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922203" y="5"/>
            <a:ext cx="2366010" cy="4184650"/>
          </a:xfrm>
          <a:custGeom>
            <a:avLst/>
            <a:gdLst/>
            <a:ahLst/>
            <a:cxnLst/>
            <a:rect l="l" t="t" r="r" b="b"/>
            <a:pathLst>
              <a:path w="2366009" h="4184650">
                <a:moveTo>
                  <a:pt x="2365796" y="4184291"/>
                </a:moveTo>
                <a:lnTo>
                  <a:pt x="0" y="2520028"/>
                </a:lnTo>
                <a:lnTo>
                  <a:pt x="1772760" y="0"/>
                </a:lnTo>
                <a:lnTo>
                  <a:pt x="2365796" y="0"/>
                </a:lnTo>
                <a:lnTo>
                  <a:pt x="2365796" y="4184291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119774" y="8807213"/>
            <a:ext cx="2168525" cy="1480185"/>
          </a:xfrm>
          <a:custGeom>
            <a:avLst/>
            <a:gdLst/>
            <a:ahLst/>
            <a:cxnLst/>
            <a:rect l="l" t="t" r="r" b="b"/>
            <a:pathLst>
              <a:path w="2168525" h="1480184">
                <a:moveTo>
                  <a:pt x="2168226" y="1479785"/>
                </a:moveTo>
                <a:lnTo>
                  <a:pt x="101192" y="1479785"/>
                </a:lnTo>
                <a:lnTo>
                  <a:pt x="0" y="1312634"/>
                </a:lnTo>
                <a:lnTo>
                  <a:pt x="2168226" y="0"/>
                </a:lnTo>
                <a:lnTo>
                  <a:pt x="2168226" y="1479785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209475" y="6"/>
            <a:ext cx="2078989" cy="3929379"/>
          </a:xfrm>
          <a:custGeom>
            <a:avLst/>
            <a:gdLst/>
            <a:ahLst/>
            <a:cxnLst/>
            <a:rect l="l" t="t" r="r" b="b"/>
            <a:pathLst>
              <a:path w="2078990" h="3929379">
                <a:moveTo>
                  <a:pt x="2078524" y="3929355"/>
                </a:moveTo>
                <a:lnTo>
                  <a:pt x="0" y="2467179"/>
                </a:lnTo>
                <a:lnTo>
                  <a:pt x="1735582" y="0"/>
                </a:lnTo>
                <a:lnTo>
                  <a:pt x="1863430" y="0"/>
                </a:lnTo>
                <a:lnTo>
                  <a:pt x="146968" y="2439999"/>
                </a:lnTo>
                <a:lnTo>
                  <a:pt x="2078524" y="3798787"/>
                </a:lnTo>
                <a:lnTo>
                  <a:pt x="2078524" y="3929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332596" y="8988331"/>
            <a:ext cx="1955800" cy="1299210"/>
          </a:xfrm>
          <a:custGeom>
            <a:avLst/>
            <a:gdLst/>
            <a:ahLst/>
            <a:cxnLst/>
            <a:rect l="l" t="t" r="r" b="b"/>
            <a:pathLst>
              <a:path w="1955800" h="1299209">
                <a:moveTo>
                  <a:pt x="69547" y="1298668"/>
                </a:moveTo>
                <a:lnTo>
                  <a:pt x="0" y="1183788"/>
                </a:lnTo>
                <a:lnTo>
                  <a:pt x="1955403" y="0"/>
                </a:lnTo>
                <a:lnTo>
                  <a:pt x="1955403" y="92718"/>
                </a:lnTo>
                <a:lnTo>
                  <a:pt x="110371" y="1209688"/>
                </a:lnTo>
                <a:lnTo>
                  <a:pt x="164238" y="1298668"/>
                </a:lnTo>
                <a:lnTo>
                  <a:pt x="69547" y="1298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740822" y="5"/>
            <a:ext cx="1468755" cy="691515"/>
          </a:xfrm>
          <a:custGeom>
            <a:avLst/>
            <a:gdLst/>
            <a:ahLst/>
            <a:cxnLst/>
            <a:rect l="l" t="t" r="r" b="b"/>
            <a:pathLst>
              <a:path w="1468755" h="691515">
                <a:moveTo>
                  <a:pt x="1468430" y="0"/>
                </a:moveTo>
                <a:lnTo>
                  <a:pt x="982313" y="691027"/>
                </a:lnTo>
                <a:lnTo>
                  <a:pt x="0" y="0"/>
                </a:lnTo>
                <a:lnTo>
                  <a:pt x="1468430" y="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021101" y="4"/>
            <a:ext cx="988694" cy="465455"/>
          </a:xfrm>
          <a:custGeom>
            <a:avLst/>
            <a:gdLst/>
            <a:ahLst/>
            <a:cxnLst/>
            <a:rect l="l" t="t" r="r" b="b"/>
            <a:pathLst>
              <a:path w="988694" h="465455">
                <a:moveTo>
                  <a:pt x="660998" y="464991"/>
                </a:moveTo>
                <a:lnTo>
                  <a:pt x="0" y="0"/>
                </a:lnTo>
                <a:lnTo>
                  <a:pt x="145532" y="0"/>
                </a:lnTo>
                <a:lnTo>
                  <a:pt x="640689" y="348328"/>
                </a:lnTo>
                <a:lnTo>
                  <a:pt x="885727" y="0"/>
                </a:lnTo>
                <a:lnTo>
                  <a:pt x="988105" y="0"/>
                </a:lnTo>
                <a:lnTo>
                  <a:pt x="660998" y="464991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964101" y="5"/>
            <a:ext cx="2324100" cy="1781810"/>
          </a:xfrm>
          <a:custGeom>
            <a:avLst/>
            <a:gdLst/>
            <a:ahLst/>
            <a:cxnLst/>
            <a:rect l="l" t="t" r="r" b="b"/>
            <a:pathLst>
              <a:path w="2324100" h="1781810">
                <a:moveTo>
                  <a:pt x="2323898" y="1781748"/>
                </a:moveTo>
                <a:lnTo>
                  <a:pt x="0" y="146958"/>
                </a:lnTo>
                <a:lnTo>
                  <a:pt x="103380" y="0"/>
                </a:lnTo>
                <a:lnTo>
                  <a:pt x="2323898" y="0"/>
                </a:lnTo>
                <a:lnTo>
                  <a:pt x="2323898" y="1781748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871094" y="7628233"/>
            <a:ext cx="1417320" cy="2659380"/>
          </a:xfrm>
          <a:custGeom>
            <a:avLst/>
            <a:gdLst/>
            <a:ahLst/>
            <a:cxnLst/>
            <a:rect l="l" t="t" r="r" b="b"/>
            <a:pathLst>
              <a:path w="1417319" h="2659379">
                <a:moveTo>
                  <a:pt x="1416905" y="2658766"/>
                </a:moveTo>
                <a:lnTo>
                  <a:pt x="1090302" y="2658766"/>
                </a:lnTo>
                <a:lnTo>
                  <a:pt x="0" y="857785"/>
                </a:lnTo>
                <a:lnTo>
                  <a:pt x="1416905" y="0"/>
                </a:lnTo>
                <a:lnTo>
                  <a:pt x="1416905" y="2658766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025135" y="5"/>
            <a:ext cx="2263140" cy="1728470"/>
          </a:xfrm>
          <a:custGeom>
            <a:avLst/>
            <a:gdLst/>
            <a:ahLst/>
            <a:cxnLst/>
            <a:rect l="l" t="t" r="r" b="b"/>
            <a:pathLst>
              <a:path w="2263140" h="1728470">
                <a:moveTo>
                  <a:pt x="2262865" y="1728193"/>
                </a:moveTo>
                <a:lnTo>
                  <a:pt x="0" y="136339"/>
                </a:lnTo>
                <a:lnTo>
                  <a:pt x="95910" y="0"/>
                </a:lnTo>
                <a:lnTo>
                  <a:pt x="2262865" y="0"/>
                </a:lnTo>
                <a:lnTo>
                  <a:pt x="2262865" y="1728193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6916674" y="7667022"/>
            <a:ext cx="1371600" cy="2620010"/>
          </a:xfrm>
          <a:custGeom>
            <a:avLst/>
            <a:gdLst/>
            <a:ahLst/>
            <a:cxnLst/>
            <a:rect l="l" t="t" r="r" b="b"/>
            <a:pathLst>
              <a:path w="1371600" h="2620009">
                <a:moveTo>
                  <a:pt x="1371325" y="2619977"/>
                </a:moveTo>
                <a:lnTo>
                  <a:pt x="1083525" y="2619977"/>
                </a:lnTo>
                <a:lnTo>
                  <a:pt x="0" y="830191"/>
                </a:lnTo>
                <a:lnTo>
                  <a:pt x="1371325" y="0"/>
                </a:lnTo>
                <a:lnTo>
                  <a:pt x="1371325" y="2619977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269118" y="4"/>
            <a:ext cx="2019300" cy="1513840"/>
          </a:xfrm>
          <a:custGeom>
            <a:avLst/>
            <a:gdLst/>
            <a:ahLst/>
            <a:cxnLst/>
            <a:rect l="l" t="t" r="r" b="b"/>
            <a:pathLst>
              <a:path w="2019300" h="1513840">
                <a:moveTo>
                  <a:pt x="2018881" y="1513454"/>
                </a:moveTo>
                <a:lnTo>
                  <a:pt x="0" y="93233"/>
                </a:lnTo>
                <a:lnTo>
                  <a:pt x="65586" y="0"/>
                </a:lnTo>
                <a:lnTo>
                  <a:pt x="174911" y="0"/>
                </a:lnTo>
                <a:lnTo>
                  <a:pt x="125674" y="69991"/>
                </a:lnTo>
                <a:lnTo>
                  <a:pt x="2018881" y="1401803"/>
                </a:lnTo>
                <a:lnTo>
                  <a:pt x="2018881" y="1513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7099377" y="7821803"/>
            <a:ext cx="1188720" cy="2465705"/>
          </a:xfrm>
          <a:custGeom>
            <a:avLst/>
            <a:gdLst/>
            <a:ahLst/>
            <a:cxnLst/>
            <a:rect l="l" t="t" r="r" b="b"/>
            <a:pathLst>
              <a:path w="1188719" h="2465704">
                <a:moveTo>
                  <a:pt x="1056784" y="2465195"/>
                </a:moveTo>
                <a:lnTo>
                  <a:pt x="0" y="719586"/>
                </a:lnTo>
                <a:lnTo>
                  <a:pt x="1188620" y="0"/>
                </a:lnTo>
                <a:lnTo>
                  <a:pt x="1188620" y="79175"/>
                </a:lnTo>
                <a:lnTo>
                  <a:pt x="94249" y="741703"/>
                </a:lnTo>
                <a:lnTo>
                  <a:pt x="1137644" y="2465195"/>
                </a:lnTo>
                <a:lnTo>
                  <a:pt x="1056784" y="2465195"/>
                </a:lnTo>
                <a:close/>
              </a:path>
              <a:path w="1188719" h="2465704">
                <a:moveTo>
                  <a:pt x="1176410" y="2465195"/>
                </a:moveTo>
                <a:lnTo>
                  <a:pt x="1188620" y="2457803"/>
                </a:lnTo>
                <a:lnTo>
                  <a:pt x="1188620" y="2465195"/>
                </a:lnTo>
                <a:lnTo>
                  <a:pt x="1176410" y="2465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513628"/>
            <a:ext cx="1625600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1" i="0">
                <a:solidFill>
                  <a:srgbClr val="FFB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1" i="0">
                <a:solidFill>
                  <a:srgbClr val="FFB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50" b="1" i="0">
                <a:solidFill>
                  <a:srgbClr val="FFB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61306" y="1502445"/>
            <a:ext cx="6565387" cy="1360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750" b="1" i="0">
                <a:solidFill>
                  <a:srgbClr val="FFB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6263" y="4268093"/>
            <a:ext cx="8395472" cy="482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2623820" y="7665535"/>
              <a:ext cx="12580620" cy="2621915"/>
            </a:xfrm>
            <a:custGeom>
              <a:avLst/>
              <a:gdLst/>
              <a:ahLst/>
              <a:cxnLst/>
              <a:rect l="l" t="t" r="r" b="b"/>
              <a:pathLst>
                <a:path w="12580619" h="2621915">
                  <a:moveTo>
                    <a:pt x="8780648" y="1559542"/>
                  </a:moveTo>
                  <a:lnTo>
                    <a:pt x="12580302" y="1559542"/>
                  </a:lnTo>
                  <a:lnTo>
                    <a:pt x="12580302" y="1524713"/>
                  </a:lnTo>
                  <a:lnTo>
                    <a:pt x="8796141" y="1524713"/>
                  </a:lnTo>
                  <a:lnTo>
                    <a:pt x="8017619" y="781706"/>
                  </a:lnTo>
                  <a:lnTo>
                    <a:pt x="8796141" y="34828"/>
                  </a:lnTo>
                  <a:lnTo>
                    <a:pt x="12580302" y="34828"/>
                  </a:lnTo>
                  <a:lnTo>
                    <a:pt x="12580302" y="0"/>
                  </a:lnTo>
                  <a:lnTo>
                    <a:pt x="8780648" y="0"/>
                  </a:lnTo>
                  <a:lnTo>
                    <a:pt x="7986633" y="762356"/>
                  </a:lnTo>
                  <a:lnTo>
                    <a:pt x="4190852" y="762356"/>
                  </a:lnTo>
                  <a:lnTo>
                    <a:pt x="4165499" y="797185"/>
                  </a:lnTo>
                  <a:lnTo>
                    <a:pt x="7986633" y="797185"/>
                  </a:lnTo>
                  <a:lnTo>
                    <a:pt x="8780648" y="1559542"/>
                  </a:lnTo>
                  <a:close/>
                </a:path>
                <a:path w="12580619" h="2621915">
                  <a:moveTo>
                    <a:pt x="3783556" y="2621463"/>
                  </a:moveTo>
                  <a:lnTo>
                    <a:pt x="3828904" y="2621463"/>
                  </a:lnTo>
                  <a:lnTo>
                    <a:pt x="3358104" y="1973614"/>
                  </a:lnTo>
                  <a:lnTo>
                    <a:pt x="4210218" y="797185"/>
                  </a:lnTo>
                  <a:lnTo>
                    <a:pt x="4165499" y="797185"/>
                  </a:lnTo>
                  <a:lnTo>
                    <a:pt x="3323245" y="1954265"/>
                  </a:lnTo>
                  <a:lnTo>
                    <a:pt x="0" y="1954265"/>
                  </a:lnTo>
                  <a:lnTo>
                    <a:pt x="0" y="1989093"/>
                  </a:lnTo>
                  <a:lnTo>
                    <a:pt x="3323245" y="1989093"/>
                  </a:lnTo>
                  <a:lnTo>
                    <a:pt x="3783556" y="2621463"/>
                  </a:lnTo>
                  <a:close/>
                </a:path>
                <a:path w="12580619" h="2621915">
                  <a:moveTo>
                    <a:pt x="8533132" y="2621463"/>
                  </a:moveTo>
                  <a:lnTo>
                    <a:pt x="8587683" y="2621463"/>
                  </a:lnTo>
                  <a:lnTo>
                    <a:pt x="8796141" y="2422514"/>
                  </a:lnTo>
                  <a:lnTo>
                    <a:pt x="12580302" y="2422514"/>
                  </a:lnTo>
                  <a:lnTo>
                    <a:pt x="12580302" y="2383816"/>
                  </a:lnTo>
                  <a:lnTo>
                    <a:pt x="8780648" y="2383816"/>
                  </a:lnTo>
                  <a:lnTo>
                    <a:pt x="8533132" y="2621463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829794" y="3522689"/>
              <a:ext cx="5458460" cy="6764655"/>
            </a:xfrm>
            <a:custGeom>
              <a:avLst/>
              <a:gdLst/>
              <a:ahLst/>
              <a:cxnLst/>
              <a:rect l="l" t="t" r="r" b="b"/>
              <a:pathLst>
                <a:path w="5458459" h="6764655">
                  <a:moveTo>
                    <a:pt x="5458206" y="6764310"/>
                  </a:moveTo>
                  <a:lnTo>
                    <a:pt x="2123754" y="6764310"/>
                  </a:lnTo>
                  <a:lnTo>
                    <a:pt x="0" y="4640555"/>
                  </a:lnTo>
                  <a:lnTo>
                    <a:pt x="4640555" y="0"/>
                  </a:lnTo>
                  <a:lnTo>
                    <a:pt x="5458206" y="817651"/>
                  </a:lnTo>
                  <a:lnTo>
                    <a:pt x="5458206" y="6764310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337252" y="4024701"/>
              <a:ext cx="4951095" cy="6262370"/>
            </a:xfrm>
            <a:custGeom>
              <a:avLst/>
              <a:gdLst/>
              <a:ahLst/>
              <a:cxnLst/>
              <a:rect l="l" t="t" r="r" b="b"/>
              <a:pathLst>
                <a:path w="4951094" h="6262370">
                  <a:moveTo>
                    <a:pt x="2126890" y="6262298"/>
                  </a:moveTo>
                  <a:lnTo>
                    <a:pt x="0" y="4135407"/>
                  </a:lnTo>
                  <a:lnTo>
                    <a:pt x="4135407" y="0"/>
                  </a:lnTo>
                  <a:lnTo>
                    <a:pt x="4950746" y="815338"/>
                  </a:lnTo>
                  <a:lnTo>
                    <a:pt x="4950746" y="1073286"/>
                  </a:lnTo>
                  <a:lnTo>
                    <a:pt x="4135407" y="257948"/>
                  </a:lnTo>
                  <a:lnTo>
                    <a:pt x="260692" y="4132663"/>
                  </a:lnTo>
                  <a:lnTo>
                    <a:pt x="2390327" y="6262298"/>
                  </a:lnTo>
                  <a:lnTo>
                    <a:pt x="2126890" y="6262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16403" y="0"/>
              <a:ext cx="5671820" cy="5156200"/>
            </a:xfrm>
            <a:custGeom>
              <a:avLst/>
              <a:gdLst/>
              <a:ahLst/>
              <a:cxnLst/>
              <a:rect l="l" t="t" r="r" b="b"/>
              <a:pathLst>
                <a:path w="5671819" h="5156200">
                  <a:moveTo>
                    <a:pt x="5671597" y="3121359"/>
                  </a:moveTo>
                  <a:lnTo>
                    <a:pt x="3637003" y="5155953"/>
                  </a:lnTo>
                  <a:lnTo>
                    <a:pt x="0" y="1518950"/>
                  </a:lnTo>
                  <a:lnTo>
                    <a:pt x="1518950" y="0"/>
                  </a:lnTo>
                  <a:lnTo>
                    <a:pt x="5671597" y="0"/>
                  </a:lnTo>
                  <a:lnTo>
                    <a:pt x="5671597" y="3121359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14318" y="0"/>
              <a:ext cx="5274310" cy="4756150"/>
            </a:xfrm>
            <a:custGeom>
              <a:avLst/>
              <a:gdLst/>
              <a:ahLst/>
              <a:cxnLst/>
              <a:rect l="l" t="t" r="r" b="b"/>
              <a:pathLst>
                <a:path w="5274309" h="4756150">
                  <a:moveTo>
                    <a:pt x="5273681" y="512640"/>
                  </a:moveTo>
                  <a:lnTo>
                    <a:pt x="4761041" y="0"/>
                  </a:lnTo>
                  <a:lnTo>
                    <a:pt x="4963114" y="0"/>
                  </a:lnTo>
                  <a:lnTo>
                    <a:pt x="5273681" y="310566"/>
                  </a:lnTo>
                  <a:lnTo>
                    <a:pt x="5273681" y="512640"/>
                  </a:lnTo>
                  <a:close/>
                </a:path>
                <a:path w="5274309" h="4756150">
                  <a:moveTo>
                    <a:pt x="3342815" y="4652586"/>
                  </a:moveTo>
                  <a:lnTo>
                    <a:pt x="3239629" y="4549399"/>
                  </a:lnTo>
                  <a:lnTo>
                    <a:pt x="5273681" y="2515347"/>
                  </a:lnTo>
                  <a:lnTo>
                    <a:pt x="5273681" y="2721720"/>
                  </a:lnTo>
                  <a:lnTo>
                    <a:pt x="3342815" y="4652586"/>
                  </a:lnTo>
                  <a:close/>
                </a:path>
                <a:path w="5274309" h="4756150">
                  <a:moveTo>
                    <a:pt x="3239629" y="4755772"/>
                  </a:moveTo>
                  <a:lnTo>
                    <a:pt x="0" y="1516143"/>
                  </a:lnTo>
                  <a:lnTo>
                    <a:pt x="1516143" y="0"/>
                  </a:lnTo>
                  <a:lnTo>
                    <a:pt x="1718217" y="0"/>
                  </a:lnTo>
                  <a:lnTo>
                    <a:pt x="204223" y="1513993"/>
                  </a:lnTo>
                  <a:lnTo>
                    <a:pt x="3342815" y="4652586"/>
                  </a:lnTo>
                  <a:lnTo>
                    <a:pt x="3239629" y="4755772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97975" y="0"/>
              <a:ext cx="4890135" cy="7666355"/>
            </a:xfrm>
            <a:custGeom>
              <a:avLst/>
              <a:gdLst/>
              <a:ahLst/>
              <a:cxnLst/>
              <a:rect l="l" t="t" r="r" b="b"/>
              <a:pathLst>
                <a:path w="4890134" h="7666355">
                  <a:moveTo>
                    <a:pt x="4890023" y="6742783"/>
                  </a:moveTo>
                  <a:lnTo>
                    <a:pt x="3967029" y="7665777"/>
                  </a:lnTo>
                  <a:lnTo>
                    <a:pt x="0" y="3698747"/>
                  </a:lnTo>
                  <a:lnTo>
                    <a:pt x="3698747" y="0"/>
                  </a:lnTo>
                  <a:lnTo>
                    <a:pt x="4235312" y="0"/>
                  </a:lnTo>
                  <a:lnTo>
                    <a:pt x="4890023" y="654711"/>
                  </a:lnTo>
                  <a:lnTo>
                    <a:pt x="4890023" y="6742783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05992" y="0"/>
              <a:ext cx="4782185" cy="7666355"/>
            </a:xfrm>
            <a:custGeom>
              <a:avLst/>
              <a:gdLst/>
              <a:ahLst/>
              <a:cxnLst/>
              <a:rect l="l" t="t" r="r" b="b"/>
              <a:pathLst>
                <a:path w="4782184" h="7666355">
                  <a:moveTo>
                    <a:pt x="4782006" y="6850800"/>
                  </a:moveTo>
                  <a:lnTo>
                    <a:pt x="3967029" y="7665777"/>
                  </a:lnTo>
                  <a:lnTo>
                    <a:pt x="0" y="3698747"/>
                  </a:lnTo>
                  <a:lnTo>
                    <a:pt x="3698747" y="0"/>
                  </a:lnTo>
                  <a:lnTo>
                    <a:pt x="4235312" y="0"/>
                  </a:lnTo>
                  <a:lnTo>
                    <a:pt x="4782006" y="546694"/>
                  </a:lnTo>
                  <a:lnTo>
                    <a:pt x="4782006" y="685080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36651" y="163000"/>
              <a:ext cx="4351655" cy="7071995"/>
            </a:xfrm>
            <a:custGeom>
              <a:avLst/>
              <a:gdLst/>
              <a:ahLst/>
              <a:cxnLst/>
              <a:rect l="l" t="t" r="r" b="b"/>
              <a:pathLst>
                <a:path w="4351655" h="7071995">
                  <a:moveTo>
                    <a:pt x="3535977" y="7071955"/>
                  </a:moveTo>
                  <a:lnTo>
                    <a:pt x="0" y="3535977"/>
                  </a:lnTo>
                  <a:lnTo>
                    <a:pt x="3535977" y="0"/>
                  </a:lnTo>
                  <a:lnTo>
                    <a:pt x="4351347" y="815370"/>
                  </a:lnTo>
                  <a:lnTo>
                    <a:pt x="4351347" y="1035928"/>
                  </a:lnTo>
                  <a:lnTo>
                    <a:pt x="3535977" y="220558"/>
                  </a:lnTo>
                  <a:lnTo>
                    <a:pt x="222905" y="3533631"/>
                  </a:lnTo>
                  <a:lnTo>
                    <a:pt x="3648603" y="6959329"/>
                  </a:lnTo>
                  <a:lnTo>
                    <a:pt x="3535977" y="7071955"/>
                  </a:lnTo>
                  <a:close/>
                </a:path>
                <a:path w="4351655" h="7071995">
                  <a:moveTo>
                    <a:pt x="3648603" y="6959329"/>
                  </a:moveTo>
                  <a:lnTo>
                    <a:pt x="3535977" y="6846704"/>
                  </a:lnTo>
                  <a:lnTo>
                    <a:pt x="4351347" y="6031334"/>
                  </a:lnTo>
                  <a:lnTo>
                    <a:pt x="4351347" y="6256585"/>
                  </a:lnTo>
                  <a:lnTo>
                    <a:pt x="3648603" y="6959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9828"/>
              <a:ext cx="3749040" cy="875030"/>
            </a:xfrm>
            <a:custGeom>
              <a:avLst/>
              <a:gdLst/>
              <a:ahLst/>
              <a:cxnLst/>
              <a:rect l="l" t="t" r="r" b="b"/>
              <a:pathLst>
                <a:path w="3749040" h="875030">
                  <a:moveTo>
                    <a:pt x="3663996" y="874896"/>
                  </a:moveTo>
                  <a:lnTo>
                    <a:pt x="3631019" y="868247"/>
                  </a:lnTo>
                  <a:lnTo>
                    <a:pt x="3604057" y="850127"/>
                  </a:lnTo>
                  <a:lnTo>
                    <a:pt x="3585862" y="823277"/>
                  </a:lnTo>
                  <a:lnTo>
                    <a:pt x="3579185" y="790438"/>
                  </a:lnTo>
                  <a:lnTo>
                    <a:pt x="3580578" y="774805"/>
                  </a:lnTo>
                  <a:lnTo>
                    <a:pt x="3584621" y="760391"/>
                  </a:lnTo>
                  <a:lnTo>
                    <a:pt x="3591111" y="747194"/>
                  </a:lnTo>
                  <a:lnTo>
                    <a:pt x="3599844" y="735216"/>
                  </a:lnTo>
                  <a:lnTo>
                    <a:pt x="3005080" y="28152"/>
                  </a:lnTo>
                  <a:lnTo>
                    <a:pt x="0" y="28152"/>
                  </a:lnTo>
                  <a:lnTo>
                    <a:pt x="0" y="0"/>
                  </a:lnTo>
                  <a:lnTo>
                    <a:pt x="3017041" y="0"/>
                  </a:lnTo>
                  <a:lnTo>
                    <a:pt x="3619416" y="717891"/>
                  </a:lnTo>
                  <a:lnTo>
                    <a:pt x="3703074" y="717891"/>
                  </a:lnTo>
                  <a:lnTo>
                    <a:pt x="3722031" y="730343"/>
                  </a:lnTo>
                  <a:lnTo>
                    <a:pt x="3740873" y="757142"/>
                  </a:lnTo>
                  <a:lnTo>
                    <a:pt x="3748807" y="790438"/>
                  </a:lnTo>
                  <a:lnTo>
                    <a:pt x="3742130" y="823277"/>
                  </a:lnTo>
                  <a:lnTo>
                    <a:pt x="3723934" y="850127"/>
                  </a:lnTo>
                  <a:lnTo>
                    <a:pt x="3696972" y="868247"/>
                  </a:lnTo>
                  <a:lnTo>
                    <a:pt x="3663996" y="874896"/>
                  </a:lnTo>
                  <a:close/>
                </a:path>
                <a:path w="3749040" h="875030">
                  <a:moveTo>
                    <a:pt x="3703074" y="717891"/>
                  </a:moveTo>
                  <a:lnTo>
                    <a:pt x="3619416" y="717891"/>
                  </a:lnTo>
                  <a:lnTo>
                    <a:pt x="3628947" y="712833"/>
                  </a:lnTo>
                  <a:lnTo>
                    <a:pt x="3639395" y="709093"/>
                  </a:lnTo>
                  <a:lnTo>
                    <a:pt x="3650455" y="706776"/>
                  </a:lnTo>
                  <a:lnTo>
                    <a:pt x="3661821" y="705980"/>
                  </a:lnTo>
                  <a:lnTo>
                    <a:pt x="3694831" y="712477"/>
                  </a:lnTo>
                  <a:lnTo>
                    <a:pt x="3703074" y="717891"/>
                  </a:lnTo>
                  <a:close/>
                </a:path>
              </a:pathLst>
            </a:custGeom>
            <a:solidFill>
              <a:srgbClr val="002629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034519"/>
              <a:ext cx="2641600" cy="2252980"/>
            </a:xfrm>
            <a:custGeom>
              <a:avLst/>
              <a:gdLst/>
              <a:ahLst/>
              <a:cxnLst/>
              <a:rect l="l" t="t" r="r" b="b"/>
              <a:pathLst>
                <a:path w="2641600" h="2252979">
                  <a:moveTo>
                    <a:pt x="2489592" y="2252479"/>
                  </a:moveTo>
                  <a:lnTo>
                    <a:pt x="2470048" y="2252479"/>
                  </a:lnTo>
                  <a:lnTo>
                    <a:pt x="2474868" y="2242617"/>
                  </a:lnTo>
                  <a:lnTo>
                    <a:pt x="2485707" y="2219352"/>
                  </a:lnTo>
                  <a:lnTo>
                    <a:pt x="2496018" y="2196086"/>
                  </a:lnTo>
                  <a:lnTo>
                    <a:pt x="2505800" y="2172821"/>
                  </a:lnTo>
                  <a:lnTo>
                    <a:pt x="2507210" y="2168591"/>
                  </a:lnTo>
                  <a:lnTo>
                    <a:pt x="2512850" y="2165771"/>
                  </a:lnTo>
                  <a:lnTo>
                    <a:pt x="2517080" y="2168591"/>
                  </a:lnTo>
                  <a:lnTo>
                    <a:pt x="2521310" y="2170001"/>
                  </a:lnTo>
                  <a:lnTo>
                    <a:pt x="2524130" y="2175641"/>
                  </a:lnTo>
                  <a:lnTo>
                    <a:pt x="2521310" y="2179871"/>
                  </a:lnTo>
                  <a:lnTo>
                    <a:pt x="2511528" y="2203357"/>
                  </a:lnTo>
                  <a:lnTo>
                    <a:pt x="2501217" y="2227107"/>
                  </a:lnTo>
                  <a:lnTo>
                    <a:pt x="2490378" y="2250856"/>
                  </a:lnTo>
                  <a:lnTo>
                    <a:pt x="2489592" y="2252479"/>
                  </a:lnTo>
                  <a:close/>
                </a:path>
                <a:path w="2641600" h="2252979">
                  <a:moveTo>
                    <a:pt x="2553740" y="2088221"/>
                  </a:moveTo>
                  <a:lnTo>
                    <a:pt x="2548100" y="2088221"/>
                  </a:lnTo>
                  <a:lnTo>
                    <a:pt x="2543870" y="2086811"/>
                  </a:lnTo>
                  <a:lnTo>
                    <a:pt x="2541050" y="2082581"/>
                  </a:lnTo>
                  <a:lnTo>
                    <a:pt x="2542460" y="2076941"/>
                  </a:lnTo>
                  <a:lnTo>
                    <a:pt x="2550655" y="2052618"/>
                  </a:lnTo>
                  <a:lnTo>
                    <a:pt x="2558322" y="2028295"/>
                  </a:lnTo>
                  <a:lnTo>
                    <a:pt x="2565461" y="2003973"/>
                  </a:lnTo>
                  <a:lnTo>
                    <a:pt x="2572070" y="1979650"/>
                  </a:lnTo>
                  <a:lnTo>
                    <a:pt x="2573480" y="1975420"/>
                  </a:lnTo>
                  <a:lnTo>
                    <a:pt x="2577710" y="1972600"/>
                  </a:lnTo>
                  <a:lnTo>
                    <a:pt x="2586170" y="1975420"/>
                  </a:lnTo>
                  <a:lnTo>
                    <a:pt x="2588990" y="1979650"/>
                  </a:lnTo>
                  <a:lnTo>
                    <a:pt x="2587580" y="1983880"/>
                  </a:lnTo>
                  <a:lnTo>
                    <a:pt x="2580971" y="2008423"/>
                  </a:lnTo>
                  <a:lnTo>
                    <a:pt x="2573832" y="2033231"/>
                  </a:lnTo>
                  <a:lnTo>
                    <a:pt x="2566166" y="2058038"/>
                  </a:lnTo>
                  <a:lnTo>
                    <a:pt x="2556560" y="2086811"/>
                  </a:lnTo>
                  <a:lnTo>
                    <a:pt x="2553740" y="2088221"/>
                  </a:lnTo>
                  <a:close/>
                </a:path>
                <a:path w="2641600" h="2252979">
                  <a:moveTo>
                    <a:pt x="2607320" y="1890820"/>
                  </a:moveTo>
                  <a:lnTo>
                    <a:pt x="2601680" y="1890820"/>
                  </a:lnTo>
                  <a:lnTo>
                    <a:pt x="2597450" y="1889410"/>
                  </a:lnTo>
                  <a:lnTo>
                    <a:pt x="2594630" y="1885180"/>
                  </a:lnTo>
                  <a:lnTo>
                    <a:pt x="2594630" y="1880950"/>
                  </a:lnTo>
                  <a:lnTo>
                    <a:pt x="2599653" y="1855592"/>
                  </a:lnTo>
                  <a:lnTo>
                    <a:pt x="2604148" y="1830366"/>
                  </a:lnTo>
                  <a:lnTo>
                    <a:pt x="2608113" y="1805404"/>
                  </a:lnTo>
                  <a:lnTo>
                    <a:pt x="2611550" y="1780839"/>
                  </a:lnTo>
                  <a:lnTo>
                    <a:pt x="2611550" y="1776609"/>
                  </a:lnTo>
                  <a:lnTo>
                    <a:pt x="2615780" y="1772379"/>
                  </a:lnTo>
                  <a:lnTo>
                    <a:pt x="2621420" y="1773789"/>
                  </a:lnTo>
                  <a:lnTo>
                    <a:pt x="2625650" y="1773789"/>
                  </a:lnTo>
                  <a:lnTo>
                    <a:pt x="2629880" y="1778019"/>
                  </a:lnTo>
                  <a:lnTo>
                    <a:pt x="2628470" y="1783659"/>
                  </a:lnTo>
                  <a:lnTo>
                    <a:pt x="2625033" y="1809039"/>
                  </a:lnTo>
                  <a:lnTo>
                    <a:pt x="2621068" y="1834419"/>
                  </a:lnTo>
                  <a:lnTo>
                    <a:pt x="2616573" y="1859800"/>
                  </a:lnTo>
                  <a:lnTo>
                    <a:pt x="2611550" y="1885180"/>
                  </a:lnTo>
                  <a:lnTo>
                    <a:pt x="2610140" y="1888000"/>
                  </a:lnTo>
                  <a:lnTo>
                    <a:pt x="2607320" y="1890820"/>
                  </a:lnTo>
                  <a:close/>
                </a:path>
                <a:path w="2641600" h="2252979">
                  <a:moveTo>
                    <a:pt x="2634110" y="1687779"/>
                  </a:moveTo>
                  <a:lnTo>
                    <a:pt x="2624240" y="1687779"/>
                  </a:lnTo>
                  <a:lnTo>
                    <a:pt x="2621420" y="1683549"/>
                  </a:lnTo>
                  <a:lnTo>
                    <a:pt x="2621420" y="1679319"/>
                  </a:lnTo>
                  <a:lnTo>
                    <a:pt x="2623051" y="1653938"/>
                  </a:lnTo>
                  <a:lnTo>
                    <a:pt x="2623888" y="1628558"/>
                  </a:lnTo>
                  <a:lnTo>
                    <a:pt x="2624193" y="1603398"/>
                  </a:lnTo>
                  <a:lnTo>
                    <a:pt x="2624242" y="1569336"/>
                  </a:lnTo>
                  <a:lnTo>
                    <a:pt x="2628470" y="1565108"/>
                  </a:lnTo>
                  <a:lnTo>
                    <a:pt x="2636930" y="1565108"/>
                  </a:lnTo>
                  <a:lnTo>
                    <a:pt x="2641158" y="1569336"/>
                  </a:lnTo>
                  <a:lnTo>
                    <a:pt x="2641158" y="1578007"/>
                  </a:lnTo>
                  <a:lnTo>
                    <a:pt x="2640918" y="1603398"/>
                  </a:lnTo>
                  <a:lnTo>
                    <a:pt x="2640279" y="1629263"/>
                  </a:lnTo>
                  <a:lnTo>
                    <a:pt x="2639376" y="1655128"/>
                  </a:lnTo>
                  <a:lnTo>
                    <a:pt x="2638397" y="1679319"/>
                  </a:lnTo>
                  <a:lnTo>
                    <a:pt x="2638340" y="1683549"/>
                  </a:lnTo>
                  <a:lnTo>
                    <a:pt x="2634110" y="1687779"/>
                  </a:lnTo>
                  <a:close/>
                </a:path>
                <a:path w="2641600" h="2252979">
                  <a:moveTo>
                    <a:pt x="2629880" y="1479097"/>
                  </a:moveTo>
                  <a:lnTo>
                    <a:pt x="2625650" y="1479097"/>
                  </a:lnTo>
                  <a:lnTo>
                    <a:pt x="2621420" y="1476277"/>
                  </a:lnTo>
                  <a:lnTo>
                    <a:pt x="2621301" y="1469227"/>
                  </a:lnTo>
                  <a:lnTo>
                    <a:pt x="2619283" y="1445257"/>
                  </a:lnTo>
                  <a:lnTo>
                    <a:pt x="2617014" y="1419877"/>
                  </a:lnTo>
                  <a:lnTo>
                    <a:pt x="2614480" y="1394497"/>
                  </a:lnTo>
                  <a:lnTo>
                    <a:pt x="2611550" y="1369117"/>
                  </a:lnTo>
                  <a:lnTo>
                    <a:pt x="2611550" y="1364887"/>
                  </a:lnTo>
                  <a:lnTo>
                    <a:pt x="2614370" y="1360657"/>
                  </a:lnTo>
                  <a:lnTo>
                    <a:pt x="2618600" y="1359247"/>
                  </a:lnTo>
                  <a:lnTo>
                    <a:pt x="2622830" y="1359247"/>
                  </a:lnTo>
                  <a:lnTo>
                    <a:pt x="2634463" y="1417762"/>
                  </a:lnTo>
                  <a:lnTo>
                    <a:pt x="2638340" y="1469227"/>
                  </a:lnTo>
                  <a:lnTo>
                    <a:pt x="2638340" y="1473457"/>
                  </a:lnTo>
                  <a:lnTo>
                    <a:pt x="2634110" y="1477687"/>
                  </a:lnTo>
                  <a:lnTo>
                    <a:pt x="2629880" y="1479097"/>
                  </a:lnTo>
                  <a:close/>
                </a:path>
                <a:path w="2641600" h="2252979">
                  <a:moveTo>
                    <a:pt x="2601680" y="1274646"/>
                  </a:moveTo>
                  <a:lnTo>
                    <a:pt x="2597450" y="1274646"/>
                  </a:lnTo>
                  <a:lnTo>
                    <a:pt x="2594630" y="1271826"/>
                  </a:lnTo>
                  <a:lnTo>
                    <a:pt x="2593220" y="1267596"/>
                  </a:lnTo>
                  <a:lnTo>
                    <a:pt x="2587888" y="1242458"/>
                  </a:lnTo>
                  <a:lnTo>
                    <a:pt x="2582292" y="1217717"/>
                  </a:lnTo>
                  <a:lnTo>
                    <a:pt x="2576168" y="1193240"/>
                  </a:lnTo>
                  <a:lnTo>
                    <a:pt x="2569250" y="1168896"/>
                  </a:lnTo>
                  <a:lnTo>
                    <a:pt x="2567840" y="1164666"/>
                  </a:lnTo>
                  <a:lnTo>
                    <a:pt x="2570660" y="1159026"/>
                  </a:lnTo>
                  <a:lnTo>
                    <a:pt x="2574890" y="1159026"/>
                  </a:lnTo>
                  <a:lnTo>
                    <a:pt x="2579120" y="1157616"/>
                  </a:lnTo>
                  <a:lnTo>
                    <a:pt x="2584760" y="1160436"/>
                  </a:lnTo>
                  <a:lnTo>
                    <a:pt x="2584760" y="1164666"/>
                  </a:lnTo>
                  <a:lnTo>
                    <a:pt x="2591083" y="1189231"/>
                  </a:lnTo>
                  <a:lnTo>
                    <a:pt x="2597274" y="1214192"/>
                  </a:lnTo>
                  <a:lnTo>
                    <a:pt x="2603200" y="1239418"/>
                  </a:lnTo>
                  <a:lnTo>
                    <a:pt x="2608730" y="1264776"/>
                  </a:lnTo>
                  <a:lnTo>
                    <a:pt x="2610140" y="1269006"/>
                  </a:lnTo>
                  <a:lnTo>
                    <a:pt x="2607320" y="1273236"/>
                  </a:lnTo>
                  <a:lnTo>
                    <a:pt x="2601680" y="1274646"/>
                  </a:lnTo>
                  <a:close/>
                </a:path>
                <a:path w="2641600" h="2252979">
                  <a:moveTo>
                    <a:pt x="2550920" y="1077245"/>
                  </a:moveTo>
                  <a:lnTo>
                    <a:pt x="2545280" y="1077245"/>
                  </a:lnTo>
                  <a:lnTo>
                    <a:pt x="2542460" y="1074425"/>
                  </a:lnTo>
                  <a:lnTo>
                    <a:pt x="2541050" y="1071605"/>
                  </a:lnTo>
                  <a:lnTo>
                    <a:pt x="2532546" y="1047503"/>
                  </a:lnTo>
                  <a:lnTo>
                    <a:pt x="2523777" y="1023665"/>
                  </a:lnTo>
                  <a:lnTo>
                    <a:pt x="2514480" y="999827"/>
                  </a:lnTo>
                  <a:lnTo>
                    <a:pt x="2504390" y="975725"/>
                  </a:lnTo>
                  <a:lnTo>
                    <a:pt x="2502980" y="971495"/>
                  </a:lnTo>
                  <a:lnTo>
                    <a:pt x="2504390" y="965855"/>
                  </a:lnTo>
                  <a:lnTo>
                    <a:pt x="2512850" y="963035"/>
                  </a:lnTo>
                  <a:lnTo>
                    <a:pt x="2518490" y="964445"/>
                  </a:lnTo>
                  <a:lnTo>
                    <a:pt x="2519900" y="968675"/>
                  </a:lnTo>
                  <a:lnTo>
                    <a:pt x="2529395" y="992182"/>
                  </a:lnTo>
                  <a:lnTo>
                    <a:pt x="2538758" y="1016086"/>
                  </a:lnTo>
                  <a:lnTo>
                    <a:pt x="2547857" y="1040255"/>
                  </a:lnTo>
                  <a:lnTo>
                    <a:pt x="2556560" y="1064555"/>
                  </a:lnTo>
                  <a:lnTo>
                    <a:pt x="2557970" y="1068785"/>
                  </a:lnTo>
                  <a:lnTo>
                    <a:pt x="2555150" y="1074425"/>
                  </a:lnTo>
                  <a:lnTo>
                    <a:pt x="2550920" y="1075835"/>
                  </a:lnTo>
                  <a:lnTo>
                    <a:pt x="2550920" y="1077245"/>
                  </a:lnTo>
                  <a:close/>
                </a:path>
                <a:path w="2641600" h="2252979">
                  <a:moveTo>
                    <a:pt x="2471959" y="888304"/>
                  </a:moveTo>
                  <a:lnTo>
                    <a:pt x="2467729" y="888304"/>
                  </a:lnTo>
                  <a:lnTo>
                    <a:pt x="2464909" y="886894"/>
                  </a:lnTo>
                  <a:lnTo>
                    <a:pt x="2463499" y="884074"/>
                  </a:lnTo>
                  <a:lnTo>
                    <a:pt x="2440058" y="838954"/>
                  </a:lnTo>
                  <a:lnTo>
                    <a:pt x="2428007" y="816262"/>
                  </a:lnTo>
                  <a:lnTo>
                    <a:pt x="2415559" y="793834"/>
                  </a:lnTo>
                  <a:lnTo>
                    <a:pt x="2412739" y="789604"/>
                  </a:lnTo>
                  <a:lnTo>
                    <a:pt x="2414149" y="783964"/>
                  </a:lnTo>
                  <a:lnTo>
                    <a:pt x="2418379" y="782554"/>
                  </a:lnTo>
                  <a:lnTo>
                    <a:pt x="2422609" y="779734"/>
                  </a:lnTo>
                  <a:lnTo>
                    <a:pt x="2428249" y="781144"/>
                  </a:lnTo>
                  <a:lnTo>
                    <a:pt x="2429659" y="785374"/>
                  </a:lnTo>
                  <a:lnTo>
                    <a:pt x="2442327" y="807802"/>
                  </a:lnTo>
                  <a:lnTo>
                    <a:pt x="2454863" y="830494"/>
                  </a:lnTo>
                  <a:lnTo>
                    <a:pt x="2467135" y="853186"/>
                  </a:lnTo>
                  <a:lnTo>
                    <a:pt x="2479009" y="875614"/>
                  </a:lnTo>
                  <a:lnTo>
                    <a:pt x="2480419" y="879844"/>
                  </a:lnTo>
                  <a:lnTo>
                    <a:pt x="2479009" y="885484"/>
                  </a:lnTo>
                  <a:lnTo>
                    <a:pt x="2474779" y="886894"/>
                  </a:lnTo>
                  <a:lnTo>
                    <a:pt x="2471959" y="888304"/>
                  </a:lnTo>
                  <a:close/>
                </a:path>
                <a:path w="2641600" h="2252979">
                  <a:moveTo>
                    <a:pt x="2370439" y="710643"/>
                  </a:moveTo>
                  <a:lnTo>
                    <a:pt x="2364799" y="710643"/>
                  </a:lnTo>
                  <a:lnTo>
                    <a:pt x="2361979" y="709233"/>
                  </a:lnTo>
                  <a:lnTo>
                    <a:pt x="2360569" y="706413"/>
                  </a:lnTo>
                  <a:lnTo>
                    <a:pt x="2346359" y="685285"/>
                  </a:lnTo>
                  <a:lnTo>
                    <a:pt x="2331487" y="664289"/>
                  </a:lnTo>
                  <a:lnTo>
                    <a:pt x="2316352" y="643558"/>
                  </a:lnTo>
                  <a:lnTo>
                    <a:pt x="2301348" y="623223"/>
                  </a:lnTo>
                  <a:lnTo>
                    <a:pt x="2298528" y="618993"/>
                  </a:lnTo>
                  <a:lnTo>
                    <a:pt x="2298528" y="614763"/>
                  </a:lnTo>
                  <a:lnTo>
                    <a:pt x="2306988" y="609123"/>
                  </a:lnTo>
                  <a:lnTo>
                    <a:pt x="2311218" y="609123"/>
                  </a:lnTo>
                  <a:lnTo>
                    <a:pt x="2314039" y="613353"/>
                  </a:lnTo>
                  <a:lnTo>
                    <a:pt x="2329659" y="633688"/>
                  </a:lnTo>
                  <a:lnTo>
                    <a:pt x="2344882" y="654419"/>
                  </a:lnTo>
                  <a:lnTo>
                    <a:pt x="2359842" y="675415"/>
                  </a:lnTo>
                  <a:lnTo>
                    <a:pt x="2374669" y="696543"/>
                  </a:lnTo>
                  <a:lnTo>
                    <a:pt x="2377489" y="700773"/>
                  </a:lnTo>
                  <a:lnTo>
                    <a:pt x="2376079" y="706413"/>
                  </a:lnTo>
                  <a:lnTo>
                    <a:pt x="2371849" y="707823"/>
                  </a:lnTo>
                  <a:lnTo>
                    <a:pt x="2370439" y="710643"/>
                  </a:lnTo>
                  <a:close/>
                </a:path>
                <a:path w="2641600" h="2252979">
                  <a:moveTo>
                    <a:pt x="2246358" y="548492"/>
                  </a:moveTo>
                  <a:lnTo>
                    <a:pt x="2239308" y="548492"/>
                  </a:lnTo>
                  <a:lnTo>
                    <a:pt x="2237898" y="547082"/>
                  </a:lnTo>
                  <a:lnTo>
                    <a:pt x="2235078" y="545672"/>
                  </a:lnTo>
                  <a:lnTo>
                    <a:pt x="2200357" y="507778"/>
                  </a:lnTo>
                  <a:lnTo>
                    <a:pt x="2164578" y="470942"/>
                  </a:lnTo>
                  <a:lnTo>
                    <a:pt x="2161758" y="468122"/>
                  </a:lnTo>
                  <a:lnTo>
                    <a:pt x="2161758" y="462482"/>
                  </a:lnTo>
                  <a:lnTo>
                    <a:pt x="2164578" y="458252"/>
                  </a:lnTo>
                  <a:lnTo>
                    <a:pt x="2167398" y="455432"/>
                  </a:lnTo>
                  <a:lnTo>
                    <a:pt x="2173038" y="455432"/>
                  </a:lnTo>
                  <a:lnTo>
                    <a:pt x="2213047" y="495088"/>
                  </a:lnTo>
                  <a:lnTo>
                    <a:pt x="2247768" y="532982"/>
                  </a:lnTo>
                  <a:lnTo>
                    <a:pt x="2250588" y="535802"/>
                  </a:lnTo>
                  <a:lnTo>
                    <a:pt x="2250588" y="541442"/>
                  </a:lnTo>
                  <a:lnTo>
                    <a:pt x="2246358" y="545672"/>
                  </a:lnTo>
                  <a:lnTo>
                    <a:pt x="2246358" y="548492"/>
                  </a:lnTo>
                  <a:close/>
                </a:path>
                <a:path w="2641600" h="2252979">
                  <a:moveTo>
                    <a:pt x="0" y="438545"/>
                  </a:moveTo>
                  <a:lnTo>
                    <a:pt x="0" y="413955"/>
                  </a:lnTo>
                  <a:lnTo>
                    <a:pt x="5173" y="409144"/>
                  </a:lnTo>
                  <a:lnTo>
                    <a:pt x="24186" y="391981"/>
                  </a:lnTo>
                  <a:lnTo>
                    <a:pt x="28416" y="389161"/>
                  </a:lnTo>
                  <a:lnTo>
                    <a:pt x="32646" y="389161"/>
                  </a:lnTo>
                  <a:lnTo>
                    <a:pt x="39696" y="396211"/>
                  </a:lnTo>
                  <a:lnTo>
                    <a:pt x="39696" y="401852"/>
                  </a:lnTo>
                  <a:lnTo>
                    <a:pt x="35466" y="406082"/>
                  </a:lnTo>
                  <a:lnTo>
                    <a:pt x="16453" y="423244"/>
                  </a:lnTo>
                  <a:lnTo>
                    <a:pt x="0" y="438545"/>
                  </a:lnTo>
                  <a:close/>
                </a:path>
                <a:path w="2641600" h="2252979">
                  <a:moveTo>
                    <a:pt x="2098307" y="404672"/>
                  </a:moveTo>
                  <a:lnTo>
                    <a:pt x="2092667" y="404672"/>
                  </a:lnTo>
                  <a:lnTo>
                    <a:pt x="2091257" y="403262"/>
                  </a:lnTo>
                  <a:lnTo>
                    <a:pt x="2071980" y="386584"/>
                  </a:lnTo>
                  <a:lnTo>
                    <a:pt x="2052306" y="370303"/>
                  </a:lnTo>
                  <a:lnTo>
                    <a:pt x="2032367" y="354286"/>
                  </a:lnTo>
                  <a:lnTo>
                    <a:pt x="2012297" y="338401"/>
                  </a:lnTo>
                  <a:lnTo>
                    <a:pt x="2008067" y="335581"/>
                  </a:lnTo>
                  <a:lnTo>
                    <a:pt x="2008067" y="329941"/>
                  </a:lnTo>
                  <a:lnTo>
                    <a:pt x="2010887" y="327121"/>
                  </a:lnTo>
                  <a:lnTo>
                    <a:pt x="2013707" y="322891"/>
                  </a:lnTo>
                  <a:lnTo>
                    <a:pt x="2019347" y="322891"/>
                  </a:lnTo>
                  <a:lnTo>
                    <a:pt x="2022167" y="325711"/>
                  </a:lnTo>
                  <a:lnTo>
                    <a:pt x="2062352" y="357613"/>
                  </a:lnTo>
                  <a:lnTo>
                    <a:pt x="2082445" y="373894"/>
                  </a:lnTo>
                  <a:lnTo>
                    <a:pt x="2102537" y="390571"/>
                  </a:lnTo>
                  <a:lnTo>
                    <a:pt x="2106767" y="393391"/>
                  </a:lnTo>
                  <a:lnTo>
                    <a:pt x="2106767" y="399032"/>
                  </a:lnTo>
                  <a:lnTo>
                    <a:pt x="2103947" y="403262"/>
                  </a:lnTo>
                  <a:lnTo>
                    <a:pt x="2101127" y="403262"/>
                  </a:lnTo>
                  <a:lnTo>
                    <a:pt x="2098307" y="404672"/>
                  </a:lnTo>
                  <a:close/>
                </a:path>
                <a:path w="2641600" h="2252979">
                  <a:moveTo>
                    <a:pt x="113016" y="342631"/>
                  </a:moveTo>
                  <a:lnTo>
                    <a:pt x="105966" y="342631"/>
                  </a:lnTo>
                  <a:lnTo>
                    <a:pt x="103146" y="341221"/>
                  </a:lnTo>
                  <a:lnTo>
                    <a:pt x="101736" y="339811"/>
                  </a:lnTo>
                  <a:lnTo>
                    <a:pt x="98916" y="335581"/>
                  </a:lnTo>
                  <a:lnTo>
                    <a:pt x="98916" y="331351"/>
                  </a:lnTo>
                  <a:lnTo>
                    <a:pt x="103146" y="328531"/>
                  </a:lnTo>
                  <a:lnTo>
                    <a:pt x="123481" y="312911"/>
                  </a:lnTo>
                  <a:lnTo>
                    <a:pt x="144213" y="297687"/>
                  </a:lnTo>
                  <a:lnTo>
                    <a:pt x="165209" y="282728"/>
                  </a:lnTo>
                  <a:lnTo>
                    <a:pt x="186337" y="267901"/>
                  </a:lnTo>
                  <a:lnTo>
                    <a:pt x="190567" y="265081"/>
                  </a:lnTo>
                  <a:lnTo>
                    <a:pt x="196207" y="266491"/>
                  </a:lnTo>
                  <a:lnTo>
                    <a:pt x="197617" y="270721"/>
                  </a:lnTo>
                  <a:lnTo>
                    <a:pt x="200437" y="274951"/>
                  </a:lnTo>
                  <a:lnTo>
                    <a:pt x="199027" y="280591"/>
                  </a:lnTo>
                  <a:lnTo>
                    <a:pt x="194797" y="282001"/>
                  </a:lnTo>
                  <a:lnTo>
                    <a:pt x="173669" y="296211"/>
                  </a:lnTo>
                  <a:lnTo>
                    <a:pt x="152673" y="311082"/>
                  </a:lnTo>
                  <a:lnTo>
                    <a:pt x="111606" y="341221"/>
                  </a:lnTo>
                  <a:lnTo>
                    <a:pt x="113016" y="342631"/>
                  </a:lnTo>
                  <a:close/>
                </a:path>
                <a:path w="2641600" h="2252979">
                  <a:moveTo>
                    <a:pt x="1936156" y="279181"/>
                  </a:moveTo>
                  <a:lnTo>
                    <a:pt x="1930516" y="279181"/>
                  </a:lnTo>
                  <a:lnTo>
                    <a:pt x="1929106" y="277771"/>
                  </a:lnTo>
                  <a:lnTo>
                    <a:pt x="1907714" y="264045"/>
                  </a:lnTo>
                  <a:lnTo>
                    <a:pt x="1885925" y="250452"/>
                  </a:lnTo>
                  <a:lnTo>
                    <a:pt x="1863871" y="237123"/>
                  </a:lnTo>
                  <a:lnTo>
                    <a:pt x="1841686" y="224191"/>
                  </a:lnTo>
                  <a:lnTo>
                    <a:pt x="1837456" y="221371"/>
                  </a:lnTo>
                  <a:lnTo>
                    <a:pt x="1836046" y="217141"/>
                  </a:lnTo>
                  <a:lnTo>
                    <a:pt x="1841686" y="208680"/>
                  </a:lnTo>
                  <a:lnTo>
                    <a:pt x="1845916" y="207270"/>
                  </a:lnTo>
                  <a:lnTo>
                    <a:pt x="1850146" y="210090"/>
                  </a:lnTo>
                  <a:lnTo>
                    <a:pt x="1872332" y="223045"/>
                  </a:lnTo>
                  <a:lnTo>
                    <a:pt x="1894385" y="236528"/>
                  </a:lnTo>
                  <a:lnTo>
                    <a:pt x="1916174" y="250540"/>
                  </a:lnTo>
                  <a:lnTo>
                    <a:pt x="1937566" y="265081"/>
                  </a:lnTo>
                  <a:lnTo>
                    <a:pt x="1941796" y="267901"/>
                  </a:lnTo>
                  <a:lnTo>
                    <a:pt x="1943206" y="273541"/>
                  </a:lnTo>
                  <a:lnTo>
                    <a:pt x="1938976" y="277771"/>
                  </a:lnTo>
                  <a:lnTo>
                    <a:pt x="1936156" y="279181"/>
                  </a:lnTo>
                  <a:close/>
                </a:path>
                <a:path w="2641600" h="2252979">
                  <a:moveTo>
                    <a:pt x="282217" y="228421"/>
                  </a:moveTo>
                  <a:lnTo>
                    <a:pt x="276577" y="228421"/>
                  </a:lnTo>
                  <a:lnTo>
                    <a:pt x="273757" y="227011"/>
                  </a:lnTo>
                  <a:lnTo>
                    <a:pt x="272347" y="224191"/>
                  </a:lnTo>
                  <a:lnTo>
                    <a:pt x="269527" y="219961"/>
                  </a:lnTo>
                  <a:lnTo>
                    <a:pt x="270937" y="214320"/>
                  </a:lnTo>
                  <a:lnTo>
                    <a:pt x="275167" y="212910"/>
                  </a:lnTo>
                  <a:lnTo>
                    <a:pt x="297595" y="200242"/>
                  </a:lnTo>
                  <a:lnTo>
                    <a:pt x="320288" y="187707"/>
                  </a:lnTo>
                  <a:lnTo>
                    <a:pt x="342980" y="175435"/>
                  </a:lnTo>
                  <a:lnTo>
                    <a:pt x="365408" y="163560"/>
                  </a:lnTo>
                  <a:lnTo>
                    <a:pt x="369638" y="162150"/>
                  </a:lnTo>
                  <a:lnTo>
                    <a:pt x="375278" y="163560"/>
                  </a:lnTo>
                  <a:lnTo>
                    <a:pt x="378098" y="172020"/>
                  </a:lnTo>
                  <a:lnTo>
                    <a:pt x="376688" y="177660"/>
                  </a:lnTo>
                  <a:lnTo>
                    <a:pt x="372458" y="179070"/>
                  </a:lnTo>
                  <a:lnTo>
                    <a:pt x="349435" y="190725"/>
                  </a:lnTo>
                  <a:lnTo>
                    <a:pt x="326809" y="202512"/>
                  </a:lnTo>
                  <a:lnTo>
                    <a:pt x="304447" y="214563"/>
                  </a:lnTo>
                  <a:lnTo>
                    <a:pt x="282217" y="227011"/>
                  </a:lnTo>
                  <a:lnTo>
                    <a:pt x="282217" y="228421"/>
                  </a:lnTo>
                  <a:close/>
                </a:path>
                <a:path w="2641600" h="2252979">
                  <a:moveTo>
                    <a:pt x="1758495" y="177660"/>
                  </a:moveTo>
                  <a:lnTo>
                    <a:pt x="1752855" y="177660"/>
                  </a:lnTo>
                  <a:lnTo>
                    <a:pt x="1751445" y="176250"/>
                  </a:lnTo>
                  <a:lnTo>
                    <a:pt x="1728180" y="164882"/>
                  </a:lnTo>
                  <a:lnTo>
                    <a:pt x="1704915" y="154043"/>
                  </a:lnTo>
                  <a:lnTo>
                    <a:pt x="1681650" y="143732"/>
                  </a:lnTo>
                  <a:lnTo>
                    <a:pt x="1658385" y="133950"/>
                  </a:lnTo>
                  <a:lnTo>
                    <a:pt x="1654155" y="132540"/>
                  </a:lnTo>
                  <a:lnTo>
                    <a:pt x="1651335" y="126900"/>
                  </a:lnTo>
                  <a:lnTo>
                    <a:pt x="1654155" y="122670"/>
                  </a:lnTo>
                  <a:lnTo>
                    <a:pt x="1655565" y="118440"/>
                  </a:lnTo>
                  <a:lnTo>
                    <a:pt x="1661205" y="115620"/>
                  </a:lnTo>
                  <a:lnTo>
                    <a:pt x="1665435" y="118440"/>
                  </a:lnTo>
                  <a:lnTo>
                    <a:pt x="1688920" y="128222"/>
                  </a:lnTo>
                  <a:lnTo>
                    <a:pt x="1712670" y="138533"/>
                  </a:lnTo>
                  <a:lnTo>
                    <a:pt x="1736420" y="149372"/>
                  </a:lnTo>
                  <a:lnTo>
                    <a:pt x="1759905" y="160740"/>
                  </a:lnTo>
                  <a:lnTo>
                    <a:pt x="1764135" y="162150"/>
                  </a:lnTo>
                  <a:lnTo>
                    <a:pt x="1765545" y="167790"/>
                  </a:lnTo>
                  <a:lnTo>
                    <a:pt x="1764135" y="172020"/>
                  </a:lnTo>
                  <a:lnTo>
                    <a:pt x="1762725" y="174840"/>
                  </a:lnTo>
                  <a:lnTo>
                    <a:pt x="1758495" y="177660"/>
                  </a:lnTo>
                  <a:close/>
                </a:path>
                <a:path w="2641600" h="2252979">
                  <a:moveTo>
                    <a:pt x="464108" y="136770"/>
                  </a:moveTo>
                  <a:lnTo>
                    <a:pt x="459878" y="136770"/>
                  </a:lnTo>
                  <a:lnTo>
                    <a:pt x="455648" y="135360"/>
                  </a:lnTo>
                  <a:lnTo>
                    <a:pt x="452828" y="126900"/>
                  </a:lnTo>
                  <a:lnTo>
                    <a:pt x="454238" y="121260"/>
                  </a:lnTo>
                  <a:lnTo>
                    <a:pt x="458468" y="119850"/>
                  </a:lnTo>
                  <a:lnTo>
                    <a:pt x="481976" y="110354"/>
                  </a:lnTo>
                  <a:lnTo>
                    <a:pt x="505880" y="100991"/>
                  </a:lnTo>
                  <a:lnTo>
                    <a:pt x="530048" y="91892"/>
                  </a:lnTo>
                  <a:lnTo>
                    <a:pt x="554349" y="83190"/>
                  </a:lnTo>
                  <a:lnTo>
                    <a:pt x="558579" y="81780"/>
                  </a:lnTo>
                  <a:lnTo>
                    <a:pt x="564219" y="84600"/>
                  </a:lnTo>
                  <a:lnTo>
                    <a:pt x="567039" y="93060"/>
                  </a:lnTo>
                  <a:lnTo>
                    <a:pt x="564219" y="98700"/>
                  </a:lnTo>
                  <a:lnTo>
                    <a:pt x="559989" y="100110"/>
                  </a:lnTo>
                  <a:lnTo>
                    <a:pt x="535887" y="108614"/>
                  </a:lnTo>
                  <a:lnTo>
                    <a:pt x="512049" y="117382"/>
                  </a:lnTo>
                  <a:lnTo>
                    <a:pt x="488211" y="126680"/>
                  </a:lnTo>
                  <a:lnTo>
                    <a:pt x="464108" y="136770"/>
                  </a:lnTo>
                  <a:close/>
                </a:path>
                <a:path w="2641600" h="2252979">
                  <a:moveTo>
                    <a:pt x="1569554" y="98700"/>
                  </a:moveTo>
                  <a:lnTo>
                    <a:pt x="1563914" y="98700"/>
                  </a:lnTo>
                  <a:lnTo>
                    <a:pt x="1539592" y="90504"/>
                  </a:lnTo>
                  <a:lnTo>
                    <a:pt x="1515269" y="82837"/>
                  </a:lnTo>
                  <a:lnTo>
                    <a:pt x="1490946" y="75699"/>
                  </a:lnTo>
                  <a:lnTo>
                    <a:pt x="1466624" y="69090"/>
                  </a:lnTo>
                  <a:lnTo>
                    <a:pt x="1462394" y="67680"/>
                  </a:lnTo>
                  <a:lnTo>
                    <a:pt x="1459574" y="63450"/>
                  </a:lnTo>
                  <a:lnTo>
                    <a:pt x="1462394" y="54990"/>
                  </a:lnTo>
                  <a:lnTo>
                    <a:pt x="1466624" y="52170"/>
                  </a:lnTo>
                  <a:lnTo>
                    <a:pt x="1470854" y="53580"/>
                  </a:lnTo>
                  <a:lnTo>
                    <a:pt x="1495397" y="60189"/>
                  </a:lnTo>
                  <a:lnTo>
                    <a:pt x="1520204" y="67327"/>
                  </a:lnTo>
                  <a:lnTo>
                    <a:pt x="1545011" y="74994"/>
                  </a:lnTo>
                  <a:lnTo>
                    <a:pt x="1573784" y="84600"/>
                  </a:lnTo>
                  <a:lnTo>
                    <a:pt x="1576604" y="88830"/>
                  </a:lnTo>
                  <a:lnTo>
                    <a:pt x="1575194" y="94470"/>
                  </a:lnTo>
                  <a:lnTo>
                    <a:pt x="1572374" y="97290"/>
                  </a:lnTo>
                  <a:lnTo>
                    <a:pt x="1569554" y="98700"/>
                  </a:lnTo>
                  <a:close/>
                </a:path>
                <a:path w="2641600" h="2252979">
                  <a:moveTo>
                    <a:pt x="657279" y="71910"/>
                  </a:moveTo>
                  <a:lnTo>
                    <a:pt x="658689" y="70500"/>
                  </a:lnTo>
                  <a:lnTo>
                    <a:pt x="651639" y="70500"/>
                  </a:lnTo>
                  <a:lnTo>
                    <a:pt x="648819" y="67680"/>
                  </a:lnTo>
                  <a:lnTo>
                    <a:pt x="647409" y="64860"/>
                  </a:lnTo>
                  <a:lnTo>
                    <a:pt x="645999" y="60630"/>
                  </a:lnTo>
                  <a:lnTo>
                    <a:pt x="648819" y="54990"/>
                  </a:lnTo>
                  <a:lnTo>
                    <a:pt x="653049" y="54990"/>
                  </a:lnTo>
                  <a:lnTo>
                    <a:pt x="702576" y="42476"/>
                  </a:lnTo>
                  <a:lnTo>
                    <a:pt x="727802" y="36549"/>
                  </a:lnTo>
                  <a:lnTo>
                    <a:pt x="753160" y="31019"/>
                  </a:lnTo>
                  <a:lnTo>
                    <a:pt x="757390" y="29609"/>
                  </a:lnTo>
                  <a:lnTo>
                    <a:pt x="761620" y="32429"/>
                  </a:lnTo>
                  <a:lnTo>
                    <a:pt x="763030" y="38070"/>
                  </a:lnTo>
                  <a:lnTo>
                    <a:pt x="764440" y="42300"/>
                  </a:lnTo>
                  <a:lnTo>
                    <a:pt x="761620" y="46530"/>
                  </a:lnTo>
                  <a:lnTo>
                    <a:pt x="755980" y="47940"/>
                  </a:lnTo>
                  <a:lnTo>
                    <a:pt x="730842" y="53271"/>
                  </a:lnTo>
                  <a:lnTo>
                    <a:pt x="706101" y="58867"/>
                  </a:lnTo>
                  <a:lnTo>
                    <a:pt x="681624" y="64992"/>
                  </a:lnTo>
                  <a:lnTo>
                    <a:pt x="657279" y="71910"/>
                  </a:lnTo>
                  <a:close/>
                </a:path>
                <a:path w="2641600" h="2252979">
                  <a:moveTo>
                    <a:pt x="1372153" y="46530"/>
                  </a:moveTo>
                  <a:lnTo>
                    <a:pt x="1366513" y="46530"/>
                  </a:lnTo>
                  <a:lnTo>
                    <a:pt x="1341155" y="41705"/>
                  </a:lnTo>
                  <a:lnTo>
                    <a:pt x="1266403" y="29609"/>
                  </a:lnTo>
                  <a:lnTo>
                    <a:pt x="1262173" y="29609"/>
                  </a:lnTo>
                  <a:lnTo>
                    <a:pt x="1257943" y="25379"/>
                  </a:lnTo>
                  <a:lnTo>
                    <a:pt x="1259265" y="20092"/>
                  </a:lnTo>
                  <a:lnTo>
                    <a:pt x="1259353" y="15509"/>
                  </a:lnTo>
                  <a:lnTo>
                    <a:pt x="1263583" y="11279"/>
                  </a:lnTo>
                  <a:lnTo>
                    <a:pt x="1269223" y="12689"/>
                  </a:lnTo>
                  <a:lnTo>
                    <a:pt x="1294603" y="16126"/>
                  </a:lnTo>
                  <a:lnTo>
                    <a:pt x="1345363" y="24586"/>
                  </a:lnTo>
                  <a:lnTo>
                    <a:pt x="1377793" y="35250"/>
                  </a:lnTo>
                  <a:lnTo>
                    <a:pt x="1377793" y="39480"/>
                  </a:lnTo>
                  <a:lnTo>
                    <a:pt x="1374973" y="43710"/>
                  </a:lnTo>
                  <a:lnTo>
                    <a:pt x="1372153" y="46530"/>
                  </a:lnTo>
                  <a:close/>
                </a:path>
                <a:path w="2641600" h="2252979">
                  <a:moveTo>
                    <a:pt x="857500" y="31019"/>
                  </a:moveTo>
                  <a:lnTo>
                    <a:pt x="853270" y="31019"/>
                  </a:lnTo>
                  <a:lnTo>
                    <a:pt x="849040" y="28199"/>
                  </a:lnTo>
                  <a:lnTo>
                    <a:pt x="849040" y="19739"/>
                  </a:lnTo>
                  <a:lnTo>
                    <a:pt x="851860" y="15509"/>
                  </a:lnTo>
                  <a:lnTo>
                    <a:pt x="907556" y="8107"/>
                  </a:lnTo>
                  <a:lnTo>
                    <a:pt x="959021" y="4229"/>
                  </a:lnTo>
                  <a:lnTo>
                    <a:pt x="963251" y="4229"/>
                  </a:lnTo>
                  <a:lnTo>
                    <a:pt x="967481" y="7049"/>
                  </a:lnTo>
                  <a:lnTo>
                    <a:pt x="967481" y="16919"/>
                  </a:lnTo>
                  <a:lnTo>
                    <a:pt x="964661" y="21149"/>
                  </a:lnTo>
                  <a:lnTo>
                    <a:pt x="959021" y="21149"/>
                  </a:lnTo>
                  <a:lnTo>
                    <a:pt x="934434" y="22692"/>
                  </a:lnTo>
                  <a:lnTo>
                    <a:pt x="909318" y="25027"/>
                  </a:lnTo>
                  <a:lnTo>
                    <a:pt x="857500" y="31019"/>
                  </a:lnTo>
                  <a:close/>
                </a:path>
                <a:path w="2641600" h="2252979">
                  <a:moveTo>
                    <a:pt x="1169112" y="19739"/>
                  </a:moveTo>
                  <a:lnTo>
                    <a:pt x="1164882" y="19739"/>
                  </a:lnTo>
                  <a:lnTo>
                    <a:pt x="1114827" y="17801"/>
                  </a:lnTo>
                  <a:lnTo>
                    <a:pt x="1089931" y="17162"/>
                  </a:lnTo>
                  <a:lnTo>
                    <a:pt x="1064772" y="16919"/>
                  </a:lnTo>
                  <a:lnTo>
                    <a:pt x="1057722" y="16919"/>
                  </a:lnTo>
                  <a:lnTo>
                    <a:pt x="1053492" y="12689"/>
                  </a:lnTo>
                  <a:lnTo>
                    <a:pt x="1053492" y="4229"/>
                  </a:lnTo>
                  <a:lnTo>
                    <a:pt x="1057721" y="0"/>
                  </a:lnTo>
                  <a:lnTo>
                    <a:pt x="1064791" y="0"/>
                  </a:lnTo>
                  <a:lnTo>
                    <a:pt x="1090130" y="242"/>
                  </a:lnTo>
                  <a:lnTo>
                    <a:pt x="1115356" y="881"/>
                  </a:lnTo>
                  <a:lnTo>
                    <a:pt x="1164882" y="2819"/>
                  </a:lnTo>
                  <a:lnTo>
                    <a:pt x="1169112" y="2819"/>
                  </a:lnTo>
                  <a:lnTo>
                    <a:pt x="1173342" y="7049"/>
                  </a:lnTo>
                  <a:lnTo>
                    <a:pt x="1173342" y="16919"/>
                  </a:lnTo>
                  <a:lnTo>
                    <a:pt x="1169112" y="19739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76006" y="2038292"/>
            <a:ext cx="9302115" cy="267906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 marR="5080">
              <a:lnSpc>
                <a:spcPts val="10090"/>
              </a:lnSpc>
              <a:spcBef>
                <a:spcPts val="1025"/>
              </a:spcBef>
            </a:pPr>
            <a:r>
              <a:rPr sz="9000" spc="-5" dirty="0">
                <a:solidFill>
                  <a:srgbClr val="002629"/>
                </a:solidFill>
              </a:rPr>
              <a:t>PARKING</a:t>
            </a:r>
            <a:r>
              <a:rPr sz="9000" spc="-860" dirty="0">
                <a:solidFill>
                  <a:srgbClr val="002629"/>
                </a:solidFill>
              </a:rPr>
              <a:t> </a:t>
            </a:r>
            <a:r>
              <a:rPr sz="9000" spc="-235" dirty="0">
                <a:solidFill>
                  <a:srgbClr val="002629"/>
                </a:solidFill>
              </a:rPr>
              <a:t>SPACE  </a:t>
            </a:r>
            <a:r>
              <a:rPr sz="9000" spc="-145" dirty="0"/>
              <a:t>COUNTER</a:t>
            </a:r>
            <a:endParaRPr sz="9000"/>
          </a:p>
        </p:txBody>
      </p:sp>
      <p:sp>
        <p:nvSpPr>
          <p:cNvPr id="16" name="object 16"/>
          <p:cNvSpPr txBox="1"/>
          <p:nvPr/>
        </p:nvSpPr>
        <p:spPr>
          <a:xfrm>
            <a:off x="1447800" y="5829300"/>
            <a:ext cx="6684009" cy="192039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3500" dirty="0" smtClean="0">
                <a:latin typeface="Arial Black"/>
                <a:cs typeface="Arial Black"/>
              </a:rPr>
              <a:t>Presented By-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3500" dirty="0" err="1" smtClean="0">
                <a:latin typeface="Arial Black"/>
                <a:cs typeface="Arial Black"/>
              </a:rPr>
              <a:t>Rishit</a:t>
            </a:r>
            <a:r>
              <a:rPr lang="en-US" sz="3500" dirty="0" smtClean="0">
                <a:latin typeface="Arial Black"/>
                <a:cs typeface="Arial Black"/>
              </a:rPr>
              <a:t> Gupta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3500" dirty="0" smtClean="0">
                <a:latin typeface="Arial Black"/>
                <a:cs typeface="Arial Black"/>
              </a:rPr>
              <a:t>(20BCS1270)</a:t>
            </a:r>
            <a:endParaRPr sz="35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5826" y="3457181"/>
            <a:ext cx="41776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10" dirty="0">
                <a:solidFill>
                  <a:srgbClr val="002629"/>
                </a:solidFill>
                <a:latin typeface="Arial"/>
                <a:cs typeface="Arial"/>
              </a:rPr>
              <a:t>Easy </a:t>
            </a:r>
            <a:r>
              <a:rPr sz="4000" b="1" spc="225" dirty="0">
                <a:solidFill>
                  <a:srgbClr val="002629"/>
                </a:solidFill>
                <a:latin typeface="Arial"/>
                <a:cs typeface="Arial"/>
              </a:rPr>
              <a:t>to</a:t>
            </a:r>
            <a:r>
              <a:rPr sz="4000" b="1" spc="-875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4000" b="1" spc="365" dirty="0">
                <a:solidFill>
                  <a:srgbClr val="002629"/>
                </a:solidFill>
                <a:latin typeface="Arial"/>
                <a:cs typeface="Arial"/>
              </a:rPr>
              <a:t>Manage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5826" y="6922696"/>
            <a:ext cx="7100570" cy="263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4000" b="1" spc="235" dirty="0">
                <a:solidFill>
                  <a:srgbClr val="002629"/>
                </a:solidFill>
                <a:latin typeface="Arial"/>
                <a:cs typeface="Arial"/>
              </a:rPr>
              <a:t>Increased</a:t>
            </a:r>
            <a:r>
              <a:rPr sz="4000" b="1" spc="-355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4000" b="1" spc="185" dirty="0">
                <a:solidFill>
                  <a:srgbClr val="002629"/>
                </a:solidFill>
                <a:latin typeface="Arial"/>
                <a:cs typeface="Arial"/>
              </a:rPr>
              <a:t>Protection</a:t>
            </a:r>
            <a:endParaRPr sz="4000">
              <a:latin typeface="Arial"/>
              <a:cs typeface="Arial"/>
            </a:endParaRPr>
          </a:p>
          <a:p>
            <a:pPr marL="12700" marR="5080" algn="just">
              <a:lnSpc>
                <a:spcPct val="114599"/>
              </a:lnSpc>
              <a:spcBef>
                <a:spcPts val="2505"/>
              </a:spcBef>
            </a:pPr>
            <a:r>
              <a:rPr sz="2400" spc="-275" dirty="0">
                <a:latin typeface="Arial Black"/>
                <a:cs typeface="Arial Black"/>
              </a:rPr>
              <a:t>It </a:t>
            </a:r>
            <a:r>
              <a:rPr sz="2400" spc="-235" dirty="0">
                <a:latin typeface="Arial Black"/>
                <a:cs typeface="Arial Black"/>
              </a:rPr>
              <a:t>will </a:t>
            </a:r>
            <a:r>
              <a:rPr sz="2400" spc="-114" dirty="0">
                <a:latin typeface="Arial Black"/>
                <a:cs typeface="Arial Black"/>
              </a:rPr>
              <a:t>prevent </a:t>
            </a:r>
            <a:r>
              <a:rPr sz="2400" spc="-110" dirty="0">
                <a:latin typeface="Arial Black"/>
                <a:cs typeface="Arial Black"/>
              </a:rPr>
              <a:t>unauthorized </a:t>
            </a:r>
            <a:r>
              <a:rPr sz="2400" spc="-140" dirty="0">
                <a:latin typeface="Arial Black"/>
                <a:cs typeface="Arial Black"/>
              </a:rPr>
              <a:t>access </a:t>
            </a:r>
            <a:r>
              <a:rPr sz="2400" spc="-135" dirty="0">
                <a:latin typeface="Arial Black"/>
                <a:cs typeface="Arial Black"/>
              </a:rPr>
              <a:t>to </a:t>
            </a:r>
            <a:r>
              <a:rPr sz="2400" spc="-114" dirty="0">
                <a:latin typeface="Arial Black"/>
                <a:cs typeface="Arial Black"/>
              </a:rPr>
              <a:t>parking  </a:t>
            </a:r>
            <a:r>
              <a:rPr sz="2400" spc="-204" dirty="0">
                <a:latin typeface="Arial Black"/>
                <a:cs typeface="Arial Black"/>
              </a:rPr>
              <a:t>lots, </a:t>
            </a:r>
            <a:r>
              <a:rPr sz="2400" spc="-100" dirty="0">
                <a:latin typeface="Arial Black"/>
                <a:cs typeface="Arial Black"/>
              </a:rPr>
              <a:t>as </a:t>
            </a:r>
            <a:r>
              <a:rPr sz="2400" spc="20" dirty="0">
                <a:latin typeface="Arial Black"/>
                <a:cs typeface="Arial Black"/>
              </a:rPr>
              <a:t>a </a:t>
            </a:r>
            <a:r>
              <a:rPr sz="2400" spc="-190" dirty="0">
                <a:latin typeface="Arial Black"/>
                <a:cs typeface="Arial Black"/>
              </a:rPr>
              <a:t>result, </a:t>
            </a:r>
            <a:r>
              <a:rPr sz="2400" spc="-105" dirty="0">
                <a:latin typeface="Arial Black"/>
                <a:cs typeface="Arial Black"/>
              </a:rPr>
              <a:t>car </a:t>
            </a:r>
            <a:r>
              <a:rPr sz="2400" spc="-160" dirty="0">
                <a:latin typeface="Arial Black"/>
                <a:cs typeface="Arial Black"/>
              </a:rPr>
              <a:t>owners </a:t>
            </a:r>
            <a:r>
              <a:rPr sz="2400" spc="-235" dirty="0">
                <a:latin typeface="Arial Black"/>
                <a:cs typeface="Arial Black"/>
              </a:rPr>
              <a:t>will </a:t>
            </a:r>
            <a:r>
              <a:rPr sz="2400" spc="-75" dirty="0">
                <a:latin typeface="Arial Black"/>
                <a:cs typeface="Arial Black"/>
              </a:rPr>
              <a:t>have  </a:t>
            </a:r>
            <a:r>
              <a:rPr sz="2400" spc="-114" dirty="0">
                <a:latin typeface="Arial Black"/>
                <a:cs typeface="Arial Black"/>
              </a:rPr>
              <a:t>increased </a:t>
            </a:r>
            <a:r>
              <a:rPr sz="2400" spc="-110" dirty="0">
                <a:latin typeface="Arial Black"/>
                <a:cs typeface="Arial Black"/>
              </a:rPr>
              <a:t>confidence </a:t>
            </a:r>
            <a:r>
              <a:rPr sz="2400" spc="-114" dirty="0">
                <a:latin typeface="Arial Black"/>
                <a:cs typeface="Arial Black"/>
              </a:rPr>
              <a:t>that </a:t>
            </a:r>
            <a:r>
              <a:rPr sz="2400" spc="-155" dirty="0">
                <a:latin typeface="Arial Black"/>
                <a:cs typeface="Arial Black"/>
              </a:rPr>
              <a:t>their </a:t>
            </a:r>
            <a:r>
              <a:rPr sz="2400" spc="-135" dirty="0">
                <a:latin typeface="Arial Black"/>
                <a:cs typeface="Arial Black"/>
              </a:rPr>
              <a:t>cars </a:t>
            </a:r>
            <a:r>
              <a:rPr sz="2400" spc="-95" dirty="0">
                <a:latin typeface="Arial Black"/>
                <a:cs typeface="Arial Black"/>
              </a:rPr>
              <a:t>are </a:t>
            </a:r>
            <a:r>
              <a:rPr sz="2400" spc="-215" dirty="0">
                <a:latin typeface="Arial Black"/>
                <a:cs typeface="Arial Black"/>
              </a:rPr>
              <a:t>well  </a:t>
            </a:r>
            <a:r>
              <a:rPr sz="2400" spc="-130" dirty="0">
                <a:latin typeface="Arial Black"/>
                <a:cs typeface="Arial Black"/>
              </a:rPr>
              <a:t>protected.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5826" y="4369649"/>
            <a:ext cx="7099934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2400" spc="-275" dirty="0">
                <a:latin typeface="Arial Black"/>
                <a:cs typeface="Arial Black"/>
              </a:rPr>
              <a:t>It </a:t>
            </a:r>
            <a:r>
              <a:rPr sz="2400" spc="-235" dirty="0">
                <a:latin typeface="Arial Black"/>
                <a:cs typeface="Arial Black"/>
              </a:rPr>
              <a:t>will </a:t>
            </a:r>
            <a:r>
              <a:rPr sz="2400" spc="-110" dirty="0">
                <a:latin typeface="Arial Black"/>
                <a:cs typeface="Arial Black"/>
              </a:rPr>
              <a:t>organize </a:t>
            </a:r>
            <a:r>
              <a:rPr sz="2400" spc="-130" dirty="0">
                <a:latin typeface="Arial Black"/>
                <a:cs typeface="Arial Black"/>
              </a:rPr>
              <a:t>the </a:t>
            </a:r>
            <a:r>
              <a:rPr sz="2400" spc="-114" dirty="0">
                <a:latin typeface="Arial Black"/>
                <a:cs typeface="Arial Black"/>
              </a:rPr>
              <a:t>parking  </a:t>
            </a:r>
            <a:r>
              <a:rPr sz="2400" spc="-95" dirty="0">
                <a:latin typeface="Arial Black"/>
                <a:cs typeface="Arial Black"/>
              </a:rPr>
              <a:t>areas </a:t>
            </a:r>
            <a:r>
              <a:rPr sz="2400" spc="-140" dirty="0">
                <a:latin typeface="Arial Black"/>
                <a:cs typeface="Arial Black"/>
              </a:rPr>
              <a:t>in </a:t>
            </a:r>
            <a:r>
              <a:rPr sz="2400" spc="20" dirty="0">
                <a:latin typeface="Arial Black"/>
                <a:cs typeface="Arial Black"/>
              </a:rPr>
              <a:t>a  </a:t>
            </a:r>
            <a:r>
              <a:rPr sz="2400" spc="-135" dirty="0">
                <a:latin typeface="Arial Black"/>
                <a:cs typeface="Arial Black"/>
              </a:rPr>
              <a:t>structured </a:t>
            </a:r>
            <a:r>
              <a:rPr sz="2400" spc="-100" dirty="0">
                <a:latin typeface="Arial Black"/>
                <a:cs typeface="Arial Black"/>
              </a:rPr>
              <a:t>manner, </a:t>
            </a:r>
            <a:r>
              <a:rPr sz="2400" spc="-204" dirty="0">
                <a:latin typeface="Arial Black"/>
                <a:cs typeface="Arial Black"/>
              </a:rPr>
              <a:t>it </a:t>
            </a:r>
            <a:r>
              <a:rPr sz="2400" spc="-215" dirty="0">
                <a:latin typeface="Arial Black"/>
                <a:cs typeface="Arial Black"/>
              </a:rPr>
              <a:t>is </a:t>
            </a:r>
            <a:r>
              <a:rPr sz="2400" spc="-135" dirty="0">
                <a:latin typeface="Arial Black"/>
                <a:cs typeface="Arial Black"/>
              </a:rPr>
              <a:t>very </a:t>
            </a:r>
            <a:r>
              <a:rPr sz="2400" spc="-110" dirty="0">
                <a:latin typeface="Arial Black"/>
                <a:cs typeface="Arial Black"/>
              </a:rPr>
              <a:t>easy </a:t>
            </a:r>
            <a:r>
              <a:rPr sz="2400" spc="-135" dirty="0">
                <a:latin typeface="Arial Black"/>
                <a:cs typeface="Arial Black"/>
              </a:rPr>
              <a:t>to </a:t>
            </a:r>
            <a:r>
              <a:rPr sz="2400" spc="-15" dirty="0">
                <a:latin typeface="Arial Black"/>
                <a:cs typeface="Arial Black"/>
              </a:rPr>
              <a:t>manage  </a:t>
            </a:r>
            <a:r>
              <a:rPr sz="2400" spc="-100" dirty="0">
                <a:latin typeface="Arial Black"/>
                <a:cs typeface="Arial Black"/>
              </a:rPr>
              <a:t>as </a:t>
            </a:r>
            <a:r>
              <a:rPr sz="2400" spc="-215" dirty="0">
                <a:latin typeface="Arial Black"/>
                <a:cs typeface="Arial Black"/>
              </a:rPr>
              <a:t>well </a:t>
            </a:r>
            <a:r>
              <a:rPr sz="2400" spc="-100" dirty="0">
                <a:latin typeface="Arial Black"/>
                <a:cs typeface="Arial Black"/>
              </a:rPr>
              <a:t>as </a:t>
            </a:r>
            <a:r>
              <a:rPr sz="2400" spc="-135" dirty="0">
                <a:latin typeface="Arial Black"/>
                <a:cs typeface="Arial Black"/>
              </a:rPr>
              <a:t>control </a:t>
            </a:r>
            <a:r>
              <a:rPr sz="2400" spc="-15" dirty="0">
                <a:latin typeface="Arial Black"/>
                <a:cs typeface="Arial Black"/>
              </a:rPr>
              <a:t>and</a:t>
            </a:r>
            <a:r>
              <a:rPr sz="2400" spc="-275" dirty="0">
                <a:latin typeface="Arial Black"/>
                <a:cs typeface="Arial Black"/>
              </a:rPr>
              <a:t> </a:t>
            </a:r>
            <a:r>
              <a:rPr sz="2400" spc="-130" dirty="0">
                <a:latin typeface="Arial Black"/>
                <a:cs typeface="Arial Black"/>
              </a:rPr>
              <a:t>regulate.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12334" y="6456547"/>
            <a:ext cx="7030084" cy="0"/>
          </a:xfrm>
          <a:custGeom>
            <a:avLst/>
            <a:gdLst/>
            <a:ahLst/>
            <a:cxnLst/>
            <a:rect l="l" t="t" r="r" b="b"/>
            <a:pathLst>
              <a:path w="7030084">
                <a:moveTo>
                  <a:pt x="0" y="0"/>
                </a:moveTo>
                <a:lnTo>
                  <a:pt x="7029481" y="0"/>
                </a:lnTo>
              </a:path>
            </a:pathLst>
          </a:custGeom>
          <a:ln w="47625">
            <a:solidFill>
              <a:srgbClr val="0026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91113" y="11"/>
            <a:ext cx="996950" cy="10287000"/>
          </a:xfrm>
          <a:custGeom>
            <a:avLst/>
            <a:gdLst/>
            <a:ahLst/>
            <a:cxnLst/>
            <a:rect l="l" t="t" r="r" b="b"/>
            <a:pathLst>
              <a:path w="996950" h="10287000">
                <a:moveTo>
                  <a:pt x="996873" y="6783768"/>
                </a:moveTo>
                <a:lnTo>
                  <a:pt x="965720" y="6761137"/>
                </a:lnTo>
                <a:lnTo>
                  <a:pt x="965720" y="5150980"/>
                </a:lnTo>
                <a:lnTo>
                  <a:pt x="948817" y="5150980"/>
                </a:lnTo>
                <a:lnTo>
                  <a:pt x="948817" y="6761137"/>
                </a:lnTo>
                <a:lnTo>
                  <a:pt x="387045" y="7169213"/>
                </a:lnTo>
                <a:lnTo>
                  <a:pt x="370128" y="7181494"/>
                </a:lnTo>
                <a:lnTo>
                  <a:pt x="370128" y="9020607"/>
                </a:lnTo>
                <a:lnTo>
                  <a:pt x="0" y="9405315"/>
                </a:lnTo>
                <a:lnTo>
                  <a:pt x="0" y="10286987"/>
                </a:lnTo>
                <a:lnTo>
                  <a:pt x="16916" y="10286987"/>
                </a:lnTo>
                <a:lnTo>
                  <a:pt x="16916" y="9412821"/>
                </a:lnTo>
                <a:lnTo>
                  <a:pt x="377647" y="9035618"/>
                </a:lnTo>
                <a:lnTo>
                  <a:pt x="738390" y="9412821"/>
                </a:lnTo>
                <a:lnTo>
                  <a:pt x="738390" y="10286987"/>
                </a:lnTo>
                <a:lnTo>
                  <a:pt x="757174" y="10286987"/>
                </a:lnTo>
                <a:lnTo>
                  <a:pt x="757174" y="9405315"/>
                </a:lnTo>
                <a:lnTo>
                  <a:pt x="387045" y="9020607"/>
                </a:lnTo>
                <a:lnTo>
                  <a:pt x="387045" y="7190880"/>
                </a:lnTo>
                <a:lnTo>
                  <a:pt x="956322" y="6778028"/>
                </a:lnTo>
                <a:lnTo>
                  <a:pt x="996873" y="6807340"/>
                </a:lnTo>
                <a:lnTo>
                  <a:pt x="996873" y="6783768"/>
                </a:lnTo>
                <a:close/>
              </a:path>
              <a:path w="996950" h="10287000">
                <a:moveTo>
                  <a:pt x="996873" y="3483025"/>
                </a:moveTo>
                <a:lnTo>
                  <a:pt x="961186" y="3508921"/>
                </a:lnTo>
                <a:lnTo>
                  <a:pt x="390017" y="3096056"/>
                </a:lnTo>
                <a:lnTo>
                  <a:pt x="390017" y="1266342"/>
                </a:lnTo>
                <a:lnTo>
                  <a:pt x="760145" y="881621"/>
                </a:lnTo>
                <a:lnTo>
                  <a:pt x="760145" y="0"/>
                </a:lnTo>
                <a:lnTo>
                  <a:pt x="743242" y="0"/>
                </a:lnTo>
                <a:lnTo>
                  <a:pt x="743242" y="874115"/>
                </a:lnTo>
                <a:lnTo>
                  <a:pt x="382498" y="1251318"/>
                </a:lnTo>
                <a:lnTo>
                  <a:pt x="19888" y="874115"/>
                </a:lnTo>
                <a:lnTo>
                  <a:pt x="19888" y="0"/>
                </a:lnTo>
                <a:lnTo>
                  <a:pt x="2984" y="0"/>
                </a:lnTo>
                <a:lnTo>
                  <a:pt x="2984" y="881621"/>
                </a:lnTo>
                <a:lnTo>
                  <a:pt x="373113" y="1266342"/>
                </a:lnTo>
                <a:lnTo>
                  <a:pt x="373113" y="3105442"/>
                </a:lnTo>
                <a:lnTo>
                  <a:pt x="390017" y="3117723"/>
                </a:lnTo>
                <a:lnTo>
                  <a:pt x="951788" y="3525812"/>
                </a:lnTo>
                <a:lnTo>
                  <a:pt x="951788" y="5135969"/>
                </a:lnTo>
                <a:lnTo>
                  <a:pt x="968692" y="5135969"/>
                </a:lnTo>
                <a:lnTo>
                  <a:pt x="968692" y="3525812"/>
                </a:lnTo>
                <a:lnTo>
                  <a:pt x="996873" y="3505339"/>
                </a:lnTo>
                <a:lnTo>
                  <a:pt x="996873" y="3483025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528648"/>
            <a:ext cx="11730355" cy="20516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525"/>
              </a:spcBef>
            </a:pPr>
            <a:r>
              <a:rPr sz="6700" spc="480" dirty="0"/>
              <a:t>Outcome</a:t>
            </a:r>
            <a:r>
              <a:rPr sz="6700" spc="-595" dirty="0"/>
              <a:t> </a:t>
            </a:r>
            <a:r>
              <a:rPr sz="6700" spc="229" dirty="0"/>
              <a:t>of</a:t>
            </a:r>
            <a:r>
              <a:rPr sz="6700" spc="-595" dirty="0"/>
              <a:t> </a:t>
            </a:r>
            <a:r>
              <a:rPr sz="6700" spc="409" dirty="0"/>
              <a:t>Parking</a:t>
            </a:r>
            <a:r>
              <a:rPr sz="6700" spc="-595" dirty="0"/>
              <a:t> </a:t>
            </a:r>
            <a:r>
              <a:rPr sz="6700" spc="360" dirty="0"/>
              <a:t>Space  </a:t>
            </a:r>
            <a:r>
              <a:rPr sz="6700" spc="409" dirty="0"/>
              <a:t>Counter</a:t>
            </a:r>
            <a:endParaRPr sz="6700"/>
          </a:p>
        </p:txBody>
      </p:sp>
      <p:sp>
        <p:nvSpPr>
          <p:cNvPr id="8" name="object 8"/>
          <p:cNvSpPr txBox="1"/>
          <p:nvPr/>
        </p:nvSpPr>
        <p:spPr>
          <a:xfrm>
            <a:off x="1016000" y="3465227"/>
            <a:ext cx="7099934" cy="2614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4000" b="1" spc="235" dirty="0">
                <a:solidFill>
                  <a:srgbClr val="002629"/>
                </a:solidFill>
                <a:latin typeface="Arial"/>
                <a:cs typeface="Arial"/>
              </a:rPr>
              <a:t>Versatile</a:t>
            </a:r>
            <a:endParaRPr sz="4000">
              <a:latin typeface="Arial"/>
              <a:cs typeface="Arial"/>
            </a:endParaRPr>
          </a:p>
          <a:p>
            <a:pPr marL="12700" marR="5080" indent="194945" algn="just">
              <a:lnSpc>
                <a:spcPct val="114599"/>
              </a:lnSpc>
              <a:spcBef>
                <a:spcPts val="2385"/>
              </a:spcBef>
            </a:pPr>
            <a:r>
              <a:rPr sz="2400" spc="-275" dirty="0">
                <a:latin typeface="Arial Black"/>
                <a:cs typeface="Arial Black"/>
              </a:rPr>
              <a:t>It </a:t>
            </a:r>
            <a:r>
              <a:rPr sz="2400" spc="-215" dirty="0">
                <a:latin typeface="Arial Black"/>
                <a:cs typeface="Arial Black"/>
              </a:rPr>
              <a:t>is</a:t>
            </a:r>
            <a:r>
              <a:rPr sz="2400" spc="370" dirty="0">
                <a:latin typeface="Arial Black"/>
                <a:cs typeface="Arial Black"/>
              </a:rPr>
              <a:t> </a:t>
            </a:r>
            <a:r>
              <a:rPr sz="2400" spc="-135" dirty="0">
                <a:latin typeface="Arial Black"/>
                <a:cs typeface="Arial Black"/>
              </a:rPr>
              <a:t>very </a:t>
            </a:r>
            <a:r>
              <a:rPr sz="2400" spc="-110" dirty="0">
                <a:latin typeface="Arial Black"/>
                <a:cs typeface="Arial Black"/>
              </a:rPr>
              <a:t>easy </a:t>
            </a:r>
            <a:r>
              <a:rPr sz="2400" spc="-130" dirty="0">
                <a:latin typeface="Arial Black"/>
                <a:cs typeface="Arial Black"/>
              </a:rPr>
              <a:t>for </a:t>
            </a:r>
            <a:r>
              <a:rPr sz="2400" spc="-140" dirty="0">
                <a:latin typeface="Arial Black"/>
                <a:cs typeface="Arial Black"/>
              </a:rPr>
              <a:t>authorities </a:t>
            </a:r>
            <a:r>
              <a:rPr sz="2400" spc="-15" dirty="0">
                <a:latin typeface="Arial Black"/>
                <a:cs typeface="Arial Black"/>
              </a:rPr>
              <a:t>and </a:t>
            </a:r>
            <a:r>
              <a:rPr sz="2400" spc="-145" dirty="0">
                <a:latin typeface="Arial Black"/>
                <a:cs typeface="Arial Black"/>
              </a:rPr>
              <a:t>vehicle  </a:t>
            </a:r>
            <a:r>
              <a:rPr sz="2400" spc="-160" dirty="0">
                <a:latin typeface="Arial Black"/>
                <a:cs typeface="Arial Black"/>
              </a:rPr>
              <a:t>owners </a:t>
            </a:r>
            <a:r>
              <a:rPr sz="2400" spc="-135" dirty="0">
                <a:latin typeface="Arial Black"/>
                <a:cs typeface="Arial Black"/>
              </a:rPr>
              <a:t>to use </a:t>
            </a:r>
            <a:r>
              <a:rPr sz="2400" spc="-240" dirty="0">
                <a:latin typeface="Arial Black"/>
                <a:cs typeface="Arial Black"/>
              </a:rPr>
              <a:t>it. </a:t>
            </a:r>
            <a:r>
              <a:rPr sz="2400" spc="-275" dirty="0">
                <a:latin typeface="Arial Black"/>
                <a:cs typeface="Arial Black"/>
              </a:rPr>
              <a:t>It </a:t>
            </a:r>
            <a:r>
              <a:rPr sz="2400" spc="-215" dirty="0">
                <a:latin typeface="Arial Black"/>
                <a:cs typeface="Arial Black"/>
              </a:rPr>
              <a:t>is </a:t>
            </a:r>
            <a:r>
              <a:rPr sz="2400" spc="-120" dirty="0">
                <a:latin typeface="Arial Black"/>
                <a:cs typeface="Arial Black"/>
              </a:rPr>
              <a:t>also </a:t>
            </a:r>
            <a:r>
              <a:rPr sz="2400" spc="-135" dirty="0">
                <a:latin typeface="Arial Black"/>
                <a:cs typeface="Arial Black"/>
              </a:rPr>
              <a:t>very </a:t>
            </a:r>
            <a:r>
              <a:rPr sz="2400" spc="-185" dirty="0">
                <a:latin typeface="Arial Black"/>
                <a:cs typeface="Arial Black"/>
              </a:rPr>
              <a:t>flexible </a:t>
            </a:r>
            <a:r>
              <a:rPr sz="2400" spc="-15" dirty="0">
                <a:latin typeface="Arial Black"/>
                <a:cs typeface="Arial Black"/>
              </a:rPr>
              <a:t>and  </a:t>
            </a:r>
            <a:r>
              <a:rPr sz="2400" spc="-100" dirty="0">
                <a:latin typeface="Arial Black"/>
                <a:cs typeface="Arial Black"/>
              </a:rPr>
              <a:t>does </a:t>
            </a:r>
            <a:r>
              <a:rPr sz="2400" spc="-114" dirty="0">
                <a:latin typeface="Arial Black"/>
                <a:cs typeface="Arial Black"/>
              </a:rPr>
              <a:t>not</a:t>
            </a:r>
            <a:r>
              <a:rPr sz="2400" spc="570" dirty="0">
                <a:latin typeface="Arial Black"/>
                <a:cs typeface="Arial Black"/>
              </a:rPr>
              <a:t> </a:t>
            </a:r>
            <a:r>
              <a:rPr sz="2400" spc="-110" dirty="0">
                <a:latin typeface="Arial Black"/>
                <a:cs typeface="Arial Black"/>
              </a:rPr>
              <a:t>cause </a:t>
            </a:r>
            <a:r>
              <a:rPr sz="2400" spc="-60" dirty="0">
                <a:latin typeface="Arial Black"/>
                <a:cs typeface="Arial Black"/>
              </a:rPr>
              <a:t>any </a:t>
            </a:r>
            <a:r>
              <a:rPr sz="2400" spc="-120" dirty="0">
                <a:latin typeface="Arial Black"/>
                <a:cs typeface="Arial Black"/>
              </a:rPr>
              <a:t>inconvenience </a:t>
            </a:r>
            <a:r>
              <a:rPr sz="2400" spc="-135" dirty="0">
                <a:latin typeface="Arial Black"/>
                <a:cs typeface="Arial Black"/>
              </a:rPr>
              <a:t>to </a:t>
            </a:r>
            <a:r>
              <a:rPr sz="2400" spc="-210" dirty="0">
                <a:latin typeface="Arial Black"/>
                <a:cs typeface="Arial Black"/>
              </a:rPr>
              <a:t>its  </a:t>
            </a:r>
            <a:r>
              <a:rPr sz="2400" spc="-185" dirty="0">
                <a:latin typeface="Arial Black"/>
                <a:cs typeface="Arial Black"/>
              </a:rPr>
              <a:t>users.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000" y="6930742"/>
            <a:ext cx="7102475" cy="137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60" dirty="0">
                <a:solidFill>
                  <a:srgbClr val="002629"/>
                </a:solidFill>
                <a:latin typeface="Arial"/>
                <a:cs typeface="Arial"/>
              </a:rPr>
              <a:t>Cost-effective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25"/>
              </a:spcBef>
              <a:tabLst>
                <a:tab pos="1472565" algn="l"/>
                <a:tab pos="3424554" algn="l"/>
                <a:tab pos="4304030" algn="l"/>
                <a:tab pos="5121910" algn="l"/>
                <a:tab pos="6366510" algn="l"/>
              </a:tabLst>
            </a:pPr>
            <a:r>
              <a:rPr sz="2400" spc="-254" dirty="0">
                <a:latin typeface="Arial Black"/>
                <a:cs typeface="Arial Black"/>
              </a:rPr>
              <a:t>A</a:t>
            </a:r>
            <a:r>
              <a:rPr sz="2400" spc="-70" dirty="0">
                <a:latin typeface="Arial Black"/>
                <a:cs typeface="Arial Black"/>
              </a:rPr>
              <a:t>no</a:t>
            </a:r>
            <a:r>
              <a:rPr sz="2400" spc="-200" dirty="0">
                <a:latin typeface="Arial Black"/>
                <a:cs typeface="Arial Black"/>
              </a:rPr>
              <a:t>t</a:t>
            </a:r>
            <a:r>
              <a:rPr sz="2400" spc="-70" dirty="0">
                <a:latin typeface="Arial Black"/>
                <a:cs typeface="Arial Black"/>
              </a:rPr>
              <a:t>h</a:t>
            </a:r>
            <a:r>
              <a:rPr sz="2400" spc="-120" dirty="0">
                <a:latin typeface="Arial Black"/>
                <a:cs typeface="Arial Black"/>
              </a:rPr>
              <a:t>e</a:t>
            </a:r>
            <a:r>
              <a:rPr sz="2400" spc="-170" dirty="0">
                <a:latin typeface="Arial Black"/>
                <a:cs typeface="Arial Black"/>
              </a:rPr>
              <a:t>r</a:t>
            </a:r>
            <a:r>
              <a:rPr sz="2400" dirty="0">
                <a:latin typeface="Arial Black"/>
                <a:cs typeface="Arial Black"/>
              </a:rPr>
              <a:t>	</a:t>
            </a:r>
            <a:r>
              <a:rPr sz="2400" spc="15" dirty="0">
                <a:latin typeface="Arial Black"/>
                <a:cs typeface="Arial Black"/>
              </a:rPr>
              <a:t>ad</a:t>
            </a:r>
            <a:r>
              <a:rPr sz="2400" spc="-125" dirty="0">
                <a:latin typeface="Arial Black"/>
                <a:cs typeface="Arial Black"/>
              </a:rPr>
              <a:t>v</a:t>
            </a:r>
            <a:r>
              <a:rPr sz="2400" spc="15" dirty="0">
                <a:latin typeface="Arial Black"/>
                <a:cs typeface="Arial Black"/>
              </a:rPr>
              <a:t>a</a:t>
            </a:r>
            <a:r>
              <a:rPr sz="2400" spc="-70" dirty="0">
                <a:latin typeface="Arial Black"/>
                <a:cs typeface="Arial Black"/>
              </a:rPr>
              <a:t>n</a:t>
            </a:r>
            <a:r>
              <a:rPr sz="2400" spc="-200" dirty="0">
                <a:latin typeface="Arial Black"/>
                <a:cs typeface="Arial Black"/>
              </a:rPr>
              <a:t>t</a:t>
            </a:r>
            <a:r>
              <a:rPr sz="2400" spc="15" dirty="0">
                <a:latin typeface="Arial Black"/>
                <a:cs typeface="Arial Black"/>
              </a:rPr>
              <a:t>ag</a:t>
            </a:r>
            <a:r>
              <a:rPr sz="2400" spc="-114" dirty="0">
                <a:latin typeface="Arial Black"/>
                <a:cs typeface="Arial Black"/>
              </a:rPr>
              <a:t>e</a:t>
            </a:r>
            <a:r>
              <a:rPr sz="2400" dirty="0">
                <a:latin typeface="Arial Black"/>
                <a:cs typeface="Arial Black"/>
              </a:rPr>
              <a:t>	</a:t>
            </a:r>
            <a:r>
              <a:rPr sz="2400" spc="-200" dirty="0">
                <a:latin typeface="Arial Black"/>
                <a:cs typeface="Arial Black"/>
              </a:rPr>
              <a:t>t</a:t>
            </a:r>
            <a:r>
              <a:rPr sz="2400" spc="-70" dirty="0">
                <a:latin typeface="Arial Black"/>
                <a:cs typeface="Arial Black"/>
              </a:rPr>
              <a:t>h</a:t>
            </a:r>
            <a:r>
              <a:rPr sz="2400" spc="15" dirty="0">
                <a:latin typeface="Arial Black"/>
                <a:cs typeface="Arial Black"/>
              </a:rPr>
              <a:t>a</a:t>
            </a:r>
            <a:r>
              <a:rPr sz="2400" spc="-195" dirty="0">
                <a:latin typeface="Arial Black"/>
                <a:cs typeface="Arial Black"/>
              </a:rPr>
              <a:t>t</a:t>
            </a:r>
            <a:r>
              <a:rPr sz="2400" dirty="0">
                <a:latin typeface="Arial Black"/>
                <a:cs typeface="Arial Black"/>
              </a:rPr>
              <a:t>	</a:t>
            </a:r>
            <a:r>
              <a:rPr sz="2400" spc="-120" dirty="0">
                <a:latin typeface="Arial Black"/>
                <a:cs typeface="Arial Black"/>
              </a:rPr>
              <a:t>y</a:t>
            </a:r>
            <a:r>
              <a:rPr sz="2400" spc="-70" dirty="0">
                <a:latin typeface="Arial Black"/>
                <a:cs typeface="Arial Black"/>
              </a:rPr>
              <a:t>o</a:t>
            </a:r>
            <a:r>
              <a:rPr sz="2400" spc="-65" dirty="0">
                <a:latin typeface="Arial Black"/>
                <a:cs typeface="Arial Black"/>
              </a:rPr>
              <a:t>u</a:t>
            </a:r>
            <a:r>
              <a:rPr sz="2400" dirty="0">
                <a:latin typeface="Arial Black"/>
                <a:cs typeface="Arial Black"/>
              </a:rPr>
              <a:t>	</a:t>
            </a:r>
            <a:r>
              <a:rPr sz="2400" spc="-70" dirty="0">
                <a:latin typeface="Arial Black"/>
                <a:cs typeface="Arial Black"/>
              </a:rPr>
              <a:t>o</a:t>
            </a:r>
            <a:r>
              <a:rPr sz="2400" spc="15" dirty="0">
                <a:latin typeface="Arial Black"/>
                <a:cs typeface="Arial Black"/>
              </a:rPr>
              <a:t>b</a:t>
            </a:r>
            <a:r>
              <a:rPr sz="2400" spc="-200" dirty="0">
                <a:latin typeface="Arial Black"/>
                <a:cs typeface="Arial Black"/>
              </a:rPr>
              <a:t>t</a:t>
            </a:r>
            <a:r>
              <a:rPr sz="2400" spc="15" dirty="0">
                <a:latin typeface="Arial Black"/>
                <a:cs typeface="Arial Black"/>
              </a:rPr>
              <a:t>a</a:t>
            </a:r>
            <a:r>
              <a:rPr sz="2400" spc="-215" dirty="0">
                <a:latin typeface="Arial Black"/>
                <a:cs typeface="Arial Black"/>
              </a:rPr>
              <a:t>i</a:t>
            </a:r>
            <a:r>
              <a:rPr sz="2400" spc="-65" dirty="0">
                <a:latin typeface="Arial Black"/>
                <a:cs typeface="Arial Black"/>
              </a:rPr>
              <a:t>n</a:t>
            </a:r>
            <a:r>
              <a:rPr sz="2400" dirty="0">
                <a:latin typeface="Arial Black"/>
                <a:cs typeface="Arial Black"/>
              </a:rPr>
              <a:t>	</a:t>
            </a:r>
            <a:r>
              <a:rPr sz="2400" spc="-150" dirty="0">
                <a:latin typeface="Arial Black"/>
                <a:cs typeface="Arial Black"/>
              </a:rPr>
              <a:t>f</a:t>
            </a:r>
            <a:r>
              <a:rPr sz="2400" spc="-175" dirty="0">
                <a:latin typeface="Arial Black"/>
                <a:cs typeface="Arial Black"/>
              </a:rPr>
              <a:t>r</a:t>
            </a:r>
            <a:r>
              <a:rPr sz="2400" spc="-70" dirty="0">
                <a:latin typeface="Arial Black"/>
                <a:cs typeface="Arial Black"/>
              </a:rPr>
              <a:t>o</a:t>
            </a:r>
            <a:r>
              <a:rPr sz="2400" spc="70" dirty="0">
                <a:latin typeface="Arial Black"/>
                <a:cs typeface="Arial Black"/>
              </a:rPr>
              <a:t>m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8331158"/>
            <a:ext cx="709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7625" algn="l"/>
                <a:tab pos="1976120" algn="l"/>
                <a:tab pos="3542665" algn="l"/>
                <a:tab pos="4958080" algn="l"/>
              </a:tabLst>
            </a:pPr>
            <a:r>
              <a:rPr sz="2400" spc="-75" dirty="0">
                <a:latin typeface="Arial Black"/>
                <a:cs typeface="Arial Black"/>
              </a:rPr>
              <a:t>having	</a:t>
            </a:r>
            <a:r>
              <a:rPr sz="2400" spc="-25" dirty="0">
                <a:latin typeface="Arial Black"/>
                <a:cs typeface="Arial Black"/>
              </a:rPr>
              <a:t>an	</a:t>
            </a:r>
            <a:r>
              <a:rPr sz="2400" spc="-150" dirty="0">
                <a:latin typeface="Arial Black"/>
                <a:cs typeface="Arial Black"/>
              </a:rPr>
              <a:t>effective	</a:t>
            </a:r>
            <a:r>
              <a:rPr sz="2400" spc="-114" dirty="0">
                <a:latin typeface="Arial Black"/>
                <a:cs typeface="Arial Black"/>
              </a:rPr>
              <a:t>parking	</a:t>
            </a:r>
            <a:r>
              <a:rPr sz="2400" spc="-40" dirty="0">
                <a:latin typeface="Arial Black"/>
                <a:cs typeface="Arial Black"/>
              </a:rPr>
              <a:t>management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8696803"/>
            <a:ext cx="70993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1297940" algn="l"/>
                <a:tab pos="1714500" algn="l"/>
                <a:tab pos="2392045" algn="l"/>
                <a:tab pos="3288029" algn="l"/>
                <a:tab pos="4780280" algn="l"/>
                <a:tab pos="5148580" algn="l"/>
                <a:tab pos="5993765" algn="l"/>
                <a:tab pos="6565900" algn="l"/>
              </a:tabLst>
            </a:pPr>
            <a:r>
              <a:rPr sz="2400" spc="-220" dirty="0">
                <a:latin typeface="Arial Black"/>
                <a:cs typeface="Arial Black"/>
              </a:rPr>
              <a:t>s</a:t>
            </a:r>
            <a:r>
              <a:rPr sz="2400" spc="-120" dirty="0">
                <a:latin typeface="Arial Black"/>
                <a:cs typeface="Arial Black"/>
              </a:rPr>
              <a:t>y</a:t>
            </a:r>
            <a:r>
              <a:rPr sz="2400" spc="-220" dirty="0">
                <a:latin typeface="Arial Black"/>
                <a:cs typeface="Arial Black"/>
              </a:rPr>
              <a:t>s</a:t>
            </a:r>
            <a:r>
              <a:rPr sz="2400" spc="-200" dirty="0">
                <a:latin typeface="Arial Black"/>
                <a:cs typeface="Arial Black"/>
              </a:rPr>
              <a:t>t</a:t>
            </a:r>
            <a:r>
              <a:rPr sz="2400" spc="-120" dirty="0">
                <a:latin typeface="Arial Black"/>
                <a:cs typeface="Arial Black"/>
              </a:rPr>
              <a:t>e</a:t>
            </a:r>
            <a:r>
              <a:rPr sz="2400" spc="70" dirty="0">
                <a:latin typeface="Arial Black"/>
                <a:cs typeface="Arial Black"/>
              </a:rPr>
              <a:t>m</a:t>
            </a:r>
            <a:r>
              <a:rPr sz="2400" dirty="0">
                <a:latin typeface="Arial Black"/>
                <a:cs typeface="Arial Black"/>
              </a:rPr>
              <a:t>	</a:t>
            </a:r>
            <a:r>
              <a:rPr sz="2400" spc="-215" dirty="0">
                <a:latin typeface="Arial Black"/>
                <a:cs typeface="Arial Black"/>
              </a:rPr>
              <a:t>is</a:t>
            </a:r>
            <a:r>
              <a:rPr sz="2400" dirty="0">
                <a:latin typeface="Arial Black"/>
                <a:cs typeface="Arial Black"/>
              </a:rPr>
              <a:t>	</a:t>
            </a:r>
            <a:r>
              <a:rPr sz="2400" spc="-200" dirty="0">
                <a:latin typeface="Arial Black"/>
                <a:cs typeface="Arial Black"/>
              </a:rPr>
              <a:t>t</a:t>
            </a:r>
            <a:r>
              <a:rPr sz="2400" spc="-70" dirty="0">
                <a:latin typeface="Arial Black"/>
                <a:cs typeface="Arial Black"/>
              </a:rPr>
              <a:t>h</a:t>
            </a:r>
            <a:r>
              <a:rPr sz="2400" spc="-114" dirty="0">
                <a:latin typeface="Arial Black"/>
                <a:cs typeface="Arial Black"/>
              </a:rPr>
              <a:t>e</a:t>
            </a:r>
            <a:r>
              <a:rPr sz="2400" dirty="0">
                <a:latin typeface="Arial Black"/>
                <a:cs typeface="Arial Black"/>
              </a:rPr>
              <a:t>	</a:t>
            </a:r>
            <a:r>
              <a:rPr sz="2400" spc="-150" dirty="0">
                <a:latin typeface="Arial Black"/>
                <a:cs typeface="Arial Black"/>
              </a:rPr>
              <a:t>c</a:t>
            </a:r>
            <a:r>
              <a:rPr sz="2400" spc="-70" dirty="0">
                <a:latin typeface="Arial Black"/>
                <a:cs typeface="Arial Black"/>
              </a:rPr>
              <a:t>o</a:t>
            </a:r>
            <a:r>
              <a:rPr sz="2400" spc="-220" dirty="0">
                <a:latin typeface="Arial Black"/>
                <a:cs typeface="Arial Black"/>
              </a:rPr>
              <a:t>s</a:t>
            </a:r>
            <a:r>
              <a:rPr sz="2400" spc="-200" dirty="0">
                <a:latin typeface="Arial Black"/>
                <a:cs typeface="Arial Black"/>
              </a:rPr>
              <a:t>t</a:t>
            </a:r>
            <a:r>
              <a:rPr sz="2400" spc="-300" dirty="0">
                <a:latin typeface="Arial Black"/>
                <a:cs typeface="Arial Black"/>
              </a:rPr>
              <a:t>.</a:t>
            </a:r>
            <a:r>
              <a:rPr sz="2400" dirty="0">
                <a:latin typeface="Arial Black"/>
                <a:cs typeface="Arial Black"/>
              </a:rPr>
              <a:t>	</a:t>
            </a:r>
            <a:r>
              <a:rPr sz="2400" spc="-405" dirty="0">
                <a:latin typeface="Arial Black"/>
                <a:cs typeface="Arial Black"/>
              </a:rPr>
              <a:t>B</a:t>
            </a:r>
            <a:r>
              <a:rPr sz="2400" spc="-120" dirty="0">
                <a:latin typeface="Arial Black"/>
                <a:cs typeface="Arial Black"/>
              </a:rPr>
              <a:t>e</a:t>
            </a:r>
            <a:r>
              <a:rPr sz="2400" spc="-150" dirty="0">
                <a:latin typeface="Arial Black"/>
                <a:cs typeface="Arial Black"/>
              </a:rPr>
              <a:t>c</a:t>
            </a:r>
            <a:r>
              <a:rPr sz="2400" spc="15" dirty="0">
                <a:latin typeface="Arial Black"/>
                <a:cs typeface="Arial Black"/>
              </a:rPr>
              <a:t>a</a:t>
            </a:r>
            <a:r>
              <a:rPr sz="2400" spc="-70" dirty="0">
                <a:latin typeface="Arial Black"/>
                <a:cs typeface="Arial Black"/>
              </a:rPr>
              <a:t>u</a:t>
            </a:r>
            <a:r>
              <a:rPr sz="2400" spc="-220" dirty="0">
                <a:latin typeface="Arial Black"/>
                <a:cs typeface="Arial Black"/>
              </a:rPr>
              <a:t>s</a:t>
            </a:r>
            <a:r>
              <a:rPr sz="2400" spc="-114" dirty="0">
                <a:latin typeface="Arial Black"/>
                <a:cs typeface="Arial Black"/>
              </a:rPr>
              <a:t>e</a:t>
            </a:r>
            <a:r>
              <a:rPr sz="2400" dirty="0">
                <a:latin typeface="Arial Black"/>
                <a:cs typeface="Arial Black"/>
              </a:rPr>
              <a:t>	</a:t>
            </a:r>
            <a:r>
              <a:rPr sz="2400" spc="-215" dirty="0">
                <a:latin typeface="Arial Black"/>
                <a:cs typeface="Arial Black"/>
              </a:rPr>
              <a:t>i</a:t>
            </a:r>
            <a:r>
              <a:rPr sz="2400" spc="-195" dirty="0">
                <a:latin typeface="Arial Black"/>
                <a:cs typeface="Arial Black"/>
              </a:rPr>
              <a:t>t</a:t>
            </a:r>
            <a:r>
              <a:rPr sz="2400" dirty="0">
                <a:latin typeface="Arial Black"/>
                <a:cs typeface="Arial Black"/>
              </a:rPr>
              <a:t>	</a:t>
            </a:r>
            <a:r>
              <a:rPr sz="2400" spc="-175" dirty="0">
                <a:latin typeface="Arial Black"/>
                <a:cs typeface="Arial Black"/>
              </a:rPr>
              <a:t>r</a:t>
            </a:r>
            <a:r>
              <a:rPr sz="2400" spc="-70" dirty="0">
                <a:latin typeface="Arial Black"/>
                <a:cs typeface="Arial Black"/>
              </a:rPr>
              <a:t>un</a:t>
            </a:r>
            <a:r>
              <a:rPr sz="2400" spc="-215" dirty="0">
                <a:latin typeface="Arial Black"/>
                <a:cs typeface="Arial Black"/>
              </a:rPr>
              <a:t>s</a:t>
            </a:r>
            <a:r>
              <a:rPr sz="2400" dirty="0">
                <a:latin typeface="Arial Black"/>
                <a:cs typeface="Arial Black"/>
              </a:rPr>
              <a:t>	</a:t>
            </a:r>
            <a:r>
              <a:rPr sz="2400" spc="-70" dirty="0">
                <a:latin typeface="Arial Black"/>
                <a:cs typeface="Arial Black"/>
              </a:rPr>
              <a:t>o</a:t>
            </a:r>
            <a:r>
              <a:rPr sz="2400" spc="-65" dirty="0">
                <a:latin typeface="Arial Black"/>
                <a:cs typeface="Arial Black"/>
              </a:rPr>
              <a:t>n</a:t>
            </a:r>
            <a:r>
              <a:rPr sz="2400" dirty="0">
                <a:latin typeface="Arial Black"/>
                <a:cs typeface="Arial Black"/>
              </a:rPr>
              <a:t>	</a:t>
            </a:r>
            <a:r>
              <a:rPr sz="2400" spc="-215" dirty="0">
                <a:latin typeface="Arial Black"/>
                <a:cs typeface="Arial Black"/>
              </a:rPr>
              <a:t>l</a:t>
            </a:r>
            <a:r>
              <a:rPr sz="2400" spc="-70" dirty="0">
                <a:latin typeface="Arial Black"/>
                <a:cs typeface="Arial Black"/>
              </a:rPr>
              <a:t>o</a:t>
            </a:r>
            <a:r>
              <a:rPr sz="2400" spc="-170" dirty="0">
                <a:latin typeface="Arial Black"/>
                <a:cs typeface="Arial Black"/>
              </a:rPr>
              <a:t>w  </a:t>
            </a:r>
            <a:r>
              <a:rPr sz="2400" spc="-110" dirty="0">
                <a:latin typeface="Arial Black"/>
                <a:cs typeface="Arial Black"/>
              </a:rPr>
              <a:t>manpower, </a:t>
            </a:r>
            <a:r>
              <a:rPr sz="2400" spc="-85" dirty="0">
                <a:latin typeface="Arial Black"/>
                <a:cs typeface="Arial Black"/>
              </a:rPr>
              <a:t>you </a:t>
            </a:r>
            <a:r>
              <a:rPr sz="2400" spc="-110" dirty="0">
                <a:latin typeface="Arial Black"/>
                <a:cs typeface="Arial Black"/>
              </a:rPr>
              <a:t>save </a:t>
            </a:r>
            <a:r>
              <a:rPr sz="2400" spc="-75" dirty="0">
                <a:latin typeface="Arial Black"/>
                <a:cs typeface="Arial Black"/>
              </a:rPr>
              <a:t>more</a:t>
            </a:r>
            <a:r>
              <a:rPr sz="2400" spc="-355" dirty="0">
                <a:latin typeface="Arial Black"/>
                <a:cs typeface="Arial Black"/>
              </a:rPr>
              <a:t> </a:t>
            </a:r>
            <a:r>
              <a:rPr sz="2400" spc="-105" dirty="0">
                <a:latin typeface="Arial Black"/>
                <a:cs typeface="Arial Black"/>
              </a:rPr>
              <a:t>money.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2507" y="6464624"/>
            <a:ext cx="7030084" cy="0"/>
          </a:xfrm>
          <a:custGeom>
            <a:avLst/>
            <a:gdLst/>
            <a:ahLst/>
            <a:cxnLst/>
            <a:rect l="l" t="t" r="r" b="b"/>
            <a:pathLst>
              <a:path w="7030084">
                <a:moveTo>
                  <a:pt x="0" y="0"/>
                </a:moveTo>
                <a:lnTo>
                  <a:pt x="7029481" y="0"/>
                </a:lnTo>
              </a:path>
            </a:pathLst>
          </a:custGeom>
          <a:ln w="47625">
            <a:solidFill>
              <a:srgbClr val="0026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33126" y="4868693"/>
            <a:ext cx="2755265" cy="5418455"/>
          </a:xfrm>
          <a:custGeom>
            <a:avLst/>
            <a:gdLst/>
            <a:ahLst/>
            <a:cxnLst/>
            <a:rect l="l" t="t" r="r" b="b"/>
            <a:pathLst>
              <a:path w="2755265" h="5418455">
                <a:moveTo>
                  <a:pt x="2754872" y="5418306"/>
                </a:moveTo>
                <a:lnTo>
                  <a:pt x="2663433" y="5418306"/>
                </a:lnTo>
                <a:lnTo>
                  <a:pt x="0" y="2754872"/>
                </a:lnTo>
                <a:lnTo>
                  <a:pt x="2754872" y="0"/>
                </a:lnTo>
                <a:lnTo>
                  <a:pt x="2754872" y="5418306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0211"/>
            <a:ext cx="2755265" cy="5509895"/>
          </a:xfrm>
          <a:custGeom>
            <a:avLst/>
            <a:gdLst/>
            <a:ahLst/>
            <a:cxnLst/>
            <a:rect l="l" t="t" r="r" b="b"/>
            <a:pathLst>
              <a:path w="2755265" h="5509895">
                <a:moveTo>
                  <a:pt x="0" y="0"/>
                </a:moveTo>
                <a:lnTo>
                  <a:pt x="2754733" y="2754733"/>
                </a:lnTo>
                <a:lnTo>
                  <a:pt x="0" y="5509466"/>
                </a:lnTo>
                <a:lnTo>
                  <a:pt x="0" y="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55671" y="5292091"/>
            <a:ext cx="2332355" cy="4664710"/>
          </a:xfrm>
          <a:custGeom>
            <a:avLst/>
            <a:gdLst/>
            <a:ahLst/>
            <a:cxnLst/>
            <a:rect l="l" t="t" r="r" b="b"/>
            <a:pathLst>
              <a:path w="2332355" h="4664709">
                <a:moveTo>
                  <a:pt x="2332326" y="4664653"/>
                </a:moveTo>
                <a:lnTo>
                  <a:pt x="0" y="2332326"/>
                </a:lnTo>
                <a:lnTo>
                  <a:pt x="2332326" y="0"/>
                </a:lnTo>
                <a:lnTo>
                  <a:pt x="2332326" y="216777"/>
                </a:lnTo>
                <a:lnTo>
                  <a:pt x="219083" y="2330020"/>
                </a:lnTo>
                <a:lnTo>
                  <a:pt x="2332326" y="4443263"/>
                </a:lnTo>
                <a:lnTo>
                  <a:pt x="2332326" y="4664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1912"/>
            <a:ext cx="2332355" cy="4664710"/>
          </a:xfrm>
          <a:custGeom>
            <a:avLst/>
            <a:gdLst/>
            <a:ahLst/>
            <a:cxnLst/>
            <a:rect l="l" t="t" r="r" b="b"/>
            <a:pathLst>
              <a:path w="2332355" h="4664710">
                <a:moveTo>
                  <a:pt x="0" y="0"/>
                </a:moveTo>
                <a:lnTo>
                  <a:pt x="2332222" y="2332222"/>
                </a:lnTo>
                <a:lnTo>
                  <a:pt x="0" y="4664444"/>
                </a:lnTo>
                <a:lnTo>
                  <a:pt x="0" y="4447666"/>
                </a:lnTo>
                <a:lnTo>
                  <a:pt x="2113138" y="2334528"/>
                </a:lnTo>
                <a:lnTo>
                  <a:pt x="0" y="2213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33126" y="0"/>
            <a:ext cx="2755265" cy="5137150"/>
          </a:xfrm>
          <a:custGeom>
            <a:avLst/>
            <a:gdLst/>
            <a:ahLst/>
            <a:cxnLst/>
            <a:rect l="l" t="t" r="r" b="b"/>
            <a:pathLst>
              <a:path w="2755265" h="5137150">
                <a:moveTo>
                  <a:pt x="2754872" y="5136564"/>
                </a:moveTo>
                <a:lnTo>
                  <a:pt x="0" y="2381691"/>
                </a:lnTo>
                <a:lnTo>
                  <a:pt x="2381691" y="0"/>
                </a:lnTo>
                <a:lnTo>
                  <a:pt x="2754872" y="0"/>
                </a:lnTo>
                <a:lnTo>
                  <a:pt x="2754872" y="5136564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392088"/>
            <a:ext cx="2755265" cy="4895215"/>
          </a:xfrm>
          <a:custGeom>
            <a:avLst/>
            <a:gdLst/>
            <a:ahLst/>
            <a:cxnLst/>
            <a:rect l="l" t="t" r="r" b="b"/>
            <a:pathLst>
              <a:path w="2755265" h="4895215">
                <a:moveTo>
                  <a:pt x="0" y="0"/>
                </a:moveTo>
                <a:lnTo>
                  <a:pt x="2754788" y="2754788"/>
                </a:lnTo>
                <a:lnTo>
                  <a:pt x="614665" y="4894910"/>
                </a:lnTo>
                <a:lnTo>
                  <a:pt x="0" y="4894910"/>
                </a:lnTo>
                <a:lnTo>
                  <a:pt x="0" y="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65989" y="0"/>
            <a:ext cx="2422525" cy="4803140"/>
          </a:xfrm>
          <a:custGeom>
            <a:avLst/>
            <a:gdLst/>
            <a:ahLst/>
            <a:cxnLst/>
            <a:rect l="l" t="t" r="r" b="b"/>
            <a:pathLst>
              <a:path w="2422525" h="4803140">
                <a:moveTo>
                  <a:pt x="2422010" y="4802545"/>
                </a:moveTo>
                <a:lnTo>
                  <a:pt x="0" y="2380534"/>
                </a:lnTo>
                <a:lnTo>
                  <a:pt x="2380534" y="0"/>
                </a:lnTo>
                <a:lnTo>
                  <a:pt x="2422010" y="0"/>
                </a:lnTo>
                <a:lnTo>
                  <a:pt x="2422010" y="128249"/>
                </a:lnTo>
                <a:lnTo>
                  <a:pt x="171530" y="2378729"/>
                </a:lnTo>
                <a:lnTo>
                  <a:pt x="2422010" y="4629208"/>
                </a:lnTo>
                <a:lnTo>
                  <a:pt x="2422010" y="4802545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726098"/>
            <a:ext cx="2422525" cy="4561205"/>
          </a:xfrm>
          <a:custGeom>
            <a:avLst/>
            <a:gdLst/>
            <a:ahLst/>
            <a:cxnLst/>
            <a:rect l="l" t="t" r="r" b="b"/>
            <a:pathLst>
              <a:path w="2422525" h="4561205">
                <a:moveTo>
                  <a:pt x="0" y="0"/>
                </a:moveTo>
                <a:lnTo>
                  <a:pt x="2421928" y="2421928"/>
                </a:lnTo>
                <a:lnTo>
                  <a:pt x="282956" y="4560900"/>
                </a:lnTo>
                <a:lnTo>
                  <a:pt x="113231" y="4560900"/>
                </a:lnTo>
                <a:lnTo>
                  <a:pt x="2250397" y="2423734"/>
                </a:lnTo>
                <a:lnTo>
                  <a:pt x="0" y="173336"/>
                </a:lnTo>
                <a:lnTo>
                  <a:pt x="0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89289" y="2113076"/>
            <a:ext cx="2099310" cy="4197985"/>
          </a:xfrm>
          <a:custGeom>
            <a:avLst/>
            <a:gdLst/>
            <a:ahLst/>
            <a:cxnLst/>
            <a:rect l="l" t="t" r="r" b="b"/>
            <a:pathLst>
              <a:path w="2099309" h="4197985">
                <a:moveTo>
                  <a:pt x="2098711" y="4197422"/>
                </a:moveTo>
                <a:lnTo>
                  <a:pt x="0" y="2098711"/>
                </a:lnTo>
                <a:lnTo>
                  <a:pt x="2098711" y="0"/>
                </a:lnTo>
                <a:lnTo>
                  <a:pt x="2098711" y="4197422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4218151"/>
            <a:ext cx="2098675" cy="4197350"/>
          </a:xfrm>
          <a:custGeom>
            <a:avLst/>
            <a:gdLst/>
            <a:ahLst/>
            <a:cxnLst/>
            <a:rect l="l" t="t" r="r" b="b"/>
            <a:pathLst>
              <a:path w="2098675" h="4197350">
                <a:moveTo>
                  <a:pt x="0" y="0"/>
                </a:moveTo>
                <a:lnTo>
                  <a:pt x="2098676" y="2098676"/>
                </a:lnTo>
                <a:lnTo>
                  <a:pt x="0" y="41973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79976" y="2203763"/>
            <a:ext cx="2008505" cy="4016375"/>
          </a:xfrm>
          <a:custGeom>
            <a:avLst/>
            <a:gdLst/>
            <a:ahLst/>
            <a:cxnLst/>
            <a:rect l="l" t="t" r="r" b="b"/>
            <a:pathLst>
              <a:path w="2008505" h="4016375">
                <a:moveTo>
                  <a:pt x="2008023" y="4016046"/>
                </a:moveTo>
                <a:lnTo>
                  <a:pt x="0" y="2008023"/>
                </a:lnTo>
                <a:lnTo>
                  <a:pt x="2008023" y="0"/>
                </a:lnTo>
                <a:lnTo>
                  <a:pt x="2008023" y="4016046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4308847"/>
            <a:ext cx="2008505" cy="4016375"/>
          </a:xfrm>
          <a:custGeom>
            <a:avLst/>
            <a:gdLst/>
            <a:ahLst/>
            <a:cxnLst/>
            <a:rect l="l" t="t" r="r" b="b"/>
            <a:pathLst>
              <a:path w="2008505" h="4016375">
                <a:moveTo>
                  <a:pt x="0" y="0"/>
                </a:moveTo>
                <a:lnTo>
                  <a:pt x="2007979" y="2007979"/>
                </a:lnTo>
                <a:lnTo>
                  <a:pt x="0" y="4015959"/>
                </a:lnTo>
                <a:lnTo>
                  <a:pt x="0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639940" y="2565471"/>
            <a:ext cx="1648460" cy="3296285"/>
          </a:xfrm>
          <a:custGeom>
            <a:avLst/>
            <a:gdLst/>
            <a:ahLst/>
            <a:cxnLst/>
            <a:rect l="l" t="t" r="r" b="b"/>
            <a:pathLst>
              <a:path w="1648459" h="3296285">
                <a:moveTo>
                  <a:pt x="1648058" y="3296117"/>
                </a:moveTo>
                <a:lnTo>
                  <a:pt x="0" y="1648058"/>
                </a:lnTo>
                <a:lnTo>
                  <a:pt x="1648058" y="0"/>
                </a:lnTo>
                <a:lnTo>
                  <a:pt x="1648058" y="185269"/>
                </a:lnTo>
                <a:lnTo>
                  <a:pt x="187240" y="1646087"/>
                </a:lnTo>
                <a:lnTo>
                  <a:pt x="1648058" y="3106906"/>
                </a:lnTo>
                <a:lnTo>
                  <a:pt x="1648058" y="32961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4667052"/>
            <a:ext cx="1648460" cy="3296285"/>
          </a:xfrm>
          <a:custGeom>
            <a:avLst/>
            <a:gdLst/>
            <a:ahLst/>
            <a:cxnLst/>
            <a:rect l="l" t="t" r="r" b="b"/>
            <a:pathLst>
              <a:path w="1648460" h="3296284">
                <a:moveTo>
                  <a:pt x="0" y="0"/>
                </a:moveTo>
                <a:lnTo>
                  <a:pt x="1647910" y="1647910"/>
                </a:lnTo>
                <a:lnTo>
                  <a:pt x="0" y="3295820"/>
                </a:lnTo>
                <a:lnTo>
                  <a:pt x="0" y="3110550"/>
                </a:lnTo>
                <a:lnTo>
                  <a:pt x="1460669" y="1649880"/>
                </a:lnTo>
                <a:lnTo>
                  <a:pt x="0" y="1892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80" dirty="0"/>
              <a:t>Conclusion</a:t>
            </a:r>
          </a:p>
        </p:txBody>
      </p:sp>
      <p:sp>
        <p:nvSpPr>
          <p:cNvPr id="17" name="object 17"/>
          <p:cNvSpPr/>
          <p:nvPr/>
        </p:nvSpPr>
        <p:spPr>
          <a:xfrm>
            <a:off x="4327733" y="4020372"/>
            <a:ext cx="9629775" cy="5438775"/>
          </a:xfrm>
          <a:custGeom>
            <a:avLst/>
            <a:gdLst/>
            <a:ahLst/>
            <a:cxnLst/>
            <a:rect l="l" t="t" r="r" b="b"/>
            <a:pathLst>
              <a:path w="9629775" h="5438775">
                <a:moveTo>
                  <a:pt x="9629775" y="5438775"/>
                </a:moveTo>
                <a:lnTo>
                  <a:pt x="0" y="5438775"/>
                </a:lnTo>
                <a:lnTo>
                  <a:pt x="0" y="0"/>
                </a:lnTo>
                <a:lnTo>
                  <a:pt x="9629775" y="0"/>
                </a:lnTo>
                <a:lnTo>
                  <a:pt x="9629775" y="5438775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46263" y="4268093"/>
            <a:ext cx="8098155" cy="482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16700"/>
              </a:lnSpc>
              <a:spcBef>
                <a:spcPts val="95"/>
              </a:spcBef>
            </a:pPr>
            <a:r>
              <a:rPr sz="3000" spc="-145" dirty="0">
                <a:latin typeface="Arial Black"/>
                <a:cs typeface="Arial Black"/>
              </a:rPr>
              <a:t>Due </a:t>
            </a:r>
            <a:r>
              <a:rPr sz="3000" spc="-165" dirty="0">
                <a:latin typeface="Arial Black"/>
                <a:cs typeface="Arial Black"/>
              </a:rPr>
              <a:t>to </a:t>
            </a:r>
            <a:r>
              <a:rPr sz="3000" spc="-155" dirty="0">
                <a:latin typeface="Arial Black"/>
                <a:cs typeface="Arial Black"/>
              </a:rPr>
              <a:t>the </a:t>
            </a:r>
            <a:r>
              <a:rPr sz="3000" spc="-80" dirty="0">
                <a:latin typeface="Arial Black"/>
                <a:cs typeface="Arial Black"/>
              </a:rPr>
              <a:t>rapid </a:t>
            </a:r>
            <a:r>
              <a:rPr sz="3000" spc="-160" dirty="0">
                <a:latin typeface="Arial Black"/>
                <a:cs typeface="Arial Black"/>
              </a:rPr>
              <a:t>increase </a:t>
            </a:r>
            <a:r>
              <a:rPr sz="3000" spc="-175" dirty="0">
                <a:latin typeface="Arial Black"/>
                <a:cs typeface="Arial Black"/>
              </a:rPr>
              <a:t>in </a:t>
            </a:r>
            <a:r>
              <a:rPr sz="3000" spc="-65" dirty="0">
                <a:latin typeface="Arial Black"/>
                <a:cs typeface="Arial Black"/>
              </a:rPr>
              <a:t>urban  </a:t>
            </a:r>
            <a:r>
              <a:rPr sz="3000" spc="-105" dirty="0">
                <a:latin typeface="Arial Black"/>
                <a:cs typeface="Arial Black"/>
              </a:rPr>
              <a:t>population </a:t>
            </a:r>
            <a:r>
              <a:rPr sz="3000" spc="-10" dirty="0">
                <a:latin typeface="Arial Black"/>
                <a:cs typeface="Arial Black"/>
              </a:rPr>
              <a:t>and </a:t>
            </a:r>
            <a:r>
              <a:rPr sz="3000" spc="-75" dirty="0">
                <a:latin typeface="Arial Black"/>
                <a:cs typeface="Arial Black"/>
              </a:rPr>
              <a:t>unplanned </a:t>
            </a:r>
            <a:r>
              <a:rPr sz="3000" spc="-150" dirty="0">
                <a:latin typeface="Arial Black"/>
                <a:cs typeface="Arial Black"/>
              </a:rPr>
              <a:t>urbanization,  </a:t>
            </a:r>
            <a:r>
              <a:rPr sz="3000" spc="-165" dirty="0">
                <a:latin typeface="Arial Black"/>
                <a:cs typeface="Arial Black"/>
              </a:rPr>
              <a:t>there </a:t>
            </a:r>
            <a:r>
              <a:rPr sz="3000" spc="-265" dirty="0">
                <a:latin typeface="Arial Black"/>
                <a:cs typeface="Arial Black"/>
              </a:rPr>
              <a:t>is </a:t>
            </a:r>
            <a:r>
              <a:rPr sz="3000" spc="25" dirty="0">
                <a:latin typeface="Arial Black"/>
                <a:cs typeface="Arial Black"/>
              </a:rPr>
              <a:t>a </a:t>
            </a:r>
            <a:r>
              <a:rPr sz="3000" spc="-114" dirty="0">
                <a:latin typeface="Arial Black"/>
                <a:cs typeface="Arial Black"/>
              </a:rPr>
              <a:t>decrement </a:t>
            </a:r>
            <a:r>
              <a:rPr sz="3000" spc="-175" dirty="0">
                <a:latin typeface="Arial Black"/>
                <a:cs typeface="Arial Black"/>
              </a:rPr>
              <a:t>in </a:t>
            </a:r>
            <a:r>
              <a:rPr sz="3000" spc="-155" dirty="0">
                <a:latin typeface="Arial Black"/>
                <a:cs typeface="Arial Black"/>
              </a:rPr>
              <a:t>the </a:t>
            </a:r>
            <a:r>
              <a:rPr sz="3000" spc="-70" dirty="0">
                <a:latin typeface="Arial Black"/>
                <a:cs typeface="Arial Black"/>
              </a:rPr>
              <a:t>number </a:t>
            </a:r>
            <a:r>
              <a:rPr sz="3000" spc="-135" dirty="0">
                <a:latin typeface="Arial Black"/>
                <a:cs typeface="Arial Black"/>
              </a:rPr>
              <a:t>of  </a:t>
            </a:r>
            <a:r>
              <a:rPr sz="3000" spc="-65" dirty="0">
                <a:latin typeface="Arial Black"/>
                <a:cs typeface="Arial Black"/>
              </a:rPr>
              <a:t>urban </a:t>
            </a:r>
            <a:r>
              <a:rPr sz="3000" spc="-135" dirty="0">
                <a:latin typeface="Arial Black"/>
                <a:cs typeface="Arial Black"/>
              </a:rPr>
              <a:t>parking spaces </a:t>
            </a:r>
            <a:r>
              <a:rPr sz="3000" spc="-10" dirty="0">
                <a:latin typeface="Arial Black"/>
                <a:cs typeface="Arial Black"/>
              </a:rPr>
              <a:t>and </a:t>
            </a:r>
            <a:r>
              <a:rPr sz="3000" spc="-30" dirty="0">
                <a:latin typeface="Arial Black"/>
                <a:cs typeface="Arial Black"/>
              </a:rPr>
              <a:t>an </a:t>
            </a:r>
            <a:r>
              <a:rPr sz="3000" spc="-140" dirty="0">
                <a:latin typeface="Arial Black"/>
                <a:cs typeface="Arial Black"/>
              </a:rPr>
              <a:t>increment  </a:t>
            </a:r>
            <a:r>
              <a:rPr sz="3000" spc="-175" dirty="0">
                <a:latin typeface="Arial Black"/>
                <a:cs typeface="Arial Black"/>
              </a:rPr>
              <a:t>in </a:t>
            </a:r>
            <a:r>
              <a:rPr sz="3000" spc="-180" dirty="0">
                <a:latin typeface="Arial Black"/>
                <a:cs typeface="Arial Black"/>
              </a:rPr>
              <a:t>traffic </a:t>
            </a:r>
            <a:r>
              <a:rPr sz="3000" spc="-160" dirty="0">
                <a:latin typeface="Arial Black"/>
                <a:cs typeface="Arial Black"/>
              </a:rPr>
              <a:t>congestion. </a:t>
            </a:r>
            <a:r>
              <a:rPr sz="3000" spc="-290" dirty="0">
                <a:latin typeface="Arial Black"/>
                <a:cs typeface="Arial Black"/>
              </a:rPr>
              <a:t>As</a:t>
            </a:r>
            <a:r>
              <a:rPr sz="3000" spc="420" dirty="0">
                <a:latin typeface="Arial Black"/>
                <a:cs typeface="Arial Black"/>
              </a:rPr>
              <a:t> </a:t>
            </a:r>
            <a:r>
              <a:rPr sz="3000" spc="25" dirty="0">
                <a:latin typeface="Arial Black"/>
                <a:cs typeface="Arial Black"/>
              </a:rPr>
              <a:t>a </a:t>
            </a:r>
            <a:r>
              <a:rPr sz="3000" spc="-229" dirty="0">
                <a:latin typeface="Arial Black"/>
                <a:cs typeface="Arial Black"/>
              </a:rPr>
              <a:t>result, </a:t>
            </a:r>
            <a:r>
              <a:rPr sz="3000" spc="-125" dirty="0">
                <a:latin typeface="Arial Black"/>
                <a:cs typeface="Arial Black"/>
              </a:rPr>
              <a:t>smart  </a:t>
            </a:r>
            <a:r>
              <a:rPr sz="3000" spc="-135" dirty="0">
                <a:latin typeface="Arial Black"/>
                <a:cs typeface="Arial Black"/>
              </a:rPr>
              <a:t>parking </a:t>
            </a:r>
            <a:r>
              <a:rPr sz="3000" spc="-100" dirty="0">
                <a:latin typeface="Arial Black"/>
                <a:cs typeface="Arial Black"/>
              </a:rPr>
              <a:t>becomes </a:t>
            </a:r>
            <a:r>
              <a:rPr sz="3000" spc="-155" dirty="0">
                <a:latin typeface="Arial Black"/>
                <a:cs typeface="Arial Black"/>
              </a:rPr>
              <a:t>the </a:t>
            </a:r>
            <a:r>
              <a:rPr sz="3000" spc="-165" dirty="0">
                <a:latin typeface="Arial Black"/>
                <a:cs typeface="Arial Black"/>
              </a:rPr>
              <a:t>subject </a:t>
            </a:r>
            <a:r>
              <a:rPr sz="3000" spc="-135" dirty="0">
                <a:latin typeface="Arial Black"/>
                <a:cs typeface="Arial Black"/>
              </a:rPr>
              <a:t>of </a:t>
            </a:r>
            <a:r>
              <a:rPr sz="3000" spc="-200" dirty="0">
                <a:latin typeface="Arial Black"/>
                <a:cs typeface="Arial Black"/>
              </a:rPr>
              <a:t>interest  </a:t>
            </a:r>
            <a:r>
              <a:rPr sz="3000" spc="-160" dirty="0">
                <a:latin typeface="Arial Black"/>
                <a:cs typeface="Arial Black"/>
              </a:rPr>
              <a:t>for </a:t>
            </a:r>
            <a:r>
              <a:rPr sz="3000" spc="-95" dirty="0">
                <a:latin typeface="Arial Black"/>
                <a:cs typeface="Arial Black"/>
              </a:rPr>
              <a:t>both </a:t>
            </a:r>
            <a:r>
              <a:rPr sz="3000" spc="-170" dirty="0">
                <a:latin typeface="Arial Black"/>
                <a:cs typeface="Arial Black"/>
              </a:rPr>
              <a:t>researchers </a:t>
            </a:r>
            <a:r>
              <a:rPr sz="3000" spc="-10" dirty="0">
                <a:latin typeface="Arial Black"/>
                <a:cs typeface="Arial Black"/>
              </a:rPr>
              <a:t>and </a:t>
            </a:r>
            <a:r>
              <a:rPr sz="3000" spc="-65" dirty="0">
                <a:latin typeface="Arial Black"/>
                <a:cs typeface="Arial Black"/>
              </a:rPr>
              <a:t>urban </a:t>
            </a:r>
            <a:r>
              <a:rPr sz="3000" spc="-155" dirty="0">
                <a:latin typeface="Arial Black"/>
                <a:cs typeface="Arial Black"/>
              </a:rPr>
              <a:t>planners.  </a:t>
            </a:r>
            <a:r>
              <a:rPr sz="3000" spc="-195" dirty="0">
                <a:latin typeface="Arial Black"/>
                <a:cs typeface="Arial Black"/>
              </a:rPr>
              <a:t>Hence </a:t>
            </a:r>
            <a:r>
              <a:rPr sz="3000" spc="-200" dirty="0">
                <a:latin typeface="Arial Black"/>
                <a:cs typeface="Arial Black"/>
              </a:rPr>
              <a:t>Parking </a:t>
            </a:r>
            <a:r>
              <a:rPr sz="3000" spc="-135" dirty="0">
                <a:latin typeface="Arial Black"/>
                <a:cs typeface="Arial Black"/>
              </a:rPr>
              <a:t>Space </a:t>
            </a:r>
            <a:r>
              <a:rPr sz="3000" spc="-165" dirty="0">
                <a:latin typeface="Arial Black"/>
                <a:cs typeface="Arial Black"/>
              </a:rPr>
              <a:t>counters </a:t>
            </a:r>
            <a:r>
              <a:rPr sz="3000" spc="-290" dirty="0">
                <a:latin typeface="Arial Black"/>
                <a:cs typeface="Arial Black"/>
              </a:rPr>
              <a:t>will </a:t>
            </a:r>
            <a:r>
              <a:rPr sz="3000" spc="-135" dirty="0">
                <a:latin typeface="Arial Black"/>
                <a:cs typeface="Arial Black"/>
              </a:rPr>
              <a:t>act </a:t>
            </a:r>
            <a:r>
              <a:rPr sz="3000" spc="-120" dirty="0">
                <a:latin typeface="Arial Black"/>
                <a:cs typeface="Arial Black"/>
              </a:rPr>
              <a:t>as  </a:t>
            </a:r>
            <a:r>
              <a:rPr sz="3000" spc="25" dirty="0">
                <a:latin typeface="Arial Black"/>
                <a:cs typeface="Arial Black"/>
              </a:rPr>
              <a:t>a </a:t>
            </a:r>
            <a:r>
              <a:rPr sz="3000" spc="-90" dirty="0">
                <a:latin typeface="Arial Black"/>
                <a:cs typeface="Arial Black"/>
              </a:rPr>
              <a:t>major </a:t>
            </a:r>
            <a:r>
              <a:rPr sz="3000" spc="-100" dirty="0">
                <a:latin typeface="Arial Black"/>
                <a:cs typeface="Arial Black"/>
              </a:rPr>
              <a:t>part</a:t>
            </a:r>
            <a:r>
              <a:rPr sz="3000" spc="-740" dirty="0">
                <a:latin typeface="Arial Black"/>
                <a:cs typeface="Arial Black"/>
              </a:rPr>
              <a:t> </a:t>
            </a:r>
            <a:r>
              <a:rPr sz="3000" spc="-135" dirty="0">
                <a:latin typeface="Arial Black"/>
                <a:cs typeface="Arial Black"/>
              </a:rPr>
              <a:t>of </a:t>
            </a:r>
            <a:r>
              <a:rPr sz="3000" spc="-125" dirty="0">
                <a:latin typeface="Arial Black"/>
                <a:cs typeface="Arial Black"/>
              </a:rPr>
              <a:t>smart </a:t>
            </a:r>
            <a:r>
              <a:rPr sz="3000" spc="-135" dirty="0">
                <a:latin typeface="Arial Black"/>
                <a:cs typeface="Arial Black"/>
              </a:rPr>
              <a:t>parking </a:t>
            </a:r>
            <a:r>
              <a:rPr sz="3000" spc="-204" dirty="0">
                <a:latin typeface="Arial Black"/>
                <a:cs typeface="Arial Black"/>
              </a:rPr>
              <a:t>systems.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773247"/>
            <a:ext cx="1927860" cy="4514215"/>
          </a:xfrm>
          <a:custGeom>
            <a:avLst/>
            <a:gdLst/>
            <a:ahLst/>
            <a:cxnLst/>
            <a:rect l="l" t="t" r="r" b="b"/>
            <a:pathLst>
              <a:path w="1927860" h="4514215">
                <a:moveTo>
                  <a:pt x="0" y="4513752"/>
                </a:moveTo>
                <a:lnTo>
                  <a:pt x="0" y="194862"/>
                </a:lnTo>
                <a:lnTo>
                  <a:pt x="660340" y="0"/>
                </a:lnTo>
                <a:lnTo>
                  <a:pt x="1927389" y="4293703"/>
                </a:lnTo>
                <a:lnTo>
                  <a:pt x="1181700" y="4513752"/>
                </a:lnTo>
                <a:lnTo>
                  <a:pt x="0" y="4513752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03779" y="0"/>
            <a:ext cx="2684780" cy="3100070"/>
          </a:xfrm>
          <a:custGeom>
            <a:avLst/>
            <a:gdLst/>
            <a:ahLst/>
            <a:cxnLst/>
            <a:rect l="l" t="t" r="r" b="b"/>
            <a:pathLst>
              <a:path w="2684780" h="3100070">
                <a:moveTo>
                  <a:pt x="2684220" y="3099552"/>
                </a:moveTo>
                <a:lnTo>
                  <a:pt x="0" y="2513538"/>
                </a:lnTo>
                <a:lnTo>
                  <a:pt x="548751" y="0"/>
                </a:lnTo>
                <a:lnTo>
                  <a:pt x="2684220" y="0"/>
                </a:lnTo>
                <a:lnTo>
                  <a:pt x="2684220" y="3099552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76654" y="7083781"/>
            <a:ext cx="8486140" cy="3203575"/>
          </a:xfrm>
          <a:custGeom>
            <a:avLst/>
            <a:gdLst/>
            <a:ahLst/>
            <a:cxnLst/>
            <a:rect l="l" t="t" r="r" b="b"/>
            <a:pathLst>
              <a:path w="8486140" h="3203575">
                <a:moveTo>
                  <a:pt x="8485668" y="3203218"/>
                </a:moveTo>
                <a:lnTo>
                  <a:pt x="222529" y="3203218"/>
                </a:lnTo>
                <a:lnTo>
                  <a:pt x="0" y="740647"/>
                </a:lnTo>
                <a:lnTo>
                  <a:pt x="8196210" y="0"/>
                </a:lnTo>
                <a:lnTo>
                  <a:pt x="8485668" y="3203218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075011"/>
            <a:ext cx="1625600" cy="4212590"/>
          </a:xfrm>
          <a:custGeom>
            <a:avLst/>
            <a:gdLst/>
            <a:ahLst/>
            <a:cxnLst/>
            <a:rect l="l" t="t" r="r" b="b"/>
            <a:pathLst>
              <a:path w="1625600" h="4212590">
                <a:moveTo>
                  <a:pt x="0" y="146345"/>
                </a:moveTo>
                <a:lnTo>
                  <a:pt x="495925" y="0"/>
                </a:lnTo>
                <a:lnTo>
                  <a:pt x="1625486" y="3827787"/>
                </a:lnTo>
                <a:lnTo>
                  <a:pt x="323532" y="4211987"/>
                </a:lnTo>
                <a:lnTo>
                  <a:pt x="0" y="4211987"/>
                </a:lnTo>
                <a:lnTo>
                  <a:pt x="0" y="4177684"/>
                </a:lnTo>
                <a:lnTo>
                  <a:pt x="1470877" y="3743635"/>
                </a:lnTo>
                <a:lnTo>
                  <a:pt x="412523" y="157148"/>
                </a:lnTo>
                <a:lnTo>
                  <a:pt x="0" y="278882"/>
                </a:lnTo>
                <a:lnTo>
                  <a:pt x="0" y="1463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5053" y="0"/>
            <a:ext cx="2423160" cy="2876550"/>
          </a:xfrm>
          <a:custGeom>
            <a:avLst/>
            <a:gdLst/>
            <a:ahLst/>
            <a:cxnLst/>
            <a:rect l="l" t="t" r="r" b="b"/>
            <a:pathLst>
              <a:path w="2423159" h="2876550">
                <a:moveTo>
                  <a:pt x="2422947" y="2876405"/>
                </a:moveTo>
                <a:lnTo>
                  <a:pt x="0" y="2347432"/>
                </a:lnTo>
                <a:lnTo>
                  <a:pt x="512486" y="0"/>
                </a:lnTo>
                <a:lnTo>
                  <a:pt x="627725" y="0"/>
                </a:lnTo>
                <a:lnTo>
                  <a:pt x="134521" y="2259109"/>
                </a:lnTo>
                <a:lnTo>
                  <a:pt x="2422947" y="2758714"/>
                </a:lnTo>
                <a:lnTo>
                  <a:pt x="2422947" y="2876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57458" y="7569006"/>
            <a:ext cx="7559675" cy="2718435"/>
          </a:xfrm>
          <a:custGeom>
            <a:avLst/>
            <a:gdLst/>
            <a:ahLst/>
            <a:cxnLst/>
            <a:rect l="l" t="t" r="r" b="b"/>
            <a:pathLst>
              <a:path w="7559675" h="2718434">
                <a:moveTo>
                  <a:pt x="185886" y="2717992"/>
                </a:moveTo>
                <a:lnTo>
                  <a:pt x="0" y="660925"/>
                </a:lnTo>
                <a:lnTo>
                  <a:pt x="7313968" y="0"/>
                </a:lnTo>
                <a:lnTo>
                  <a:pt x="7559579" y="2717992"/>
                </a:lnTo>
                <a:lnTo>
                  <a:pt x="7329610" y="2717992"/>
                </a:lnTo>
                <a:lnTo>
                  <a:pt x="7106474" y="248719"/>
                </a:lnTo>
                <a:lnTo>
                  <a:pt x="253572" y="867981"/>
                </a:lnTo>
                <a:lnTo>
                  <a:pt x="420748" y="2717992"/>
                </a:lnTo>
                <a:lnTo>
                  <a:pt x="185886" y="2717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7759" y="7808457"/>
            <a:ext cx="4093845" cy="2479040"/>
          </a:xfrm>
          <a:custGeom>
            <a:avLst/>
            <a:gdLst/>
            <a:ahLst/>
            <a:cxnLst/>
            <a:rect l="l" t="t" r="r" b="b"/>
            <a:pathLst>
              <a:path w="4093845" h="2479040">
                <a:moveTo>
                  <a:pt x="438649" y="2478541"/>
                </a:moveTo>
                <a:lnTo>
                  <a:pt x="0" y="992073"/>
                </a:lnTo>
                <a:lnTo>
                  <a:pt x="3361876" y="0"/>
                </a:lnTo>
                <a:lnTo>
                  <a:pt x="4093281" y="2478541"/>
                </a:lnTo>
                <a:lnTo>
                  <a:pt x="438649" y="2478541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40922" y="0"/>
            <a:ext cx="1909445" cy="398145"/>
          </a:xfrm>
          <a:custGeom>
            <a:avLst/>
            <a:gdLst/>
            <a:ahLst/>
            <a:cxnLst/>
            <a:rect l="l" t="t" r="r" b="b"/>
            <a:pathLst>
              <a:path w="1909444" h="398145">
                <a:moveTo>
                  <a:pt x="1909107" y="0"/>
                </a:moveTo>
                <a:lnTo>
                  <a:pt x="1822253" y="397832"/>
                </a:lnTo>
                <a:lnTo>
                  <a:pt x="0" y="0"/>
                </a:lnTo>
                <a:lnTo>
                  <a:pt x="1909107" y="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5980"/>
            <a:ext cx="3642360" cy="2721610"/>
          </a:xfrm>
          <a:custGeom>
            <a:avLst/>
            <a:gdLst/>
            <a:ahLst/>
            <a:cxnLst/>
            <a:rect l="l" t="t" r="r" b="b"/>
            <a:pathLst>
              <a:path w="3642360" h="2721609">
                <a:moveTo>
                  <a:pt x="0" y="2721018"/>
                </a:moveTo>
                <a:lnTo>
                  <a:pt x="0" y="837876"/>
                </a:lnTo>
                <a:lnTo>
                  <a:pt x="2839355" y="0"/>
                </a:lnTo>
                <a:lnTo>
                  <a:pt x="3642311" y="2721018"/>
                </a:lnTo>
                <a:lnTo>
                  <a:pt x="0" y="2721018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56417" y="0"/>
            <a:ext cx="3571240" cy="882650"/>
          </a:xfrm>
          <a:custGeom>
            <a:avLst/>
            <a:gdLst/>
            <a:ahLst/>
            <a:cxnLst/>
            <a:rect l="l" t="t" r="r" b="b"/>
            <a:pathLst>
              <a:path w="3571240" h="882650">
                <a:moveTo>
                  <a:pt x="3570625" y="0"/>
                </a:moveTo>
                <a:lnTo>
                  <a:pt x="3378008" y="882274"/>
                </a:lnTo>
                <a:lnTo>
                  <a:pt x="0" y="144791"/>
                </a:lnTo>
                <a:lnTo>
                  <a:pt x="31610" y="0"/>
                </a:lnTo>
                <a:lnTo>
                  <a:pt x="3570625" y="0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93487" y="4042819"/>
            <a:ext cx="5494655" cy="6244590"/>
          </a:xfrm>
          <a:custGeom>
            <a:avLst/>
            <a:gdLst/>
            <a:ahLst/>
            <a:cxnLst/>
            <a:rect l="l" t="t" r="r" b="b"/>
            <a:pathLst>
              <a:path w="5494655" h="6244590">
                <a:moveTo>
                  <a:pt x="5494512" y="6244180"/>
                </a:moveTo>
                <a:lnTo>
                  <a:pt x="519385" y="6244180"/>
                </a:lnTo>
                <a:lnTo>
                  <a:pt x="0" y="496508"/>
                </a:lnTo>
                <a:lnTo>
                  <a:pt x="5494512" y="0"/>
                </a:lnTo>
                <a:lnTo>
                  <a:pt x="5494512" y="6244180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7630667"/>
            <a:ext cx="3588385" cy="2656840"/>
          </a:xfrm>
          <a:custGeom>
            <a:avLst/>
            <a:gdLst/>
            <a:ahLst/>
            <a:cxnLst/>
            <a:rect l="l" t="t" r="r" b="b"/>
            <a:pathLst>
              <a:path w="3588385" h="2656840">
                <a:moveTo>
                  <a:pt x="0" y="2656331"/>
                </a:moveTo>
                <a:lnTo>
                  <a:pt x="0" y="827485"/>
                </a:lnTo>
                <a:lnTo>
                  <a:pt x="2804141" y="0"/>
                </a:lnTo>
                <a:lnTo>
                  <a:pt x="3588008" y="2656331"/>
                </a:lnTo>
                <a:lnTo>
                  <a:pt x="0" y="2656331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12483" y="0"/>
            <a:ext cx="3562985" cy="846455"/>
          </a:xfrm>
          <a:custGeom>
            <a:avLst/>
            <a:gdLst/>
            <a:ahLst/>
            <a:cxnLst/>
            <a:rect l="l" t="t" r="r" b="b"/>
            <a:pathLst>
              <a:path w="3562984" h="846455">
                <a:moveTo>
                  <a:pt x="3562775" y="0"/>
                </a:moveTo>
                <a:lnTo>
                  <a:pt x="3378008" y="846317"/>
                </a:lnTo>
                <a:lnTo>
                  <a:pt x="0" y="108834"/>
                </a:lnTo>
                <a:lnTo>
                  <a:pt x="23760" y="0"/>
                </a:lnTo>
                <a:lnTo>
                  <a:pt x="3562775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97490" y="4138991"/>
            <a:ext cx="5390515" cy="6148070"/>
          </a:xfrm>
          <a:custGeom>
            <a:avLst/>
            <a:gdLst/>
            <a:ahLst/>
            <a:cxnLst/>
            <a:rect l="l" t="t" r="r" b="b"/>
            <a:pathLst>
              <a:path w="5390515" h="6148070">
                <a:moveTo>
                  <a:pt x="5390509" y="6148008"/>
                </a:moveTo>
                <a:lnTo>
                  <a:pt x="511544" y="6148008"/>
                </a:lnTo>
                <a:lnTo>
                  <a:pt x="0" y="487110"/>
                </a:lnTo>
                <a:lnTo>
                  <a:pt x="5390509" y="0"/>
                </a:lnTo>
                <a:lnTo>
                  <a:pt x="5390509" y="6148008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7888264"/>
            <a:ext cx="3371850" cy="2399030"/>
          </a:xfrm>
          <a:custGeom>
            <a:avLst/>
            <a:gdLst/>
            <a:ahLst/>
            <a:cxnLst/>
            <a:rect l="l" t="t" r="r" b="b"/>
            <a:pathLst>
              <a:path w="3371850" h="2399029">
                <a:moveTo>
                  <a:pt x="0" y="786030"/>
                </a:moveTo>
                <a:lnTo>
                  <a:pt x="2663651" y="0"/>
                </a:lnTo>
                <a:lnTo>
                  <a:pt x="3371505" y="2398735"/>
                </a:lnTo>
                <a:lnTo>
                  <a:pt x="3260623" y="2398735"/>
                </a:lnTo>
                <a:lnTo>
                  <a:pt x="2592391" y="134270"/>
                </a:lnTo>
                <a:lnTo>
                  <a:pt x="0" y="899271"/>
                </a:lnTo>
                <a:lnTo>
                  <a:pt x="0" y="7860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078533" y="0"/>
            <a:ext cx="3009265" cy="627380"/>
          </a:xfrm>
          <a:custGeom>
            <a:avLst/>
            <a:gdLst/>
            <a:ahLst/>
            <a:cxnLst/>
            <a:rect l="l" t="t" r="r" b="b"/>
            <a:pathLst>
              <a:path w="3009265" h="627380">
                <a:moveTo>
                  <a:pt x="2871839" y="626975"/>
                </a:moveTo>
                <a:lnTo>
                  <a:pt x="0" y="0"/>
                </a:lnTo>
                <a:lnTo>
                  <a:pt x="460849" y="0"/>
                </a:lnTo>
                <a:lnTo>
                  <a:pt x="2796770" y="509974"/>
                </a:lnTo>
                <a:lnTo>
                  <a:pt x="2908107" y="0"/>
                </a:lnTo>
                <a:lnTo>
                  <a:pt x="3008719" y="0"/>
                </a:lnTo>
                <a:lnTo>
                  <a:pt x="2871839" y="626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315013" y="4522570"/>
            <a:ext cx="4973320" cy="5764530"/>
          </a:xfrm>
          <a:custGeom>
            <a:avLst/>
            <a:gdLst/>
            <a:ahLst/>
            <a:cxnLst/>
            <a:rect l="l" t="t" r="r" b="b"/>
            <a:pathLst>
              <a:path w="4973319" h="5764530">
                <a:moveTo>
                  <a:pt x="480291" y="5764428"/>
                </a:moveTo>
                <a:lnTo>
                  <a:pt x="0" y="449381"/>
                </a:lnTo>
                <a:lnTo>
                  <a:pt x="4972989" y="0"/>
                </a:lnTo>
                <a:lnTo>
                  <a:pt x="4972989" y="196264"/>
                </a:lnTo>
                <a:lnTo>
                  <a:pt x="216408" y="626090"/>
                </a:lnTo>
                <a:lnTo>
                  <a:pt x="680731" y="5764428"/>
                </a:lnTo>
                <a:lnTo>
                  <a:pt x="480291" y="5764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612844" y="3079012"/>
            <a:ext cx="7270750" cy="1601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350" spc="730" dirty="0"/>
              <a:t>Thank</a:t>
            </a:r>
            <a:r>
              <a:rPr sz="10350" spc="-985" dirty="0"/>
              <a:t> </a:t>
            </a:r>
            <a:r>
              <a:rPr sz="10350" spc="450" dirty="0"/>
              <a:t>You</a:t>
            </a:r>
            <a:endParaRPr sz="10350"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7907655" cy="1251585"/>
          </a:xfrm>
          <a:custGeom>
            <a:avLst/>
            <a:gdLst/>
            <a:ahLst/>
            <a:cxnLst/>
            <a:rect l="l" t="t" r="r" b="b"/>
            <a:pathLst>
              <a:path w="7907654" h="1251585">
                <a:moveTo>
                  <a:pt x="2341146" y="260861"/>
                </a:moveTo>
                <a:lnTo>
                  <a:pt x="0" y="260861"/>
                </a:lnTo>
                <a:lnTo>
                  <a:pt x="0" y="282987"/>
                </a:lnTo>
                <a:lnTo>
                  <a:pt x="2331324" y="282987"/>
                </a:lnTo>
                <a:lnTo>
                  <a:pt x="2824856" y="754993"/>
                </a:lnTo>
                <a:lnTo>
                  <a:pt x="2331324" y="1229458"/>
                </a:lnTo>
                <a:lnTo>
                  <a:pt x="0" y="1229458"/>
                </a:lnTo>
                <a:lnTo>
                  <a:pt x="0" y="1251583"/>
                </a:lnTo>
                <a:lnTo>
                  <a:pt x="2341146" y="1251583"/>
                </a:lnTo>
                <a:lnTo>
                  <a:pt x="2844499" y="767285"/>
                </a:lnTo>
                <a:lnTo>
                  <a:pt x="5250772" y="767285"/>
                </a:lnTo>
                <a:lnTo>
                  <a:pt x="5266843" y="745160"/>
                </a:lnTo>
                <a:lnTo>
                  <a:pt x="2844499" y="745160"/>
                </a:lnTo>
                <a:lnTo>
                  <a:pt x="2341146" y="260861"/>
                </a:lnTo>
                <a:close/>
              </a:path>
              <a:path w="7907654" h="1251585">
                <a:moveTo>
                  <a:pt x="7907493" y="0"/>
                </a:moveTo>
                <a:lnTo>
                  <a:pt x="5777100" y="0"/>
                </a:lnTo>
                <a:lnTo>
                  <a:pt x="5238495" y="745160"/>
                </a:lnTo>
                <a:lnTo>
                  <a:pt x="5266843" y="745160"/>
                </a:lnTo>
                <a:lnTo>
                  <a:pt x="5800777" y="10108"/>
                </a:lnTo>
                <a:lnTo>
                  <a:pt x="7907493" y="10108"/>
                </a:lnTo>
                <a:lnTo>
                  <a:pt x="7907493" y="0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54654" y="0"/>
            <a:ext cx="3657600" cy="1828800"/>
          </a:xfrm>
          <a:custGeom>
            <a:avLst/>
            <a:gdLst/>
            <a:ahLst/>
            <a:cxnLst/>
            <a:rect l="l" t="t" r="r" b="b"/>
            <a:pathLst>
              <a:path w="3657600" h="1828800">
                <a:moveTo>
                  <a:pt x="1835347" y="1828751"/>
                </a:moveTo>
                <a:lnTo>
                  <a:pt x="1828451" y="1828751"/>
                </a:lnTo>
                <a:lnTo>
                  <a:pt x="1799356" y="1828473"/>
                </a:lnTo>
                <a:lnTo>
                  <a:pt x="1769912" y="1827732"/>
                </a:lnTo>
                <a:lnTo>
                  <a:pt x="1711024" y="1825482"/>
                </a:lnTo>
                <a:lnTo>
                  <a:pt x="1706117" y="1825482"/>
                </a:lnTo>
                <a:lnTo>
                  <a:pt x="1701209" y="1820575"/>
                </a:lnTo>
                <a:lnTo>
                  <a:pt x="1701209" y="1810760"/>
                </a:lnTo>
                <a:lnTo>
                  <a:pt x="1706117" y="1805853"/>
                </a:lnTo>
                <a:lnTo>
                  <a:pt x="1711024" y="1805853"/>
                </a:lnTo>
                <a:lnTo>
                  <a:pt x="1740468" y="1807744"/>
                </a:lnTo>
                <a:lnTo>
                  <a:pt x="1769912" y="1808716"/>
                </a:lnTo>
                <a:lnTo>
                  <a:pt x="1799356" y="1809073"/>
                </a:lnTo>
                <a:lnTo>
                  <a:pt x="1835343" y="1809125"/>
                </a:lnTo>
                <a:lnTo>
                  <a:pt x="1840251" y="1814032"/>
                </a:lnTo>
                <a:lnTo>
                  <a:pt x="1840251" y="1823847"/>
                </a:lnTo>
                <a:lnTo>
                  <a:pt x="1835347" y="1828751"/>
                </a:lnTo>
                <a:close/>
              </a:path>
              <a:path w="3657600" h="1828800">
                <a:moveTo>
                  <a:pt x="1949848" y="1825482"/>
                </a:moveTo>
                <a:lnTo>
                  <a:pt x="1944941" y="1825482"/>
                </a:lnTo>
                <a:lnTo>
                  <a:pt x="1940033" y="1822211"/>
                </a:lnTo>
                <a:lnTo>
                  <a:pt x="1940033" y="1810760"/>
                </a:lnTo>
                <a:lnTo>
                  <a:pt x="1943305" y="1805853"/>
                </a:lnTo>
                <a:lnTo>
                  <a:pt x="1949848" y="1805853"/>
                </a:lnTo>
                <a:lnTo>
                  <a:pt x="2008736" y="1800741"/>
                </a:lnTo>
                <a:lnTo>
                  <a:pt x="2038180" y="1797802"/>
                </a:lnTo>
                <a:lnTo>
                  <a:pt x="2067624" y="1794403"/>
                </a:lnTo>
                <a:lnTo>
                  <a:pt x="2072531" y="1794403"/>
                </a:lnTo>
                <a:lnTo>
                  <a:pt x="2077439" y="1797674"/>
                </a:lnTo>
                <a:lnTo>
                  <a:pt x="2079074" y="1802581"/>
                </a:lnTo>
                <a:lnTo>
                  <a:pt x="2079074" y="1807489"/>
                </a:lnTo>
                <a:lnTo>
                  <a:pt x="2075803" y="1812396"/>
                </a:lnTo>
                <a:lnTo>
                  <a:pt x="2070896" y="1814032"/>
                </a:lnTo>
                <a:lnTo>
                  <a:pt x="2040250" y="1817431"/>
                </a:lnTo>
                <a:lnTo>
                  <a:pt x="1949848" y="1825482"/>
                </a:lnTo>
                <a:close/>
              </a:path>
              <a:path w="3657600" h="1828800">
                <a:moveTo>
                  <a:pt x="1598155" y="1814032"/>
                </a:moveTo>
                <a:lnTo>
                  <a:pt x="1593248" y="1814032"/>
                </a:lnTo>
                <a:lnTo>
                  <a:pt x="1562858" y="1810045"/>
                </a:lnTo>
                <a:lnTo>
                  <a:pt x="1503306" y="1800230"/>
                </a:lnTo>
                <a:lnTo>
                  <a:pt x="1465657" y="1787859"/>
                </a:lnTo>
                <a:lnTo>
                  <a:pt x="1465657" y="1782952"/>
                </a:lnTo>
                <a:lnTo>
                  <a:pt x="1467293" y="1778045"/>
                </a:lnTo>
                <a:lnTo>
                  <a:pt x="1472200" y="1774773"/>
                </a:lnTo>
                <a:lnTo>
                  <a:pt x="1477108" y="1774773"/>
                </a:lnTo>
                <a:lnTo>
                  <a:pt x="1506526" y="1780601"/>
                </a:lnTo>
                <a:lnTo>
                  <a:pt x="1535791" y="1785815"/>
                </a:lnTo>
                <a:lnTo>
                  <a:pt x="1564750" y="1790415"/>
                </a:lnTo>
                <a:lnTo>
                  <a:pt x="1593248" y="1794403"/>
                </a:lnTo>
                <a:lnTo>
                  <a:pt x="1598155" y="1794403"/>
                </a:lnTo>
                <a:lnTo>
                  <a:pt x="1603063" y="1799310"/>
                </a:lnTo>
                <a:lnTo>
                  <a:pt x="1601427" y="1805853"/>
                </a:lnTo>
                <a:lnTo>
                  <a:pt x="1603063" y="1810760"/>
                </a:lnTo>
                <a:lnTo>
                  <a:pt x="1598155" y="1814032"/>
                </a:lnTo>
                <a:close/>
              </a:path>
              <a:path w="3657600" h="1828800">
                <a:moveTo>
                  <a:pt x="2187036" y="1794403"/>
                </a:moveTo>
                <a:lnTo>
                  <a:pt x="2180493" y="1794403"/>
                </a:lnTo>
                <a:lnTo>
                  <a:pt x="2177221" y="1791131"/>
                </a:lnTo>
                <a:lnTo>
                  <a:pt x="2173950" y="1781316"/>
                </a:lnTo>
                <a:lnTo>
                  <a:pt x="2177221" y="1776409"/>
                </a:lnTo>
                <a:lnTo>
                  <a:pt x="2183764" y="1774773"/>
                </a:lnTo>
                <a:lnTo>
                  <a:pt x="2241630" y="1762300"/>
                </a:lnTo>
                <a:lnTo>
                  <a:pt x="2270026" y="1755681"/>
                </a:lnTo>
                <a:lnTo>
                  <a:pt x="2298269" y="1748601"/>
                </a:lnTo>
                <a:lnTo>
                  <a:pt x="2303176" y="1746965"/>
                </a:lnTo>
                <a:lnTo>
                  <a:pt x="2309719" y="1750236"/>
                </a:lnTo>
                <a:lnTo>
                  <a:pt x="2309719" y="1755144"/>
                </a:lnTo>
                <a:lnTo>
                  <a:pt x="2311355" y="1760051"/>
                </a:lnTo>
                <a:lnTo>
                  <a:pt x="2308084" y="1766594"/>
                </a:lnTo>
                <a:lnTo>
                  <a:pt x="2303176" y="1766594"/>
                </a:lnTo>
                <a:lnTo>
                  <a:pt x="2245720" y="1781112"/>
                </a:lnTo>
                <a:lnTo>
                  <a:pt x="2216454" y="1787987"/>
                </a:lnTo>
                <a:lnTo>
                  <a:pt x="2187036" y="1794403"/>
                </a:lnTo>
                <a:close/>
              </a:path>
              <a:path w="3657600" h="1828800">
                <a:moveTo>
                  <a:pt x="1364239" y="1768230"/>
                </a:moveTo>
                <a:lnTo>
                  <a:pt x="1356060" y="1768230"/>
                </a:lnTo>
                <a:lnTo>
                  <a:pt x="1327587" y="1760562"/>
                </a:lnTo>
                <a:lnTo>
                  <a:pt x="1298808" y="1752281"/>
                </a:lnTo>
                <a:lnTo>
                  <a:pt x="1270028" y="1743387"/>
                </a:lnTo>
                <a:lnTo>
                  <a:pt x="1236648" y="1732243"/>
                </a:lnTo>
                <a:lnTo>
                  <a:pt x="1233377" y="1727336"/>
                </a:lnTo>
                <a:lnTo>
                  <a:pt x="1235012" y="1720792"/>
                </a:lnTo>
                <a:lnTo>
                  <a:pt x="1236648" y="1715885"/>
                </a:lnTo>
                <a:lnTo>
                  <a:pt x="1241555" y="1712614"/>
                </a:lnTo>
                <a:lnTo>
                  <a:pt x="1248099" y="1714249"/>
                </a:lnTo>
                <a:lnTo>
                  <a:pt x="1276316" y="1723757"/>
                </a:lnTo>
                <a:lnTo>
                  <a:pt x="1304533" y="1732652"/>
                </a:lnTo>
                <a:lnTo>
                  <a:pt x="1332750" y="1740933"/>
                </a:lnTo>
                <a:lnTo>
                  <a:pt x="1360967" y="1748601"/>
                </a:lnTo>
                <a:lnTo>
                  <a:pt x="1365875" y="1750236"/>
                </a:lnTo>
                <a:lnTo>
                  <a:pt x="1369146" y="1755144"/>
                </a:lnTo>
                <a:lnTo>
                  <a:pt x="1367510" y="1760051"/>
                </a:lnTo>
                <a:lnTo>
                  <a:pt x="1367510" y="1764959"/>
                </a:lnTo>
                <a:lnTo>
                  <a:pt x="1364239" y="1768230"/>
                </a:lnTo>
                <a:close/>
              </a:path>
              <a:path w="3657600" h="1828800">
                <a:moveTo>
                  <a:pt x="2419317" y="1732243"/>
                </a:moveTo>
                <a:lnTo>
                  <a:pt x="2409502" y="1732243"/>
                </a:lnTo>
                <a:lnTo>
                  <a:pt x="2406230" y="1728971"/>
                </a:lnTo>
                <a:lnTo>
                  <a:pt x="2404595" y="1725700"/>
                </a:lnTo>
                <a:lnTo>
                  <a:pt x="2402959" y="1720792"/>
                </a:lnTo>
                <a:lnTo>
                  <a:pt x="2406230" y="1714249"/>
                </a:lnTo>
                <a:lnTo>
                  <a:pt x="2411138" y="1712614"/>
                </a:lnTo>
                <a:lnTo>
                  <a:pt x="2466754" y="1692780"/>
                </a:lnTo>
                <a:lnTo>
                  <a:pt x="2494409" y="1682479"/>
                </a:lnTo>
                <a:lnTo>
                  <a:pt x="2522371" y="1671719"/>
                </a:lnTo>
                <a:lnTo>
                  <a:pt x="2527278" y="1670083"/>
                </a:lnTo>
                <a:lnTo>
                  <a:pt x="2533821" y="1671719"/>
                </a:lnTo>
                <a:lnTo>
                  <a:pt x="2537093" y="1681534"/>
                </a:lnTo>
                <a:lnTo>
                  <a:pt x="2535457" y="1688077"/>
                </a:lnTo>
                <a:lnTo>
                  <a:pt x="2530550" y="1689713"/>
                </a:lnTo>
                <a:lnTo>
                  <a:pt x="2503278" y="1700729"/>
                </a:lnTo>
                <a:lnTo>
                  <a:pt x="2475547" y="1711591"/>
                </a:lnTo>
                <a:lnTo>
                  <a:pt x="2447508" y="1722147"/>
                </a:lnTo>
                <a:lnTo>
                  <a:pt x="2419317" y="1732243"/>
                </a:lnTo>
                <a:close/>
              </a:path>
              <a:path w="3657600" h="1828800">
                <a:moveTo>
                  <a:pt x="1138501" y="1691348"/>
                </a:moveTo>
                <a:lnTo>
                  <a:pt x="1131958" y="1691348"/>
                </a:lnTo>
                <a:lnTo>
                  <a:pt x="1104712" y="1680000"/>
                </a:lnTo>
                <a:lnTo>
                  <a:pt x="1077160" y="1668039"/>
                </a:lnTo>
                <a:lnTo>
                  <a:pt x="1049607" y="1655464"/>
                </a:lnTo>
                <a:lnTo>
                  <a:pt x="1022361" y="1642275"/>
                </a:lnTo>
                <a:lnTo>
                  <a:pt x="1017454" y="1640639"/>
                </a:lnTo>
                <a:lnTo>
                  <a:pt x="1015818" y="1634096"/>
                </a:lnTo>
                <a:lnTo>
                  <a:pt x="1019089" y="1624281"/>
                </a:lnTo>
                <a:lnTo>
                  <a:pt x="1025633" y="1622646"/>
                </a:lnTo>
                <a:lnTo>
                  <a:pt x="1030540" y="1624281"/>
                </a:lnTo>
                <a:lnTo>
                  <a:pt x="1057530" y="1637470"/>
                </a:lnTo>
                <a:lnTo>
                  <a:pt x="1084521" y="1650045"/>
                </a:lnTo>
                <a:lnTo>
                  <a:pt x="1111511" y="1662007"/>
                </a:lnTo>
                <a:lnTo>
                  <a:pt x="1138501" y="1673355"/>
                </a:lnTo>
                <a:lnTo>
                  <a:pt x="1143409" y="1674991"/>
                </a:lnTo>
                <a:lnTo>
                  <a:pt x="1146680" y="1681534"/>
                </a:lnTo>
                <a:lnTo>
                  <a:pt x="1143409" y="1686441"/>
                </a:lnTo>
                <a:lnTo>
                  <a:pt x="1141773" y="1689713"/>
                </a:lnTo>
                <a:lnTo>
                  <a:pt x="1138501" y="1691348"/>
                </a:lnTo>
                <a:close/>
              </a:path>
              <a:path w="3657600" h="1828800">
                <a:moveTo>
                  <a:pt x="2641783" y="1640639"/>
                </a:moveTo>
                <a:lnTo>
                  <a:pt x="2631968" y="1640639"/>
                </a:lnTo>
                <a:lnTo>
                  <a:pt x="2628696" y="1639003"/>
                </a:lnTo>
                <a:lnTo>
                  <a:pt x="2627061" y="1635732"/>
                </a:lnTo>
                <a:lnTo>
                  <a:pt x="2625425" y="1630825"/>
                </a:lnTo>
                <a:lnTo>
                  <a:pt x="2627061" y="1624281"/>
                </a:lnTo>
                <a:lnTo>
                  <a:pt x="2631968" y="1622646"/>
                </a:lnTo>
                <a:lnTo>
                  <a:pt x="2684313" y="1595451"/>
                </a:lnTo>
                <a:lnTo>
                  <a:pt x="2710639" y="1581470"/>
                </a:lnTo>
                <a:lnTo>
                  <a:pt x="2736658" y="1567029"/>
                </a:lnTo>
                <a:lnTo>
                  <a:pt x="2741565" y="1563758"/>
                </a:lnTo>
                <a:lnTo>
                  <a:pt x="2748108" y="1565393"/>
                </a:lnTo>
                <a:lnTo>
                  <a:pt x="2749744" y="1570301"/>
                </a:lnTo>
                <a:lnTo>
                  <a:pt x="2753016" y="1575208"/>
                </a:lnTo>
                <a:lnTo>
                  <a:pt x="2751380" y="1581751"/>
                </a:lnTo>
                <a:lnTo>
                  <a:pt x="2746472" y="1583387"/>
                </a:lnTo>
                <a:lnTo>
                  <a:pt x="2720453" y="1598083"/>
                </a:lnTo>
                <a:lnTo>
                  <a:pt x="2694128" y="1612627"/>
                </a:lnTo>
                <a:lnTo>
                  <a:pt x="2667802" y="1626863"/>
                </a:lnTo>
                <a:lnTo>
                  <a:pt x="2641783" y="1640639"/>
                </a:lnTo>
                <a:close/>
              </a:path>
              <a:path w="3657600" h="1828800">
                <a:moveTo>
                  <a:pt x="924214" y="1586659"/>
                </a:moveTo>
                <a:lnTo>
                  <a:pt x="917671" y="1586659"/>
                </a:lnTo>
                <a:lnTo>
                  <a:pt x="916035" y="1585023"/>
                </a:lnTo>
                <a:lnTo>
                  <a:pt x="890297" y="1569994"/>
                </a:lnTo>
                <a:lnTo>
                  <a:pt x="864713" y="1554352"/>
                </a:lnTo>
                <a:lnTo>
                  <a:pt x="839435" y="1538096"/>
                </a:lnTo>
                <a:lnTo>
                  <a:pt x="814617" y="1521227"/>
                </a:lnTo>
                <a:lnTo>
                  <a:pt x="809710" y="1517956"/>
                </a:lnTo>
                <a:lnTo>
                  <a:pt x="808074" y="1511413"/>
                </a:lnTo>
                <a:lnTo>
                  <a:pt x="811345" y="1508141"/>
                </a:lnTo>
                <a:lnTo>
                  <a:pt x="814617" y="1503234"/>
                </a:lnTo>
                <a:lnTo>
                  <a:pt x="821160" y="1501598"/>
                </a:lnTo>
                <a:lnTo>
                  <a:pt x="824432" y="1504870"/>
                </a:lnTo>
                <a:lnTo>
                  <a:pt x="849224" y="1520793"/>
                </a:lnTo>
                <a:lnTo>
                  <a:pt x="874323" y="1536563"/>
                </a:lnTo>
                <a:lnTo>
                  <a:pt x="899422" y="1552026"/>
                </a:lnTo>
                <a:lnTo>
                  <a:pt x="924214" y="1567029"/>
                </a:lnTo>
                <a:lnTo>
                  <a:pt x="929122" y="1570301"/>
                </a:lnTo>
                <a:lnTo>
                  <a:pt x="930757" y="1575208"/>
                </a:lnTo>
                <a:lnTo>
                  <a:pt x="927486" y="1580115"/>
                </a:lnTo>
                <a:lnTo>
                  <a:pt x="927486" y="1585023"/>
                </a:lnTo>
                <a:lnTo>
                  <a:pt x="924214" y="1586659"/>
                </a:lnTo>
                <a:close/>
              </a:path>
              <a:path w="3657600" h="1828800">
                <a:moveTo>
                  <a:pt x="2841348" y="1522863"/>
                </a:moveTo>
                <a:lnTo>
                  <a:pt x="2836440" y="1522863"/>
                </a:lnTo>
                <a:lnTo>
                  <a:pt x="2833169" y="1521227"/>
                </a:lnTo>
                <a:lnTo>
                  <a:pt x="2831533" y="1517956"/>
                </a:lnTo>
                <a:lnTo>
                  <a:pt x="2828261" y="1513048"/>
                </a:lnTo>
                <a:lnTo>
                  <a:pt x="2829897" y="1506505"/>
                </a:lnTo>
                <a:lnTo>
                  <a:pt x="2834805" y="1504870"/>
                </a:lnTo>
                <a:lnTo>
                  <a:pt x="2859316" y="1488384"/>
                </a:lnTo>
                <a:lnTo>
                  <a:pt x="2883673" y="1471132"/>
                </a:lnTo>
                <a:lnTo>
                  <a:pt x="2931316" y="1436167"/>
                </a:lnTo>
                <a:lnTo>
                  <a:pt x="2936223" y="1432895"/>
                </a:lnTo>
                <a:lnTo>
                  <a:pt x="2941130" y="1432895"/>
                </a:lnTo>
                <a:lnTo>
                  <a:pt x="2947673" y="1442710"/>
                </a:lnTo>
                <a:lnTo>
                  <a:pt x="2947673" y="1447617"/>
                </a:lnTo>
                <a:lnTo>
                  <a:pt x="2942766" y="1450889"/>
                </a:lnTo>
                <a:lnTo>
                  <a:pt x="2919175" y="1469010"/>
                </a:lnTo>
                <a:lnTo>
                  <a:pt x="2895124" y="1486672"/>
                </a:lnTo>
                <a:lnTo>
                  <a:pt x="2870766" y="1504026"/>
                </a:lnTo>
                <a:lnTo>
                  <a:pt x="2846255" y="1521227"/>
                </a:lnTo>
                <a:lnTo>
                  <a:pt x="2844619" y="1521227"/>
                </a:lnTo>
                <a:lnTo>
                  <a:pt x="2841348" y="1522863"/>
                </a:lnTo>
                <a:close/>
              </a:path>
              <a:path w="3657600" h="1828800">
                <a:moveTo>
                  <a:pt x="726285" y="1454160"/>
                </a:moveTo>
                <a:lnTo>
                  <a:pt x="718106" y="1454160"/>
                </a:lnTo>
                <a:lnTo>
                  <a:pt x="716470" y="1452525"/>
                </a:lnTo>
                <a:lnTo>
                  <a:pt x="669851" y="1415515"/>
                </a:lnTo>
                <a:lnTo>
                  <a:pt x="646541" y="1396627"/>
                </a:lnTo>
                <a:lnTo>
                  <a:pt x="623231" y="1377279"/>
                </a:lnTo>
                <a:lnTo>
                  <a:pt x="618323" y="1374007"/>
                </a:lnTo>
                <a:lnTo>
                  <a:pt x="618323" y="1367464"/>
                </a:lnTo>
                <a:lnTo>
                  <a:pt x="624867" y="1357649"/>
                </a:lnTo>
                <a:lnTo>
                  <a:pt x="631410" y="1357649"/>
                </a:lnTo>
                <a:lnTo>
                  <a:pt x="636317" y="1360921"/>
                </a:lnTo>
                <a:lnTo>
                  <a:pt x="658681" y="1380269"/>
                </a:lnTo>
                <a:lnTo>
                  <a:pt x="681505" y="1399157"/>
                </a:lnTo>
                <a:lnTo>
                  <a:pt x="704636" y="1417739"/>
                </a:lnTo>
                <a:lnTo>
                  <a:pt x="727921" y="1436167"/>
                </a:lnTo>
                <a:lnTo>
                  <a:pt x="732828" y="1439438"/>
                </a:lnTo>
                <a:lnTo>
                  <a:pt x="732828" y="1445982"/>
                </a:lnTo>
                <a:lnTo>
                  <a:pt x="729556" y="1449253"/>
                </a:lnTo>
                <a:lnTo>
                  <a:pt x="729556" y="1452525"/>
                </a:lnTo>
                <a:lnTo>
                  <a:pt x="726285" y="1454160"/>
                </a:lnTo>
                <a:close/>
              </a:path>
              <a:path w="3657600" h="1828800">
                <a:moveTo>
                  <a:pt x="3032734" y="1377279"/>
                </a:moveTo>
                <a:lnTo>
                  <a:pt x="3026191" y="1377279"/>
                </a:lnTo>
                <a:lnTo>
                  <a:pt x="3024555" y="1375643"/>
                </a:lnTo>
                <a:lnTo>
                  <a:pt x="3021283" y="1374007"/>
                </a:lnTo>
                <a:lnTo>
                  <a:pt x="3018012" y="1369100"/>
                </a:lnTo>
                <a:lnTo>
                  <a:pt x="3018012" y="1364193"/>
                </a:lnTo>
                <a:lnTo>
                  <a:pt x="3022919" y="1359285"/>
                </a:lnTo>
                <a:lnTo>
                  <a:pt x="3044977" y="1339630"/>
                </a:lnTo>
                <a:lnTo>
                  <a:pt x="3066881" y="1319822"/>
                </a:lnTo>
                <a:lnTo>
                  <a:pt x="3088478" y="1299707"/>
                </a:lnTo>
                <a:lnTo>
                  <a:pt x="3109616" y="1279132"/>
                </a:lnTo>
                <a:lnTo>
                  <a:pt x="3112887" y="1275860"/>
                </a:lnTo>
                <a:lnTo>
                  <a:pt x="3119430" y="1275860"/>
                </a:lnTo>
                <a:lnTo>
                  <a:pt x="3124338" y="1279132"/>
                </a:lnTo>
                <a:lnTo>
                  <a:pt x="3127609" y="1282404"/>
                </a:lnTo>
                <a:lnTo>
                  <a:pt x="3127609" y="1288947"/>
                </a:lnTo>
                <a:lnTo>
                  <a:pt x="3081603" y="1335362"/>
                </a:lnTo>
                <a:lnTo>
                  <a:pt x="3037641" y="1375643"/>
                </a:lnTo>
                <a:lnTo>
                  <a:pt x="3032734" y="1377279"/>
                </a:lnTo>
                <a:close/>
              </a:path>
              <a:path w="3657600" h="1828800">
                <a:moveTo>
                  <a:pt x="546349" y="1297126"/>
                </a:moveTo>
                <a:lnTo>
                  <a:pt x="541442" y="1297126"/>
                </a:lnTo>
                <a:lnTo>
                  <a:pt x="538170" y="1293854"/>
                </a:lnTo>
                <a:lnTo>
                  <a:pt x="496662" y="1251119"/>
                </a:lnTo>
                <a:lnTo>
                  <a:pt x="456381" y="1207158"/>
                </a:lnTo>
                <a:lnTo>
                  <a:pt x="453110" y="1202250"/>
                </a:lnTo>
                <a:lnTo>
                  <a:pt x="453110" y="1197343"/>
                </a:lnTo>
                <a:lnTo>
                  <a:pt x="458017" y="1192436"/>
                </a:lnTo>
                <a:lnTo>
                  <a:pt x="462924" y="1189164"/>
                </a:lnTo>
                <a:lnTo>
                  <a:pt x="467832" y="1189164"/>
                </a:lnTo>
                <a:lnTo>
                  <a:pt x="472739" y="1194071"/>
                </a:lnTo>
                <a:lnTo>
                  <a:pt x="492650" y="1216129"/>
                </a:lnTo>
                <a:lnTo>
                  <a:pt x="513020" y="1238033"/>
                </a:lnTo>
                <a:lnTo>
                  <a:pt x="533697" y="1259630"/>
                </a:lnTo>
                <a:lnTo>
                  <a:pt x="554528" y="1280768"/>
                </a:lnTo>
                <a:lnTo>
                  <a:pt x="557800" y="1284039"/>
                </a:lnTo>
                <a:lnTo>
                  <a:pt x="557800" y="1290582"/>
                </a:lnTo>
                <a:lnTo>
                  <a:pt x="554528" y="1295490"/>
                </a:lnTo>
                <a:lnTo>
                  <a:pt x="549621" y="1295490"/>
                </a:lnTo>
                <a:lnTo>
                  <a:pt x="546349" y="1297126"/>
                </a:lnTo>
                <a:close/>
              </a:path>
              <a:path w="3657600" h="1828800">
                <a:moveTo>
                  <a:pt x="3202855" y="1208794"/>
                </a:moveTo>
                <a:lnTo>
                  <a:pt x="3191404" y="1208794"/>
                </a:lnTo>
                <a:lnTo>
                  <a:pt x="3189769" y="1207158"/>
                </a:lnTo>
                <a:lnTo>
                  <a:pt x="3184861" y="1203886"/>
                </a:lnTo>
                <a:lnTo>
                  <a:pt x="3184861" y="1197343"/>
                </a:lnTo>
                <a:lnTo>
                  <a:pt x="3188133" y="1192436"/>
                </a:lnTo>
                <a:lnTo>
                  <a:pt x="3207481" y="1170072"/>
                </a:lnTo>
                <a:lnTo>
                  <a:pt x="3226369" y="1147247"/>
                </a:lnTo>
                <a:lnTo>
                  <a:pt x="3244951" y="1124116"/>
                </a:lnTo>
                <a:lnTo>
                  <a:pt x="3263379" y="1100832"/>
                </a:lnTo>
                <a:lnTo>
                  <a:pt x="3266650" y="1095925"/>
                </a:lnTo>
                <a:lnTo>
                  <a:pt x="3273193" y="1095925"/>
                </a:lnTo>
                <a:lnTo>
                  <a:pt x="3276465" y="1099196"/>
                </a:lnTo>
                <a:lnTo>
                  <a:pt x="3281372" y="1102468"/>
                </a:lnTo>
                <a:lnTo>
                  <a:pt x="3281372" y="1109011"/>
                </a:lnTo>
                <a:lnTo>
                  <a:pt x="3278101" y="1112283"/>
                </a:lnTo>
                <a:lnTo>
                  <a:pt x="3259673" y="1135592"/>
                </a:lnTo>
                <a:lnTo>
                  <a:pt x="3241091" y="1158902"/>
                </a:lnTo>
                <a:lnTo>
                  <a:pt x="3222203" y="1182212"/>
                </a:lnTo>
                <a:lnTo>
                  <a:pt x="3202855" y="1205522"/>
                </a:lnTo>
                <a:lnTo>
                  <a:pt x="3202855" y="1208794"/>
                </a:lnTo>
                <a:close/>
              </a:path>
              <a:path w="3657600" h="1828800">
                <a:moveTo>
                  <a:pt x="389314" y="1118826"/>
                </a:moveTo>
                <a:lnTo>
                  <a:pt x="384407" y="1118826"/>
                </a:lnTo>
                <a:lnTo>
                  <a:pt x="381135" y="1117190"/>
                </a:lnTo>
                <a:lnTo>
                  <a:pt x="343717" y="1067912"/>
                </a:lnTo>
                <a:lnTo>
                  <a:pt x="309161" y="1019043"/>
                </a:lnTo>
                <a:lnTo>
                  <a:pt x="305890" y="1014136"/>
                </a:lnTo>
                <a:lnTo>
                  <a:pt x="307525" y="1007593"/>
                </a:lnTo>
                <a:lnTo>
                  <a:pt x="312433" y="1005957"/>
                </a:lnTo>
                <a:lnTo>
                  <a:pt x="317340" y="1002685"/>
                </a:lnTo>
                <a:lnTo>
                  <a:pt x="323883" y="1004321"/>
                </a:lnTo>
                <a:lnTo>
                  <a:pt x="325519" y="1009228"/>
                </a:lnTo>
                <a:lnTo>
                  <a:pt x="342005" y="1033740"/>
                </a:lnTo>
                <a:lnTo>
                  <a:pt x="359257" y="1058097"/>
                </a:lnTo>
                <a:lnTo>
                  <a:pt x="376816" y="1082148"/>
                </a:lnTo>
                <a:lnTo>
                  <a:pt x="394222" y="1105739"/>
                </a:lnTo>
                <a:lnTo>
                  <a:pt x="397493" y="1110647"/>
                </a:lnTo>
                <a:lnTo>
                  <a:pt x="397493" y="1115554"/>
                </a:lnTo>
                <a:lnTo>
                  <a:pt x="395040" y="1117190"/>
                </a:lnTo>
                <a:lnTo>
                  <a:pt x="390950" y="1117190"/>
                </a:lnTo>
                <a:lnTo>
                  <a:pt x="389314" y="1118826"/>
                </a:lnTo>
                <a:close/>
              </a:path>
              <a:path w="3657600" h="1828800">
                <a:moveTo>
                  <a:pt x="392586" y="1118826"/>
                </a:moveTo>
                <a:lnTo>
                  <a:pt x="390950" y="1117190"/>
                </a:lnTo>
                <a:lnTo>
                  <a:pt x="395040" y="1117190"/>
                </a:lnTo>
                <a:lnTo>
                  <a:pt x="392586" y="1118826"/>
                </a:lnTo>
                <a:close/>
              </a:path>
              <a:path w="3657600" h="1828800">
                <a:moveTo>
                  <a:pt x="3345168" y="1020679"/>
                </a:moveTo>
                <a:lnTo>
                  <a:pt x="3338625" y="1020679"/>
                </a:lnTo>
                <a:lnTo>
                  <a:pt x="3336989" y="1019043"/>
                </a:lnTo>
                <a:lnTo>
                  <a:pt x="3332082" y="1015772"/>
                </a:lnTo>
                <a:lnTo>
                  <a:pt x="3330446" y="1009228"/>
                </a:lnTo>
                <a:lnTo>
                  <a:pt x="3333717" y="1005957"/>
                </a:lnTo>
                <a:lnTo>
                  <a:pt x="3349641" y="981165"/>
                </a:lnTo>
                <a:lnTo>
                  <a:pt x="3365411" y="956066"/>
                </a:lnTo>
                <a:lnTo>
                  <a:pt x="3380874" y="930967"/>
                </a:lnTo>
                <a:lnTo>
                  <a:pt x="3395877" y="906174"/>
                </a:lnTo>
                <a:lnTo>
                  <a:pt x="3399148" y="901267"/>
                </a:lnTo>
                <a:lnTo>
                  <a:pt x="3404056" y="899631"/>
                </a:lnTo>
                <a:lnTo>
                  <a:pt x="3413870" y="906174"/>
                </a:lnTo>
                <a:lnTo>
                  <a:pt x="3415506" y="911082"/>
                </a:lnTo>
                <a:lnTo>
                  <a:pt x="3412235" y="915989"/>
                </a:lnTo>
                <a:lnTo>
                  <a:pt x="3397206" y="941727"/>
                </a:lnTo>
                <a:lnTo>
                  <a:pt x="3381564" y="967312"/>
                </a:lnTo>
                <a:lnTo>
                  <a:pt x="3365308" y="992589"/>
                </a:lnTo>
                <a:lnTo>
                  <a:pt x="3348439" y="1017407"/>
                </a:lnTo>
                <a:lnTo>
                  <a:pt x="3348439" y="1019043"/>
                </a:lnTo>
                <a:lnTo>
                  <a:pt x="3345168" y="1020679"/>
                </a:lnTo>
                <a:close/>
              </a:path>
              <a:path w="3657600" h="1828800">
                <a:moveTo>
                  <a:pt x="260088" y="920896"/>
                </a:moveTo>
                <a:lnTo>
                  <a:pt x="251909" y="920896"/>
                </a:lnTo>
                <a:lnTo>
                  <a:pt x="248637" y="919261"/>
                </a:lnTo>
                <a:lnTo>
                  <a:pt x="247002" y="915989"/>
                </a:lnTo>
                <a:lnTo>
                  <a:pt x="232305" y="889970"/>
                </a:lnTo>
                <a:lnTo>
                  <a:pt x="217762" y="863644"/>
                </a:lnTo>
                <a:lnTo>
                  <a:pt x="203526" y="837318"/>
                </a:lnTo>
                <a:lnTo>
                  <a:pt x="189749" y="811299"/>
                </a:lnTo>
                <a:lnTo>
                  <a:pt x="188113" y="806392"/>
                </a:lnTo>
                <a:lnTo>
                  <a:pt x="189749" y="799849"/>
                </a:lnTo>
                <a:lnTo>
                  <a:pt x="199564" y="796577"/>
                </a:lnTo>
                <a:lnTo>
                  <a:pt x="206107" y="798213"/>
                </a:lnTo>
                <a:lnTo>
                  <a:pt x="207743" y="803120"/>
                </a:lnTo>
                <a:lnTo>
                  <a:pt x="234938" y="855465"/>
                </a:lnTo>
                <a:lnTo>
                  <a:pt x="248918" y="881791"/>
                </a:lnTo>
                <a:lnTo>
                  <a:pt x="263359" y="907810"/>
                </a:lnTo>
                <a:lnTo>
                  <a:pt x="266631" y="912717"/>
                </a:lnTo>
                <a:lnTo>
                  <a:pt x="264995" y="919261"/>
                </a:lnTo>
                <a:lnTo>
                  <a:pt x="260088" y="920896"/>
                </a:lnTo>
                <a:close/>
              </a:path>
              <a:path w="3657600" h="1828800">
                <a:moveTo>
                  <a:pt x="3464580" y="814571"/>
                </a:moveTo>
                <a:lnTo>
                  <a:pt x="3458037" y="814571"/>
                </a:lnTo>
                <a:lnTo>
                  <a:pt x="3456401" y="812935"/>
                </a:lnTo>
                <a:lnTo>
                  <a:pt x="3451493" y="811299"/>
                </a:lnTo>
                <a:lnTo>
                  <a:pt x="3449858" y="804756"/>
                </a:lnTo>
                <a:lnTo>
                  <a:pt x="3451493" y="799849"/>
                </a:lnTo>
                <a:lnTo>
                  <a:pt x="3464682" y="772858"/>
                </a:lnTo>
                <a:lnTo>
                  <a:pt x="3477257" y="745868"/>
                </a:lnTo>
                <a:lnTo>
                  <a:pt x="3489219" y="718878"/>
                </a:lnTo>
                <a:lnTo>
                  <a:pt x="3500567" y="691887"/>
                </a:lnTo>
                <a:lnTo>
                  <a:pt x="3502203" y="686980"/>
                </a:lnTo>
                <a:lnTo>
                  <a:pt x="3508746" y="683708"/>
                </a:lnTo>
                <a:lnTo>
                  <a:pt x="3513653" y="686980"/>
                </a:lnTo>
                <a:lnTo>
                  <a:pt x="3518560" y="688616"/>
                </a:lnTo>
                <a:lnTo>
                  <a:pt x="3521832" y="695159"/>
                </a:lnTo>
                <a:lnTo>
                  <a:pt x="3518560" y="700066"/>
                </a:lnTo>
                <a:lnTo>
                  <a:pt x="3507212" y="727312"/>
                </a:lnTo>
                <a:lnTo>
                  <a:pt x="3495251" y="754865"/>
                </a:lnTo>
                <a:lnTo>
                  <a:pt x="3482675" y="782417"/>
                </a:lnTo>
                <a:lnTo>
                  <a:pt x="3469487" y="809663"/>
                </a:lnTo>
                <a:lnTo>
                  <a:pt x="3467851" y="812935"/>
                </a:lnTo>
                <a:lnTo>
                  <a:pt x="3464580" y="814571"/>
                </a:lnTo>
                <a:close/>
              </a:path>
              <a:path w="3657600" h="1828800">
                <a:moveTo>
                  <a:pt x="153762" y="708245"/>
                </a:moveTo>
                <a:lnTo>
                  <a:pt x="145583" y="708245"/>
                </a:lnTo>
                <a:lnTo>
                  <a:pt x="140676" y="706609"/>
                </a:lnTo>
                <a:lnTo>
                  <a:pt x="139040" y="701702"/>
                </a:lnTo>
                <a:lnTo>
                  <a:pt x="128024" y="674430"/>
                </a:lnTo>
                <a:lnTo>
                  <a:pt x="117162" y="646699"/>
                </a:lnTo>
                <a:lnTo>
                  <a:pt x="106606" y="618661"/>
                </a:lnTo>
                <a:lnTo>
                  <a:pt x="96510" y="590469"/>
                </a:lnTo>
                <a:lnTo>
                  <a:pt x="94874" y="585562"/>
                </a:lnTo>
                <a:lnTo>
                  <a:pt x="98146" y="579018"/>
                </a:lnTo>
                <a:lnTo>
                  <a:pt x="107960" y="575747"/>
                </a:lnTo>
                <a:lnTo>
                  <a:pt x="114503" y="579018"/>
                </a:lnTo>
                <a:lnTo>
                  <a:pt x="116139" y="583926"/>
                </a:lnTo>
                <a:lnTo>
                  <a:pt x="126005" y="611887"/>
                </a:lnTo>
                <a:lnTo>
                  <a:pt x="136177" y="639542"/>
                </a:lnTo>
                <a:lnTo>
                  <a:pt x="146963" y="667197"/>
                </a:lnTo>
                <a:lnTo>
                  <a:pt x="158669" y="695159"/>
                </a:lnTo>
                <a:lnTo>
                  <a:pt x="160305" y="700066"/>
                </a:lnTo>
                <a:lnTo>
                  <a:pt x="158669" y="706609"/>
                </a:lnTo>
                <a:lnTo>
                  <a:pt x="153762" y="708245"/>
                </a:lnTo>
                <a:close/>
              </a:path>
              <a:path w="3657600" h="1828800">
                <a:moveTo>
                  <a:pt x="3556183" y="593740"/>
                </a:moveTo>
                <a:lnTo>
                  <a:pt x="3549640" y="593740"/>
                </a:lnTo>
                <a:lnTo>
                  <a:pt x="3544733" y="592105"/>
                </a:lnTo>
                <a:lnTo>
                  <a:pt x="3541461" y="587197"/>
                </a:lnTo>
                <a:lnTo>
                  <a:pt x="3543097" y="580654"/>
                </a:lnTo>
                <a:lnTo>
                  <a:pt x="3552605" y="552437"/>
                </a:lnTo>
                <a:lnTo>
                  <a:pt x="3561500" y="524220"/>
                </a:lnTo>
                <a:lnTo>
                  <a:pt x="3569781" y="496003"/>
                </a:lnTo>
                <a:lnTo>
                  <a:pt x="3577448" y="467785"/>
                </a:lnTo>
                <a:lnTo>
                  <a:pt x="3579084" y="462878"/>
                </a:lnTo>
                <a:lnTo>
                  <a:pt x="3583992" y="459607"/>
                </a:lnTo>
                <a:lnTo>
                  <a:pt x="3593806" y="462878"/>
                </a:lnTo>
                <a:lnTo>
                  <a:pt x="3597078" y="467785"/>
                </a:lnTo>
                <a:lnTo>
                  <a:pt x="3595442" y="472693"/>
                </a:lnTo>
                <a:lnTo>
                  <a:pt x="3587774" y="501166"/>
                </a:lnTo>
                <a:lnTo>
                  <a:pt x="3579493" y="529945"/>
                </a:lnTo>
                <a:lnTo>
                  <a:pt x="3570599" y="558725"/>
                </a:lnTo>
                <a:lnTo>
                  <a:pt x="3559455" y="592105"/>
                </a:lnTo>
                <a:lnTo>
                  <a:pt x="3556183" y="593740"/>
                </a:lnTo>
                <a:close/>
              </a:path>
              <a:path w="3657600" h="1828800">
                <a:moveTo>
                  <a:pt x="78516" y="482507"/>
                </a:moveTo>
                <a:lnTo>
                  <a:pt x="67066" y="482507"/>
                </a:lnTo>
                <a:lnTo>
                  <a:pt x="63794" y="479236"/>
                </a:lnTo>
                <a:lnTo>
                  <a:pt x="47641" y="418508"/>
                </a:lnTo>
                <a:lnTo>
                  <a:pt x="34350" y="359824"/>
                </a:lnTo>
                <a:lnTo>
                  <a:pt x="32714" y="354917"/>
                </a:lnTo>
                <a:lnTo>
                  <a:pt x="35986" y="350009"/>
                </a:lnTo>
                <a:lnTo>
                  <a:pt x="42529" y="348374"/>
                </a:lnTo>
                <a:lnTo>
                  <a:pt x="47436" y="346738"/>
                </a:lnTo>
                <a:lnTo>
                  <a:pt x="52344" y="350009"/>
                </a:lnTo>
                <a:lnTo>
                  <a:pt x="53980" y="356552"/>
                </a:lnTo>
                <a:lnTo>
                  <a:pt x="60139" y="385715"/>
                </a:lnTo>
                <a:lnTo>
                  <a:pt x="66452" y="414418"/>
                </a:lnTo>
                <a:lnTo>
                  <a:pt x="73072" y="442814"/>
                </a:lnTo>
                <a:lnTo>
                  <a:pt x="80152" y="471057"/>
                </a:lnTo>
                <a:lnTo>
                  <a:pt x="81788" y="475964"/>
                </a:lnTo>
                <a:lnTo>
                  <a:pt x="78516" y="482507"/>
                </a:lnTo>
                <a:close/>
              </a:path>
              <a:path w="3657600" h="1828800">
                <a:moveTo>
                  <a:pt x="3618343" y="364731"/>
                </a:moveTo>
                <a:lnTo>
                  <a:pt x="3611800" y="364731"/>
                </a:lnTo>
                <a:lnTo>
                  <a:pt x="3606892" y="363096"/>
                </a:lnTo>
                <a:lnTo>
                  <a:pt x="3603621" y="358188"/>
                </a:lnTo>
                <a:lnTo>
                  <a:pt x="3603621" y="353281"/>
                </a:lnTo>
                <a:lnTo>
                  <a:pt x="3609448" y="323862"/>
                </a:lnTo>
                <a:lnTo>
                  <a:pt x="3614662" y="294597"/>
                </a:lnTo>
                <a:lnTo>
                  <a:pt x="3619263" y="265639"/>
                </a:lnTo>
                <a:lnTo>
                  <a:pt x="3623250" y="237141"/>
                </a:lnTo>
                <a:lnTo>
                  <a:pt x="3623250" y="232233"/>
                </a:lnTo>
                <a:lnTo>
                  <a:pt x="3628158" y="227326"/>
                </a:lnTo>
                <a:lnTo>
                  <a:pt x="3634701" y="228962"/>
                </a:lnTo>
                <a:lnTo>
                  <a:pt x="3639608" y="228962"/>
                </a:lnTo>
                <a:lnTo>
                  <a:pt x="3644515" y="233869"/>
                </a:lnTo>
                <a:lnTo>
                  <a:pt x="3642880" y="240412"/>
                </a:lnTo>
                <a:lnTo>
                  <a:pt x="3638892" y="269856"/>
                </a:lnTo>
                <a:lnTo>
                  <a:pt x="3634292" y="299300"/>
                </a:lnTo>
                <a:lnTo>
                  <a:pt x="3629078" y="328744"/>
                </a:lnTo>
                <a:lnTo>
                  <a:pt x="3623250" y="358188"/>
                </a:lnTo>
                <a:lnTo>
                  <a:pt x="3621614" y="361460"/>
                </a:lnTo>
                <a:lnTo>
                  <a:pt x="3618343" y="364731"/>
                </a:lnTo>
                <a:close/>
              </a:path>
              <a:path w="3657600" h="1828800">
                <a:moveTo>
                  <a:pt x="26171" y="250227"/>
                </a:moveTo>
                <a:lnTo>
                  <a:pt x="21264" y="250227"/>
                </a:lnTo>
                <a:lnTo>
                  <a:pt x="16357" y="246955"/>
                </a:lnTo>
                <a:lnTo>
                  <a:pt x="16357" y="242048"/>
                </a:lnTo>
                <a:lnTo>
                  <a:pt x="12727" y="212348"/>
                </a:lnTo>
                <a:lnTo>
                  <a:pt x="9405" y="182342"/>
                </a:lnTo>
                <a:lnTo>
                  <a:pt x="6680" y="152080"/>
                </a:lnTo>
                <a:lnTo>
                  <a:pt x="4906" y="122636"/>
                </a:lnTo>
                <a:lnTo>
                  <a:pt x="4906" y="117729"/>
                </a:lnTo>
                <a:lnTo>
                  <a:pt x="8178" y="112821"/>
                </a:lnTo>
                <a:lnTo>
                  <a:pt x="19628" y="112821"/>
                </a:lnTo>
                <a:lnTo>
                  <a:pt x="24536" y="116093"/>
                </a:lnTo>
                <a:lnTo>
                  <a:pt x="24536" y="122636"/>
                </a:lnTo>
                <a:lnTo>
                  <a:pt x="27038" y="152336"/>
                </a:lnTo>
                <a:lnTo>
                  <a:pt x="29729" y="182342"/>
                </a:lnTo>
                <a:lnTo>
                  <a:pt x="32587" y="210968"/>
                </a:lnTo>
                <a:lnTo>
                  <a:pt x="35986" y="240412"/>
                </a:lnTo>
                <a:lnTo>
                  <a:pt x="35986" y="243684"/>
                </a:lnTo>
                <a:lnTo>
                  <a:pt x="32714" y="248591"/>
                </a:lnTo>
                <a:lnTo>
                  <a:pt x="26171" y="250227"/>
                </a:lnTo>
                <a:close/>
              </a:path>
              <a:path w="3657600" h="1828800">
                <a:moveTo>
                  <a:pt x="3649423" y="129179"/>
                </a:moveTo>
                <a:lnTo>
                  <a:pt x="3637972" y="129179"/>
                </a:lnTo>
                <a:lnTo>
                  <a:pt x="3634701" y="124272"/>
                </a:lnTo>
                <a:lnTo>
                  <a:pt x="3634701" y="119364"/>
                </a:lnTo>
                <a:lnTo>
                  <a:pt x="3636592" y="89920"/>
                </a:lnTo>
                <a:lnTo>
                  <a:pt x="3637563" y="60476"/>
                </a:lnTo>
                <a:lnTo>
                  <a:pt x="3637918" y="31288"/>
                </a:lnTo>
                <a:lnTo>
                  <a:pt x="3637972" y="0"/>
                </a:lnTo>
                <a:lnTo>
                  <a:pt x="3657600" y="0"/>
                </a:lnTo>
                <a:lnTo>
                  <a:pt x="3657600" y="1798"/>
                </a:lnTo>
                <a:lnTo>
                  <a:pt x="3657320" y="31288"/>
                </a:lnTo>
                <a:lnTo>
                  <a:pt x="3656579" y="61294"/>
                </a:lnTo>
                <a:lnTo>
                  <a:pt x="3655531" y="91301"/>
                </a:lnTo>
                <a:lnTo>
                  <a:pt x="3654396" y="119364"/>
                </a:lnTo>
                <a:lnTo>
                  <a:pt x="3654330" y="124272"/>
                </a:lnTo>
                <a:lnTo>
                  <a:pt x="3649423" y="129179"/>
                </a:lnTo>
                <a:close/>
              </a:path>
              <a:path w="3657600" h="1828800">
                <a:moveTo>
                  <a:pt x="16357" y="13039"/>
                </a:moveTo>
                <a:lnTo>
                  <a:pt x="4906" y="13039"/>
                </a:lnTo>
                <a:lnTo>
                  <a:pt x="0" y="8132"/>
                </a:lnTo>
                <a:lnTo>
                  <a:pt x="14" y="0"/>
                </a:lnTo>
                <a:lnTo>
                  <a:pt x="19628" y="0"/>
                </a:lnTo>
                <a:lnTo>
                  <a:pt x="19628" y="8132"/>
                </a:lnTo>
                <a:lnTo>
                  <a:pt x="16357" y="13039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2623820" y="7665536"/>
              <a:ext cx="12580620" cy="2621915"/>
            </a:xfrm>
            <a:custGeom>
              <a:avLst/>
              <a:gdLst/>
              <a:ahLst/>
              <a:cxnLst/>
              <a:rect l="l" t="t" r="r" b="b"/>
              <a:pathLst>
                <a:path w="12580619" h="2621915">
                  <a:moveTo>
                    <a:pt x="8780648" y="1559542"/>
                  </a:moveTo>
                  <a:lnTo>
                    <a:pt x="12580302" y="1559542"/>
                  </a:lnTo>
                  <a:lnTo>
                    <a:pt x="12580302" y="1524713"/>
                  </a:lnTo>
                  <a:lnTo>
                    <a:pt x="8796141" y="1524713"/>
                  </a:lnTo>
                  <a:lnTo>
                    <a:pt x="8017619" y="781706"/>
                  </a:lnTo>
                  <a:lnTo>
                    <a:pt x="8796141" y="34828"/>
                  </a:lnTo>
                  <a:lnTo>
                    <a:pt x="12580302" y="34828"/>
                  </a:lnTo>
                  <a:lnTo>
                    <a:pt x="12580302" y="0"/>
                  </a:lnTo>
                  <a:lnTo>
                    <a:pt x="8780648" y="0"/>
                  </a:lnTo>
                  <a:lnTo>
                    <a:pt x="7986633" y="762356"/>
                  </a:lnTo>
                  <a:lnTo>
                    <a:pt x="4190852" y="762356"/>
                  </a:lnTo>
                  <a:lnTo>
                    <a:pt x="4165499" y="797185"/>
                  </a:lnTo>
                  <a:lnTo>
                    <a:pt x="7986633" y="797185"/>
                  </a:lnTo>
                  <a:lnTo>
                    <a:pt x="8780648" y="1559542"/>
                  </a:lnTo>
                  <a:close/>
                </a:path>
                <a:path w="12580619" h="2621915">
                  <a:moveTo>
                    <a:pt x="3783556" y="2621463"/>
                  </a:moveTo>
                  <a:lnTo>
                    <a:pt x="3828904" y="2621463"/>
                  </a:lnTo>
                  <a:lnTo>
                    <a:pt x="3358104" y="1973614"/>
                  </a:lnTo>
                  <a:lnTo>
                    <a:pt x="4210218" y="797185"/>
                  </a:lnTo>
                  <a:lnTo>
                    <a:pt x="4165499" y="797185"/>
                  </a:lnTo>
                  <a:lnTo>
                    <a:pt x="3323245" y="1954265"/>
                  </a:lnTo>
                  <a:lnTo>
                    <a:pt x="0" y="1954265"/>
                  </a:lnTo>
                  <a:lnTo>
                    <a:pt x="0" y="1989093"/>
                  </a:lnTo>
                  <a:lnTo>
                    <a:pt x="3323245" y="1989093"/>
                  </a:lnTo>
                  <a:lnTo>
                    <a:pt x="3783556" y="2621463"/>
                  </a:lnTo>
                  <a:close/>
                </a:path>
                <a:path w="12580619" h="2621915">
                  <a:moveTo>
                    <a:pt x="8533132" y="2621463"/>
                  </a:moveTo>
                  <a:lnTo>
                    <a:pt x="8587683" y="2621463"/>
                  </a:lnTo>
                  <a:lnTo>
                    <a:pt x="8796141" y="2422514"/>
                  </a:lnTo>
                  <a:lnTo>
                    <a:pt x="12580302" y="2422514"/>
                  </a:lnTo>
                  <a:lnTo>
                    <a:pt x="12580302" y="2383816"/>
                  </a:lnTo>
                  <a:lnTo>
                    <a:pt x="8780648" y="2383816"/>
                  </a:lnTo>
                  <a:lnTo>
                    <a:pt x="8533132" y="2621463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16403" y="3122090"/>
              <a:ext cx="5671820" cy="7165340"/>
            </a:xfrm>
            <a:custGeom>
              <a:avLst/>
              <a:gdLst/>
              <a:ahLst/>
              <a:cxnLst/>
              <a:rect l="l" t="t" r="r" b="b"/>
              <a:pathLst>
                <a:path w="5671819" h="7165340">
                  <a:moveTo>
                    <a:pt x="5671596" y="7164909"/>
                  </a:moveTo>
                  <a:lnTo>
                    <a:pt x="2524353" y="7164909"/>
                  </a:lnTo>
                  <a:lnTo>
                    <a:pt x="0" y="4640555"/>
                  </a:lnTo>
                  <a:lnTo>
                    <a:pt x="4640555" y="0"/>
                  </a:lnTo>
                  <a:lnTo>
                    <a:pt x="5671596" y="1031041"/>
                  </a:lnTo>
                  <a:lnTo>
                    <a:pt x="5671596" y="7164909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23860" y="3624071"/>
              <a:ext cx="5164455" cy="6663055"/>
            </a:xfrm>
            <a:custGeom>
              <a:avLst/>
              <a:gdLst/>
              <a:ahLst/>
              <a:cxnLst/>
              <a:rect l="l" t="t" r="r" b="b"/>
              <a:pathLst>
                <a:path w="5164455" h="6663055">
                  <a:moveTo>
                    <a:pt x="2527519" y="6662927"/>
                  </a:moveTo>
                  <a:lnTo>
                    <a:pt x="0" y="4135407"/>
                  </a:lnTo>
                  <a:lnTo>
                    <a:pt x="4135407" y="0"/>
                  </a:lnTo>
                  <a:lnTo>
                    <a:pt x="5164137" y="1028729"/>
                  </a:lnTo>
                  <a:lnTo>
                    <a:pt x="5164137" y="1286678"/>
                  </a:lnTo>
                  <a:lnTo>
                    <a:pt x="4135407" y="257948"/>
                  </a:lnTo>
                  <a:lnTo>
                    <a:pt x="260692" y="4132663"/>
                  </a:lnTo>
                  <a:lnTo>
                    <a:pt x="2790956" y="6662927"/>
                  </a:lnTo>
                  <a:lnTo>
                    <a:pt x="2527519" y="6662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16403" y="0"/>
              <a:ext cx="5671820" cy="5156200"/>
            </a:xfrm>
            <a:custGeom>
              <a:avLst/>
              <a:gdLst/>
              <a:ahLst/>
              <a:cxnLst/>
              <a:rect l="l" t="t" r="r" b="b"/>
              <a:pathLst>
                <a:path w="5671819" h="5156200">
                  <a:moveTo>
                    <a:pt x="5671597" y="3121359"/>
                  </a:moveTo>
                  <a:lnTo>
                    <a:pt x="3637003" y="5155953"/>
                  </a:lnTo>
                  <a:lnTo>
                    <a:pt x="0" y="1518949"/>
                  </a:lnTo>
                  <a:lnTo>
                    <a:pt x="1518949" y="0"/>
                  </a:lnTo>
                  <a:lnTo>
                    <a:pt x="5671597" y="0"/>
                  </a:lnTo>
                  <a:lnTo>
                    <a:pt x="5671597" y="3121359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14318" y="0"/>
              <a:ext cx="5274310" cy="4756150"/>
            </a:xfrm>
            <a:custGeom>
              <a:avLst/>
              <a:gdLst/>
              <a:ahLst/>
              <a:cxnLst/>
              <a:rect l="l" t="t" r="r" b="b"/>
              <a:pathLst>
                <a:path w="5274309" h="4756150">
                  <a:moveTo>
                    <a:pt x="5273681" y="512643"/>
                  </a:moveTo>
                  <a:lnTo>
                    <a:pt x="4761038" y="0"/>
                  </a:lnTo>
                  <a:lnTo>
                    <a:pt x="4963111" y="0"/>
                  </a:lnTo>
                  <a:lnTo>
                    <a:pt x="5273681" y="310569"/>
                  </a:lnTo>
                  <a:lnTo>
                    <a:pt x="5273681" y="512643"/>
                  </a:lnTo>
                  <a:close/>
                </a:path>
                <a:path w="5274309" h="4756150">
                  <a:moveTo>
                    <a:pt x="3342815" y="4652589"/>
                  </a:moveTo>
                  <a:lnTo>
                    <a:pt x="3239629" y="4549402"/>
                  </a:lnTo>
                  <a:lnTo>
                    <a:pt x="5273681" y="2515350"/>
                  </a:lnTo>
                  <a:lnTo>
                    <a:pt x="5273681" y="2721723"/>
                  </a:lnTo>
                  <a:lnTo>
                    <a:pt x="3342815" y="4652589"/>
                  </a:lnTo>
                  <a:close/>
                </a:path>
                <a:path w="5274309" h="4756150">
                  <a:moveTo>
                    <a:pt x="3239629" y="4755776"/>
                  </a:moveTo>
                  <a:lnTo>
                    <a:pt x="0" y="1516146"/>
                  </a:lnTo>
                  <a:lnTo>
                    <a:pt x="1516146" y="0"/>
                  </a:lnTo>
                  <a:lnTo>
                    <a:pt x="1718220" y="0"/>
                  </a:lnTo>
                  <a:lnTo>
                    <a:pt x="204223" y="1513997"/>
                  </a:lnTo>
                  <a:lnTo>
                    <a:pt x="3342815" y="4652589"/>
                  </a:lnTo>
                  <a:lnTo>
                    <a:pt x="3239629" y="4755776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97975" y="0"/>
              <a:ext cx="4890135" cy="7666355"/>
            </a:xfrm>
            <a:custGeom>
              <a:avLst/>
              <a:gdLst/>
              <a:ahLst/>
              <a:cxnLst/>
              <a:rect l="l" t="t" r="r" b="b"/>
              <a:pathLst>
                <a:path w="4890134" h="7666355">
                  <a:moveTo>
                    <a:pt x="4890023" y="6742782"/>
                  </a:moveTo>
                  <a:lnTo>
                    <a:pt x="3967029" y="7665776"/>
                  </a:lnTo>
                  <a:lnTo>
                    <a:pt x="0" y="3698746"/>
                  </a:lnTo>
                  <a:lnTo>
                    <a:pt x="3698746" y="0"/>
                  </a:lnTo>
                  <a:lnTo>
                    <a:pt x="4235312" y="0"/>
                  </a:lnTo>
                  <a:lnTo>
                    <a:pt x="4890023" y="654710"/>
                  </a:lnTo>
                  <a:lnTo>
                    <a:pt x="4890023" y="6742782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05992" y="0"/>
              <a:ext cx="4782185" cy="7666355"/>
            </a:xfrm>
            <a:custGeom>
              <a:avLst/>
              <a:gdLst/>
              <a:ahLst/>
              <a:cxnLst/>
              <a:rect l="l" t="t" r="r" b="b"/>
              <a:pathLst>
                <a:path w="4782184" h="7666355">
                  <a:moveTo>
                    <a:pt x="4782006" y="6850799"/>
                  </a:moveTo>
                  <a:lnTo>
                    <a:pt x="3967029" y="7665776"/>
                  </a:lnTo>
                  <a:lnTo>
                    <a:pt x="0" y="3698746"/>
                  </a:lnTo>
                  <a:lnTo>
                    <a:pt x="3698746" y="0"/>
                  </a:lnTo>
                  <a:lnTo>
                    <a:pt x="4235312" y="0"/>
                  </a:lnTo>
                  <a:lnTo>
                    <a:pt x="4782006" y="546693"/>
                  </a:lnTo>
                  <a:lnTo>
                    <a:pt x="4782006" y="6850799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36651" y="163000"/>
              <a:ext cx="4351655" cy="7071995"/>
            </a:xfrm>
            <a:custGeom>
              <a:avLst/>
              <a:gdLst/>
              <a:ahLst/>
              <a:cxnLst/>
              <a:rect l="l" t="t" r="r" b="b"/>
              <a:pathLst>
                <a:path w="4351655" h="7071995">
                  <a:moveTo>
                    <a:pt x="3535977" y="7071955"/>
                  </a:moveTo>
                  <a:lnTo>
                    <a:pt x="0" y="3535977"/>
                  </a:lnTo>
                  <a:lnTo>
                    <a:pt x="3535977" y="0"/>
                  </a:lnTo>
                  <a:lnTo>
                    <a:pt x="4351347" y="815369"/>
                  </a:lnTo>
                  <a:lnTo>
                    <a:pt x="4351347" y="1035928"/>
                  </a:lnTo>
                  <a:lnTo>
                    <a:pt x="3535977" y="220558"/>
                  </a:lnTo>
                  <a:lnTo>
                    <a:pt x="222905" y="3533631"/>
                  </a:lnTo>
                  <a:lnTo>
                    <a:pt x="3648603" y="6959329"/>
                  </a:lnTo>
                  <a:lnTo>
                    <a:pt x="3535977" y="7071955"/>
                  </a:lnTo>
                  <a:close/>
                </a:path>
                <a:path w="4351655" h="7071995">
                  <a:moveTo>
                    <a:pt x="3648603" y="6959329"/>
                  </a:moveTo>
                  <a:lnTo>
                    <a:pt x="3535977" y="6846704"/>
                  </a:lnTo>
                  <a:lnTo>
                    <a:pt x="4351347" y="6031334"/>
                  </a:lnTo>
                  <a:lnTo>
                    <a:pt x="4351347" y="6256585"/>
                  </a:lnTo>
                  <a:lnTo>
                    <a:pt x="3648603" y="6959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639829"/>
              <a:ext cx="3749040" cy="875030"/>
            </a:xfrm>
            <a:custGeom>
              <a:avLst/>
              <a:gdLst/>
              <a:ahLst/>
              <a:cxnLst/>
              <a:rect l="l" t="t" r="r" b="b"/>
              <a:pathLst>
                <a:path w="3749040" h="875030">
                  <a:moveTo>
                    <a:pt x="3663996" y="874896"/>
                  </a:moveTo>
                  <a:lnTo>
                    <a:pt x="3631019" y="868247"/>
                  </a:lnTo>
                  <a:lnTo>
                    <a:pt x="3604057" y="850127"/>
                  </a:lnTo>
                  <a:lnTo>
                    <a:pt x="3585862" y="823277"/>
                  </a:lnTo>
                  <a:lnTo>
                    <a:pt x="3579185" y="790438"/>
                  </a:lnTo>
                  <a:lnTo>
                    <a:pt x="3580578" y="774805"/>
                  </a:lnTo>
                  <a:lnTo>
                    <a:pt x="3584621" y="760391"/>
                  </a:lnTo>
                  <a:lnTo>
                    <a:pt x="3591111" y="747194"/>
                  </a:lnTo>
                  <a:lnTo>
                    <a:pt x="3599844" y="735216"/>
                  </a:lnTo>
                  <a:lnTo>
                    <a:pt x="3005080" y="28152"/>
                  </a:lnTo>
                  <a:lnTo>
                    <a:pt x="0" y="28152"/>
                  </a:lnTo>
                  <a:lnTo>
                    <a:pt x="0" y="0"/>
                  </a:lnTo>
                  <a:lnTo>
                    <a:pt x="3017041" y="0"/>
                  </a:lnTo>
                  <a:lnTo>
                    <a:pt x="3619416" y="717891"/>
                  </a:lnTo>
                  <a:lnTo>
                    <a:pt x="3703074" y="717891"/>
                  </a:lnTo>
                  <a:lnTo>
                    <a:pt x="3722031" y="730343"/>
                  </a:lnTo>
                  <a:lnTo>
                    <a:pt x="3740873" y="757142"/>
                  </a:lnTo>
                  <a:lnTo>
                    <a:pt x="3748807" y="790438"/>
                  </a:lnTo>
                  <a:lnTo>
                    <a:pt x="3742130" y="823277"/>
                  </a:lnTo>
                  <a:lnTo>
                    <a:pt x="3723934" y="850127"/>
                  </a:lnTo>
                  <a:lnTo>
                    <a:pt x="3696972" y="868247"/>
                  </a:lnTo>
                  <a:lnTo>
                    <a:pt x="3663996" y="874896"/>
                  </a:lnTo>
                  <a:close/>
                </a:path>
                <a:path w="3749040" h="875030">
                  <a:moveTo>
                    <a:pt x="3703074" y="717891"/>
                  </a:moveTo>
                  <a:lnTo>
                    <a:pt x="3619416" y="717891"/>
                  </a:lnTo>
                  <a:lnTo>
                    <a:pt x="3628947" y="712833"/>
                  </a:lnTo>
                  <a:lnTo>
                    <a:pt x="3639395" y="709093"/>
                  </a:lnTo>
                  <a:lnTo>
                    <a:pt x="3650455" y="706776"/>
                  </a:lnTo>
                  <a:lnTo>
                    <a:pt x="3661821" y="705980"/>
                  </a:lnTo>
                  <a:lnTo>
                    <a:pt x="3694831" y="712477"/>
                  </a:lnTo>
                  <a:lnTo>
                    <a:pt x="3703074" y="717891"/>
                  </a:lnTo>
                  <a:close/>
                </a:path>
              </a:pathLst>
            </a:custGeom>
            <a:solidFill>
              <a:srgbClr val="002629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034519"/>
              <a:ext cx="2641600" cy="2252980"/>
            </a:xfrm>
            <a:custGeom>
              <a:avLst/>
              <a:gdLst/>
              <a:ahLst/>
              <a:cxnLst/>
              <a:rect l="l" t="t" r="r" b="b"/>
              <a:pathLst>
                <a:path w="2641600" h="2252979">
                  <a:moveTo>
                    <a:pt x="2489592" y="2252479"/>
                  </a:moveTo>
                  <a:lnTo>
                    <a:pt x="2470048" y="2252479"/>
                  </a:lnTo>
                  <a:lnTo>
                    <a:pt x="2474868" y="2242617"/>
                  </a:lnTo>
                  <a:lnTo>
                    <a:pt x="2485707" y="2219352"/>
                  </a:lnTo>
                  <a:lnTo>
                    <a:pt x="2496018" y="2196086"/>
                  </a:lnTo>
                  <a:lnTo>
                    <a:pt x="2505800" y="2172821"/>
                  </a:lnTo>
                  <a:lnTo>
                    <a:pt x="2507210" y="2168591"/>
                  </a:lnTo>
                  <a:lnTo>
                    <a:pt x="2512850" y="2165771"/>
                  </a:lnTo>
                  <a:lnTo>
                    <a:pt x="2517080" y="2168591"/>
                  </a:lnTo>
                  <a:lnTo>
                    <a:pt x="2521310" y="2170001"/>
                  </a:lnTo>
                  <a:lnTo>
                    <a:pt x="2524130" y="2175641"/>
                  </a:lnTo>
                  <a:lnTo>
                    <a:pt x="2521310" y="2179871"/>
                  </a:lnTo>
                  <a:lnTo>
                    <a:pt x="2511528" y="2203357"/>
                  </a:lnTo>
                  <a:lnTo>
                    <a:pt x="2501217" y="2227107"/>
                  </a:lnTo>
                  <a:lnTo>
                    <a:pt x="2490378" y="2250856"/>
                  </a:lnTo>
                  <a:lnTo>
                    <a:pt x="2489592" y="2252479"/>
                  </a:lnTo>
                  <a:close/>
                </a:path>
                <a:path w="2641600" h="2252979">
                  <a:moveTo>
                    <a:pt x="2553740" y="2088221"/>
                  </a:moveTo>
                  <a:lnTo>
                    <a:pt x="2548100" y="2088221"/>
                  </a:lnTo>
                  <a:lnTo>
                    <a:pt x="2543870" y="2086811"/>
                  </a:lnTo>
                  <a:lnTo>
                    <a:pt x="2541050" y="2082581"/>
                  </a:lnTo>
                  <a:lnTo>
                    <a:pt x="2542460" y="2076941"/>
                  </a:lnTo>
                  <a:lnTo>
                    <a:pt x="2550655" y="2052618"/>
                  </a:lnTo>
                  <a:lnTo>
                    <a:pt x="2558322" y="2028295"/>
                  </a:lnTo>
                  <a:lnTo>
                    <a:pt x="2565461" y="2003973"/>
                  </a:lnTo>
                  <a:lnTo>
                    <a:pt x="2572070" y="1979650"/>
                  </a:lnTo>
                  <a:lnTo>
                    <a:pt x="2573480" y="1975420"/>
                  </a:lnTo>
                  <a:lnTo>
                    <a:pt x="2577710" y="1972600"/>
                  </a:lnTo>
                  <a:lnTo>
                    <a:pt x="2586170" y="1975420"/>
                  </a:lnTo>
                  <a:lnTo>
                    <a:pt x="2588990" y="1979650"/>
                  </a:lnTo>
                  <a:lnTo>
                    <a:pt x="2587580" y="1983880"/>
                  </a:lnTo>
                  <a:lnTo>
                    <a:pt x="2580971" y="2008423"/>
                  </a:lnTo>
                  <a:lnTo>
                    <a:pt x="2573832" y="2033231"/>
                  </a:lnTo>
                  <a:lnTo>
                    <a:pt x="2566166" y="2058038"/>
                  </a:lnTo>
                  <a:lnTo>
                    <a:pt x="2556560" y="2086811"/>
                  </a:lnTo>
                  <a:lnTo>
                    <a:pt x="2553740" y="2088221"/>
                  </a:lnTo>
                  <a:close/>
                </a:path>
                <a:path w="2641600" h="2252979">
                  <a:moveTo>
                    <a:pt x="2607320" y="1890820"/>
                  </a:moveTo>
                  <a:lnTo>
                    <a:pt x="2601680" y="1890820"/>
                  </a:lnTo>
                  <a:lnTo>
                    <a:pt x="2597450" y="1889410"/>
                  </a:lnTo>
                  <a:lnTo>
                    <a:pt x="2594630" y="1885180"/>
                  </a:lnTo>
                  <a:lnTo>
                    <a:pt x="2594630" y="1880950"/>
                  </a:lnTo>
                  <a:lnTo>
                    <a:pt x="2599653" y="1855592"/>
                  </a:lnTo>
                  <a:lnTo>
                    <a:pt x="2604148" y="1830366"/>
                  </a:lnTo>
                  <a:lnTo>
                    <a:pt x="2608113" y="1805404"/>
                  </a:lnTo>
                  <a:lnTo>
                    <a:pt x="2611550" y="1780839"/>
                  </a:lnTo>
                  <a:lnTo>
                    <a:pt x="2611550" y="1776609"/>
                  </a:lnTo>
                  <a:lnTo>
                    <a:pt x="2615780" y="1772379"/>
                  </a:lnTo>
                  <a:lnTo>
                    <a:pt x="2621420" y="1773789"/>
                  </a:lnTo>
                  <a:lnTo>
                    <a:pt x="2625650" y="1773789"/>
                  </a:lnTo>
                  <a:lnTo>
                    <a:pt x="2629880" y="1778019"/>
                  </a:lnTo>
                  <a:lnTo>
                    <a:pt x="2628470" y="1783659"/>
                  </a:lnTo>
                  <a:lnTo>
                    <a:pt x="2625033" y="1809039"/>
                  </a:lnTo>
                  <a:lnTo>
                    <a:pt x="2621068" y="1834419"/>
                  </a:lnTo>
                  <a:lnTo>
                    <a:pt x="2616573" y="1859800"/>
                  </a:lnTo>
                  <a:lnTo>
                    <a:pt x="2611550" y="1885180"/>
                  </a:lnTo>
                  <a:lnTo>
                    <a:pt x="2610140" y="1888000"/>
                  </a:lnTo>
                  <a:lnTo>
                    <a:pt x="2607320" y="1890820"/>
                  </a:lnTo>
                  <a:close/>
                </a:path>
                <a:path w="2641600" h="2252979">
                  <a:moveTo>
                    <a:pt x="2634110" y="1687779"/>
                  </a:moveTo>
                  <a:lnTo>
                    <a:pt x="2624240" y="1687779"/>
                  </a:lnTo>
                  <a:lnTo>
                    <a:pt x="2621420" y="1683549"/>
                  </a:lnTo>
                  <a:lnTo>
                    <a:pt x="2621420" y="1679319"/>
                  </a:lnTo>
                  <a:lnTo>
                    <a:pt x="2623051" y="1653938"/>
                  </a:lnTo>
                  <a:lnTo>
                    <a:pt x="2623888" y="1628558"/>
                  </a:lnTo>
                  <a:lnTo>
                    <a:pt x="2624193" y="1603398"/>
                  </a:lnTo>
                  <a:lnTo>
                    <a:pt x="2624242" y="1569336"/>
                  </a:lnTo>
                  <a:lnTo>
                    <a:pt x="2628470" y="1565108"/>
                  </a:lnTo>
                  <a:lnTo>
                    <a:pt x="2636930" y="1565108"/>
                  </a:lnTo>
                  <a:lnTo>
                    <a:pt x="2641158" y="1569336"/>
                  </a:lnTo>
                  <a:lnTo>
                    <a:pt x="2641158" y="1578007"/>
                  </a:lnTo>
                  <a:lnTo>
                    <a:pt x="2640918" y="1603398"/>
                  </a:lnTo>
                  <a:lnTo>
                    <a:pt x="2640279" y="1629263"/>
                  </a:lnTo>
                  <a:lnTo>
                    <a:pt x="2639376" y="1655128"/>
                  </a:lnTo>
                  <a:lnTo>
                    <a:pt x="2638397" y="1679319"/>
                  </a:lnTo>
                  <a:lnTo>
                    <a:pt x="2638340" y="1683549"/>
                  </a:lnTo>
                  <a:lnTo>
                    <a:pt x="2634110" y="1687779"/>
                  </a:lnTo>
                  <a:close/>
                </a:path>
                <a:path w="2641600" h="2252979">
                  <a:moveTo>
                    <a:pt x="2629880" y="1479097"/>
                  </a:moveTo>
                  <a:lnTo>
                    <a:pt x="2625650" y="1479097"/>
                  </a:lnTo>
                  <a:lnTo>
                    <a:pt x="2621420" y="1476277"/>
                  </a:lnTo>
                  <a:lnTo>
                    <a:pt x="2621301" y="1469227"/>
                  </a:lnTo>
                  <a:lnTo>
                    <a:pt x="2619283" y="1445257"/>
                  </a:lnTo>
                  <a:lnTo>
                    <a:pt x="2617014" y="1419877"/>
                  </a:lnTo>
                  <a:lnTo>
                    <a:pt x="2614480" y="1394497"/>
                  </a:lnTo>
                  <a:lnTo>
                    <a:pt x="2611550" y="1369117"/>
                  </a:lnTo>
                  <a:lnTo>
                    <a:pt x="2611550" y="1364887"/>
                  </a:lnTo>
                  <a:lnTo>
                    <a:pt x="2614370" y="1360657"/>
                  </a:lnTo>
                  <a:lnTo>
                    <a:pt x="2618600" y="1359247"/>
                  </a:lnTo>
                  <a:lnTo>
                    <a:pt x="2622830" y="1359247"/>
                  </a:lnTo>
                  <a:lnTo>
                    <a:pt x="2634463" y="1417762"/>
                  </a:lnTo>
                  <a:lnTo>
                    <a:pt x="2638340" y="1469227"/>
                  </a:lnTo>
                  <a:lnTo>
                    <a:pt x="2638340" y="1473457"/>
                  </a:lnTo>
                  <a:lnTo>
                    <a:pt x="2634110" y="1477687"/>
                  </a:lnTo>
                  <a:lnTo>
                    <a:pt x="2629880" y="1479097"/>
                  </a:lnTo>
                  <a:close/>
                </a:path>
                <a:path w="2641600" h="2252979">
                  <a:moveTo>
                    <a:pt x="2601680" y="1274646"/>
                  </a:moveTo>
                  <a:lnTo>
                    <a:pt x="2597450" y="1274646"/>
                  </a:lnTo>
                  <a:lnTo>
                    <a:pt x="2594630" y="1271826"/>
                  </a:lnTo>
                  <a:lnTo>
                    <a:pt x="2593220" y="1267596"/>
                  </a:lnTo>
                  <a:lnTo>
                    <a:pt x="2587888" y="1242458"/>
                  </a:lnTo>
                  <a:lnTo>
                    <a:pt x="2582292" y="1217717"/>
                  </a:lnTo>
                  <a:lnTo>
                    <a:pt x="2576168" y="1193240"/>
                  </a:lnTo>
                  <a:lnTo>
                    <a:pt x="2569250" y="1168896"/>
                  </a:lnTo>
                  <a:lnTo>
                    <a:pt x="2567840" y="1164666"/>
                  </a:lnTo>
                  <a:lnTo>
                    <a:pt x="2570660" y="1159026"/>
                  </a:lnTo>
                  <a:lnTo>
                    <a:pt x="2574890" y="1159026"/>
                  </a:lnTo>
                  <a:lnTo>
                    <a:pt x="2579120" y="1157616"/>
                  </a:lnTo>
                  <a:lnTo>
                    <a:pt x="2584760" y="1160436"/>
                  </a:lnTo>
                  <a:lnTo>
                    <a:pt x="2584760" y="1164666"/>
                  </a:lnTo>
                  <a:lnTo>
                    <a:pt x="2591083" y="1189231"/>
                  </a:lnTo>
                  <a:lnTo>
                    <a:pt x="2597274" y="1214192"/>
                  </a:lnTo>
                  <a:lnTo>
                    <a:pt x="2603200" y="1239418"/>
                  </a:lnTo>
                  <a:lnTo>
                    <a:pt x="2608730" y="1264776"/>
                  </a:lnTo>
                  <a:lnTo>
                    <a:pt x="2610140" y="1269006"/>
                  </a:lnTo>
                  <a:lnTo>
                    <a:pt x="2607320" y="1273236"/>
                  </a:lnTo>
                  <a:lnTo>
                    <a:pt x="2601680" y="1274646"/>
                  </a:lnTo>
                  <a:close/>
                </a:path>
                <a:path w="2641600" h="2252979">
                  <a:moveTo>
                    <a:pt x="2550920" y="1077245"/>
                  </a:moveTo>
                  <a:lnTo>
                    <a:pt x="2545280" y="1077245"/>
                  </a:lnTo>
                  <a:lnTo>
                    <a:pt x="2542460" y="1074425"/>
                  </a:lnTo>
                  <a:lnTo>
                    <a:pt x="2541050" y="1071605"/>
                  </a:lnTo>
                  <a:lnTo>
                    <a:pt x="2532546" y="1047503"/>
                  </a:lnTo>
                  <a:lnTo>
                    <a:pt x="2523777" y="1023665"/>
                  </a:lnTo>
                  <a:lnTo>
                    <a:pt x="2514480" y="999827"/>
                  </a:lnTo>
                  <a:lnTo>
                    <a:pt x="2504390" y="975725"/>
                  </a:lnTo>
                  <a:lnTo>
                    <a:pt x="2502980" y="971495"/>
                  </a:lnTo>
                  <a:lnTo>
                    <a:pt x="2504390" y="965855"/>
                  </a:lnTo>
                  <a:lnTo>
                    <a:pt x="2512850" y="963035"/>
                  </a:lnTo>
                  <a:lnTo>
                    <a:pt x="2518490" y="964445"/>
                  </a:lnTo>
                  <a:lnTo>
                    <a:pt x="2519900" y="968675"/>
                  </a:lnTo>
                  <a:lnTo>
                    <a:pt x="2529395" y="992182"/>
                  </a:lnTo>
                  <a:lnTo>
                    <a:pt x="2538758" y="1016086"/>
                  </a:lnTo>
                  <a:lnTo>
                    <a:pt x="2547857" y="1040255"/>
                  </a:lnTo>
                  <a:lnTo>
                    <a:pt x="2556560" y="1064555"/>
                  </a:lnTo>
                  <a:lnTo>
                    <a:pt x="2557970" y="1068785"/>
                  </a:lnTo>
                  <a:lnTo>
                    <a:pt x="2555150" y="1074425"/>
                  </a:lnTo>
                  <a:lnTo>
                    <a:pt x="2550920" y="1075835"/>
                  </a:lnTo>
                  <a:lnTo>
                    <a:pt x="2550920" y="1077245"/>
                  </a:lnTo>
                  <a:close/>
                </a:path>
                <a:path w="2641600" h="2252979">
                  <a:moveTo>
                    <a:pt x="2471959" y="888304"/>
                  </a:moveTo>
                  <a:lnTo>
                    <a:pt x="2467729" y="888304"/>
                  </a:lnTo>
                  <a:lnTo>
                    <a:pt x="2464909" y="886894"/>
                  </a:lnTo>
                  <a:lnTo>
                    <a:pt x="2463499" y="884074"/>
                  </a:lnTo>
                  <a:lnTo>
                    <a:pt x="2440058" y="838954"/>
                  </a:lnTo>
                  <a:lnTo>
                    <a:pt x="2428007" y="816262"/>
                  </a:lnTo>
                  <a:lnTo>
                    <a:pt x="2415559" y="793834"/>
                  </a:lnTo>
                  <a:lnTo>
                    <a:pt x="2412739" y="789604"/>
                  </a:lnTo>
                  <a:lnTo>
                    <a:pt x="2414149" y="783964"/>
                  </a:lnTo>
                  <a:lnTo>
                    <a:pt x="2418379" y="782554"/>
                  </a:lnTo>
                  <a:lnTo>
                    <a:pt x="2422609" y="779734"/>
                  </a:lnTo>
                  <a:lnTo>
                    <a:pt x="2428249" y="781144"/>
                  </a:lnTo>
                  <a:lnTo>
                    <a:pt x="2429659" y="785374"/>
                  </a:lnTo>
                  <a:lnTo>
                    <a:pt x="2442327" y="807802"/>
                  </a:lnTo>
                  <a:lnTo>
                    <a:pt x="2454863" y="830494"/>
                  </a:lnTo>
                  <a:lnTo>
                    <a:pt x="2467135" y="853186"/>
                  </a:lnTo>
                  <a:lnTo>
                    <a:pt x="2479009" y="875614"/>
                  </a:lnTo>
                  <a:lnTo>
                    <a:pt x="2480419" y="879844"/>
                  </a:lnTo>
                  <a:lnTo>
                    <a:pt x="2479009" y="885484"/>
                  </a:lnTo>
                  <a:lnTo>
                    <a:pt x="2474779" y="886894"/>
                  </a:lnTo>
                  <a:lnTo>
                    <a:pt x="2471959" y="888304"/>
                  </a:lnTo>
                  <a:close/>
                </a:path>
                <a:path w="2641600" h="2252979">
                  <a:moveTo>
                    <a:pt x="2370439" y="710643"/>
                  </a:moveTo>
                  <a:lnTo>
                    <a:pt x="2364799" y="710643"/>
                  </a:lnTo>
                  <a:lnTo>
                    <a:pt x="2361979" y="709233"/>
                  </a:lnTo>
                  <a:lnTo>
                    <a:pt x="2360569" y="706413"/>
                  </a:lnTo>
                  <a:lnTo>
                    <a:pt x="2346359" y="685285"/>
                  </a:lnTo>
                  <a:lnTo>
                    <a:pt x="2331487" y="664289"/>
                  </a:lnTo>
                  <a:lnTo>
                    <a:pt x="2316352" y="643558"/>
                  </a:lnTo>
                  <a:lnTo>
                    <a:pt x="2301348" y="623223"/>
                  </a:lnTo>
                  <a:lnTo>
                    <a:pt x="2298528" y="618993"/>
                  </a:lnTo>
                  <a:lnTo>
                    <a:pt x="2298528" y="614763"/>
                  </a:lnTo>
                  <a:lnTo>
                    <a:pt x="2306988" y="609123"/>
                  </a:lnTo>
                  <a:lnTo>
                    <a:pt x="2311218" y="609123"/>
                  </a:lnTo>
                  <a:lnTo>
                    <a:pt x="2314039" y="613353"/>
                  </a:lnTo>
                  <a:lnTo>
                    <a:pt x="2329659" y="633688"/>
                  </a:lnTo>
                  <a:lnTo>
                    <a:pt x="2344882" y="654419"/>
                  </a:lnTo>
                  <a:lnTo>
                    <a:pt x="2359842" y="675415"/>
                  </a:lnTo>
                  <a:lnTo>
                    <a:pt x="2374669" y="696543"/>
                  </a:lnTo>
                  <a:lnTo>
                    <a:pt x="2377489" y="700773"/>
                  </a:lnTo>
                  <a:lnTo>
                    <a:pt x="2376079" y="706413"/>
                  </a:lnTo>
                  <a:lnTo>
                    <a:pt x="2371849" y="707823"/>
                  </a:lnTo>
                  <a:lnTo>
                    <a:pt x="2370439" y="710643"/>
                  </a:lnTo>
                  <a:close/>
                </a:path>
                <a:path w="2641600" h="2252979">
                  <a:moveTo>
                    <a:pt x="2246358" y="548492"/>
                  </a:moveTo>
                  <a:lnTo>
                    <a:pt x="2239308" y="548492"/>
                  </a:lnTo>
                  <a:lnTo>
                    <a:pt x="2237898" y="547082"/>
                  </a:lnTo>
                  <a:lnTo>
                    <a:pt x="2235078" y="545672"/>
                  </a:lnTo>
                  <a:lnTo>
                    <a:pt x="2200357" y="507778"/>
                  </a:lnTo>
                  <a:lnTo>
                    <a:pt x="2164578" y="470942"/>
                  </a:lnTo>
                  <a:lnTo>
                    <a:pt x="2161758" y="468122"/>
                  </a:lnTo>
                  <a:lnTo>
                    <a:pt x="2161758" y="462482"/>
                  </a:lnTo>
                  <a:lnTo>
                    <a:pt x="2164578" y="458252"/>
                  </a:lnTo>
                  <a:lnTo>
                    <a:pt x="2167398" y="455432"/>
                  </a:lnTo>
                  <a:lnTo>
                    <a:pt x="2173038" y="455432"/>
                  </a:lnTo>
                  <a:lnTo>
                    <a:pt x="2213047" y="495088"/>
                  </a:lnTo>
                  <a:lnTo>
                    <a:pt x="2247768" y="532982"/>
                  </a:lnTo>
                  <a:lnTo>
                    <a:pt x="2250588" y="535802"/>
                  </a:lnTo>
                  <a:lnTo>
                    <a:pt x="2250588" y="541442"/>
                  </a:lnTo>
                  <a:lnTo>
                    <a:pt x="2246358" y="545672"/>
                  </a:lnTo>
                  <a:lnTo>
                    <a:pt x="2246358" y="548492"/>
                  </a:lnTo>
                  <a:close/>
                </a:path>
                <a:path w="2641600" h="2252979">
                  <a:moveTo>
                    <a:pt x="0" y="438545"/>
                  </a:moveTo>
                  <a:lnTo>
                    <a:pt x="0" y="413955"/>
                  </a:lnTo>
                  <a:lnTo>
                    <a:pt x="5173" y="409144"/>
                  </a:lnTo>
                  <a:lnTo>
                    <a:pt x="24186" y="391981"/>
                  </a:lnTo>
                  <a:lnTo>
                    <a:pt x="28416" y="389161"/>
                  </a:lnTo>
                  <a:lnTo>
                    <a:pt x="32646" y="389161"/>
                  </a:lnTo>
                  <a:lnTo>
                    <a:pt x="39696" y="396211"/>
                  </a:lnTo>
                  <a:lnTo>
                    <a:pt x="39696" y="401852"/>
                  </a:lnTo>
                  <a:lnTo>
                    <a:pt x="35466" y="406082"/>
                  </a:lnTo>
                  <a:lnTo>
                    <a:pt x="16453" y="423244"/>
                  </a:lnTo>
                  <a:lnTo>
                    <a:pt x="0" y="438545"/>
                  </a:lnTo>
                  <a:close/>
                </a:path>
                <a:path w="2641600" h="2252979">
                  <a:moveTo>
                    <a:pt x="2098307" y="404672"/>
                  </a:moveTo>
                  <a:lnTo>
                    <a:pt x="2092667" y="404672"/>
                  </a:lnTo>
                  <a:lnTo>
                    <a:pt x="2091257" y="403262"/>
                  </a:lnTo>
                  <a:lnTo>
                    <a:pt x="2071980" y="386584"/>
                  </a:lnTo>
                  <a:lnTo>
                    <a:pt x="2052306" y="370303"/>
                  </a:lnTo>
                  <a:lnTo>
                    <a:pt x="2032367" y="354286"/>
                  </a:lnTo>
                  <a:lnTo>
                    <a:pt x="2012297" y="338401"/>
                  </a:lnTo>
                  <a:lnTo>
                    <a:pt x="2008067" y="335581"/>
                  </a:lnTo>
                  <a:lnTo>
                    <a:pt x="2008067" y="329941"/>
                  </a:lnTo>
                  <a:lnTo>
                    <a:pt x="2010887" y="327121"/>
                  </a:lnTo>
                  <a:lnTo>
                    <a:pt x="2013707" y="322891"/>
                  </a:lnTo>
                  <a:lnTo>
                    <a:pt x="2019347" y="322891"/>
                  </a:lnTo>
                  <a:lnTo>
                    <a:pt x="2022167" y="325711"/>
                  </a:lnTo>
                  <a:lnTo>
                    <a:pt x="2062352" y="357613"/>
                  </a:lnTo>
                  <a:lnTo>
                    <a:pt x="2082445" y="373894"/>
                  </a:lnTo>
                  <a:lnTo>
                    <a:pt x="2102537" y="390571"/>
                  </a:lnTo>
                  <a:lnTo>
                    <a:pt x="2106767" y="393391"/>
                  </a:lnTo>
                  <a:lnTo>
                    <a:pt x="2106767" y="399032"/>
                  </a:lnTo>
                  <a:lnTo>
                    <a:pt x="2103947" y="403262"/>
                  </a:lnTo>
                  <a:lnTo>
                    <a:pt x="2101127" y="403262"/>
                  </a:lnTo>
                  <a:lnTo>
                    <a:pt x="2098307" y="404672"/>
                  </a:lnTo>
                  <a:close/>
                </a:path>
                <a:path w="2641600" h="2252979">
                  <a:moveTo>
                    <a:pt x="113016" y="342631"/>
                  </a:moveTo>
                  <a:lnTo>
                    <a:pt x="105966" y="342631"/>
                  </a:lnTo>
                  <a:lnTo>
                    <a:pt x="103146" y="341221"/>
                  </a:lnTo>
                  <a:lnTo>
                    <a:pt x="101736" y="339811"/>
                  </a:lnTo>
                  <a:lnTo>
                    <a:pt x="98916" y="335581"/>
                  </a:lnTo>
                  <a:lnTo>
                    <a:pt x="98916" y="331351"/>
                  </a:lnTo>
                  <a:lnTo>
                    <a:pt x="103146" y="328531"/>
                  </a:lnTo>
                  <a:lnTo>
                    <a:pt x="123481" y="312911"/>
                  </a:lnTo>
                  <a:lnTo>
                    <a:pt x="144213" y="297687"/>
                  </a:lnTo>
                  <a:lnTo>
                    <a:pt x="165209" y="282728"/>
                  </a:lnTo>
                  <a:lnTo>
                    <a:pt x="186337" y="267901"/>
                  </a:lnTo>
                  <a:lnTo>
                    <a:pt x="190567" y="265081"/>
                  </a:lnTo>
                  <a:lnTo>
                    <a:pt x="196207" y="266491"/>
                  </a:lnTo>
                  <a:lnTo>
                    <a:pt x="197617" y="270721"/>
                  </a:lnTo>
                  <a:lnTo>
                    <a:pt x="200437" y="274951"/>
                  </a:lnTo>
                  <a:lnTo>
                    <a:pt x="199027" y="280591"/>
                  </a:lnTo>
                  <a:lnTo>
                    <a:pt x="194797" y="282001"/>
                  </a:lnTo>
                  <a:lnTo>
                    <a:pt x="173669" y="296211"/>
                  </a:lnTo>
                  <a:lnTo>
                    <a:pt x="152673" y="311082"/>
                  </a:lnTo>
                  <a:lnTo>
                    <a:pt x="111606" y="341221"/>
                  </a:lnTo>
                  <a:lnTo>
                    <a:pt x="113016" y="342631"/>
                  </a:lnTo>
                  <a:close/>
                </a:path>
                <a:path w="2641600" h="2252979">
                  <a:moveTo>
                    <a:pt x="1936156" y="279181"/>
                  </a:moveTo>
                  <a:lnTo>
                    <a:pt x="1930516" y="279181"/>
                  </a:lnTo>
                  <a:lnTo>
                    <a:pt x="1929106" y="277771"/>
                  </a:lnTo>
                  <a:lnTo>
                    <a:pt x="1907714" y="264045"/>
                  </a:lnTo>
                  <a:lnTo>
                    <a:pt x="1885925" y="250452"/>
                  </a:lnTo>
                  <a:lnTo>
                    <a:pt x="1863871" y="237123"/>
                  </a:lnTo>
                  <a:lnTo>
                    <a:pt x="1841686" y="224191"/>
                  </a:lnTo>
                  <a:lnTo>
                    <a:pt x="1837456" y="221371"/>
                  </a:lnTo>
                  <a:lnTo>
                    <a:pt x="1836046" y="217141"/>
                  </a:lnTo>
                  <a:lnTo>
                    <a:pt x="1841686" y="208680"/>
                  </a:lnTo>
                  <a:lnTo>
                    <a:pt x="1845916" y="207270"/>
                  </a:lnTo>
                  <a:lnTo>
                    <a:pt x="1850146" y="210090"/>
                  </a:lnTo>
                  <a:lnTo>
                    <a:pt x="1872332" y="223045"/>
                  </a:lnTo>
                  <a:lnTo>
                    <a:pt x="1894385" y="236528"/>
                  </a:lnTo>
                  <a:lnTo>
                    <a:pt x="1916174" y="250540"/>
                  </a:lnTo>
                  <a:lnTo>
                    <a:pt x="1937566" y="265081"/>
                  </a:lnTo>
                  <a:lnTo>
                    <a:pt x="1941796" y="267901"/>
                  </a:lnTo>
                  <a:lnTo>
                    <a:pt x="1943206" y="273541"/>
                  </a:lnTo>
                  <a:lnTo>
                    <a:pt x="1938976" y="277771"/>
                  </a:lnTo>
                  <a:lnTo>
                    <a:pt x="1936156" y="279181"/>
                  </a:lnTo>
                  <a:close/>
                </a:path>
                <a:path w="2641600" h="2252979">
                  <a:moveTo>
                    <a:pt x="282217" y="228421"/>
                  </a:moveTo>
                  <a:lnTo>
                    <a:pt x="276577" y="228421"/>
                  </a:lnTo>
                  <a:lnTo>
                    <a:pt x="273757" y="227011"/>
                  </a:lnTo>
                  <a:lnTo>
                    <a:pt x="272347" y="224191"/>
                  </a:lnTo>
                  <a:lnTo>
                    <a:pt x="269527" y="219961"/>
                  </a:lnTo>
                  <a:lnTo>
                    <a:pt x="270937" y="214320"/>
                  </a:lnTo>
                  <a:lnTo>
                    <a:pt x="275167" y="212910"/>
                  </a:lnTo>
                  <a:lnTo>
                    <a:pt x="297595" y="200242"/>
                  </a:lnTo>
                  <a:lnTo>
                    <a:pt x="320288" y="187707"/>
                  </a:lnTo>
                  <a:lnTo>
                    <a:pt x="342980" y="175435"/>
                  </a:lnTo>
                  <a:lnTo>
                    <a:pt x="365408" y="163560"/>
                  </a:lnTo>
                  <a:lnTo>
                    <a:pt x="369638" y="162150"/>
                  </a:lnTo>
                  <a:lnTo>
                    <a:pt x="375278" y="163560"/>
                  </a:lnTo>
                  <a:lnTo>
                    <a:pt x="378098" y="172020"/>
                  </a:lnTo>
                  <a:lnTo>
                    <a:pt x="376688" y="177660"/>
                  </a:lnTo>
                  <a:lnTo>
                    <a:pt x="372458" y="179070"/>
                  </a:lnTo>
                  <a:lnTo>
                    <a:pt x="349435" y="190725"/>
                  </a:lnTo>
                  <a:lnTo>
                    <a:pt x="326809" y="202512"/>
                  </a:lnTo>
                  <a:lnTo>
                    <a:pt x="304447" y="214563"/>
                  </a:lnTo>
                  <a:lnTo>
                    <a:pt x="282217" y="227011"/>
                  </a:lnTo>
                  <a:lnTo>
                    <a:pt x="282217" y="228421"/>
                  </a:lnTo>
                  <a:close/>
                </a:path>
                <a:path w="2641600" h="2252979">
                  <a:moveTo>
                    <a:pt x="1758495" y="177660"/>
                  </a:moveTo>
                  <a:lnTo>
                    <a:pt x="1752855" y="177660"/>
                  </a:lnTo>
                  <a:lnTo>
                    <a:pt x="1751445" y="176250"/>
                  </a:lnTo>
                  <a:lnTo>
                    <a:pt x="1728180" y="164882"/>
                  </a:lnTo>
                  <a:lnTo>
                    <a:pt x="1704915" y="154043"/>
                  </a:lnTo>
                  <a:lnTo>
                    <a:pt x="1681650" y="143732"/>
                  </a:lnTo>
                  <a:lnTo>
                    <a:pt x="1658385" y="133950"/>
                  </a:lnTo>
                  <a:lnTo>
                    <a:pt x="1654155" y="132540"/>
                  </a:lnTo>
                  <a:lnTo>
                    <a:pt x="1651335" y="126900"/>
                  </a:lnTo>
                  <a:lnTo>
                    <a:pt x="1654155" y="122670"/>
                  </a:lnTo>
                  <a:lnTo>
                    <a:pt x="1655565" y="118440"/>
                  </a:lnTo>
                  <a:lnTo>
                    <a:pt x="1661205" y="115620"/>
                  </a:lnTo>
                  <a:lnTo>
                    <a:pt x="1665435" y="118440"/>
                  </a:lnTo>
                  <a:lnTo>
                    <a:pt x="1688920" y="128222"/>
                  </a:lnTo>
                  <a:lnTo>
                    <a:pt x="1712670" y="138533"/>
                  </a:lnTo>
                  <a:lnTo>
                    <a:pt x="1736420" y="149372"/>
                  </a:lnTo>
                  <a:lnTo>
                    <a:pt x="1759905" y="160740"/>
                  </a:lnTo>
                  <a:lnTo>
                    <a:pt x="1764135" y="162150"/>
                  </a:lnTo>
                  <a:lnTo>
                    <a:pt x="1765545" y="167790"/>
                  </a:lnTo>
                  <a:lnTo>
                    <a:pt x="1764135" y="172020"/>
                  </a:lnTo>
                  <a:lnTo>
                    <a:pt x="1762725" y="174840"/>
                  </a:lnTo>
                  <a:lnTo>
                    <a:pt x="1758495" y="177660"/>
                  </a:lnTo>
                  <a:close/>
                </a:path>
                <a:path w="2641600" h="2252979">
                  <a:moveTo>
                    <a:pt x="464108" y="136770"/>
                  </a:moveTo>
                  <a:lnTo>
                    <a:pt x="459878" y="136770"/>
                  </a:lnTo>
                  <a:lnTo>
                    <a:pt x="455648" y="135360"/>
                  </a:lnTo>
                  <a:lnTo>
                    <a:pt x="452828" y="126900"/>
                  </a:lnTo>
                  <a:lnTo>
                    <a:pt x="454238" y="121260"/>
                  </a:lnTo>
                  <a:lnTo>
                    <a:pt x="458468" y="119850"/>
                  </a:lnTo>
                  <a:lnTo>
                    <a:pt x="481976" y="110354"/>
                  </a:lnTo>
                  <a:lnTo>
                    <a:pt x="505880" y="100991"/>
                  </a:lnTo>
                  <a:lnTo>
                    <a:pt x="530048" y="91892"/>
                  </a:lnTo>
                  <a:lnTo>
                    <a:pt x="554349" y="83190"/>
                  </a:lnTo>
                  <a:lnTo>
                    <a:pt x="558579" y="81780"/>
                  </a:lnTo>
                  <a:lnTo>
                    <a:pt x="564219" y="84600"/>
                  </a:lnTo>
                  <a:lnTo>
                    <a:pt x="567039" y="93060"/>
                  </a:lnTo>
                  <a:lnTo>
                    <a:pt x="564219" y="98700"/>
                  </a:lnTo>
                  <a:lnTo>
                    <a:pt x="559989" y="100110"/>
                  </a:lnTo>
                  <a:lnTo>
                    <a:pt x="535887" y="108614"/>
                  </a:lnTo>
                  <a:lnTo>
                    <a:pt x="512049" y="117382"/>
                  </a:lnTo>
                  <a:lnTo>
                    <a:pt x="488211" y="126680"/>
                  </a:lnTo>
                  <a:lnTo>
                    <a:pt x="464108" y="136770"/>
                  </a:lnTo>
                  <a:close/>
                </a:path>
                <a:path w="2641600" h="2252979">
                  <a:moveTo>
                    <a:pt x="1569554" y="98700"/>
                  </a:moveTo>
                  <a:lnTo>
                    <a:pt x="1563914" y="98700"/>
                  </a:lnTo>
                  <a:lnTo>
                    <a:pt x="1539592" y="90504"/>
                  </a:lnTo>
                  <a:lnTo>
                    <a:pt x="1515269" y="82837"/>
                  </a:lnTo>
                  <a:lnTo>
                    <a:pt x="1490946" y="75699"/>
                  </a:lnTo>
                  <a:lnTo>
                    <a:pt x="1466624" y="69090"/>
                  </a:lnTo>
                  <a:lnTo>
                    <a:pt x="1462394" y="67680"/>
                  </a:lnTo>
                  <a:lnTo>
                    <a:pt x="1459574" y="63450"/>
                  </a:lnTo>
                  <a:lnTo>
                    <a:pt x="1462394" y="54990"/>
                  </a:lnTo>
                  <a:lnTo>
                    <a:pt x="1466624" y="52170"/>
                  </a:lnTo>
                  <a:lnTo>
                    <a:pt x="1470854" y="53580"/>
                  </a:lnTo>
                  <a:lnTo>
                    <a:pt x="1495397" y="60189"/>
                  </a:lnTo>
                  <a:lnTo>
                    <a:pt x="1520204" y="67327"/>
                  </a:lnTo>
                  <a:lnTo>
                    <a:pt x="1545011" y="74994"/>
                  </a:lnTo>
                  <a:lnTo>
                    <a:pt x="1573784" y="84600"/>
                  </a:lnTo>
                  <a:lnTo>
                    <a:pt x="1576604" y="88830"/>
                  </a:lnTo>
                  <a:lnTo>
                    <a:pt x="1575194" y="94470"/>
                  </a:lnTo>
                  <a:lnTo>
                    <a:pt x="1572374" y="97290"/>
                  </a:lnTo>
                  <a:lnTo>
                    <a:pt x="1569554" y="98700"/>
                  </a:lnTo>
                  <a:close/>
                </a:path>
                <a:path w="2641600" h="2252979">
                  <a:moveTo>
                    <a:pt x="657279" y="71910"/>
                  </a:moveTo>
                  <a:lnTo>
                    <a:pt x="658689" y="70500"/>
                  </a:lnTo>
                  <a:lnTo>
                    <a:pt x="651639" y="70500"/>
                  </a:lnTo>
                  <a:lnTo>
                    <a:pt x="648819" y="67680"/>
                  </a:lnTo>
                  <a:lnTo>
                    <a:pt x="647409" y="64860"/>
                  </a:lnTo>
                  <a:lnTo>
                    <a:pt x="645999" y="60630"/>
                  </a:lnTo>
                  <a:lnTo>
                    <a:pt x="648819" y="54990"/>
                  </a:lnTo>
                  <a:lnTo>
                    <a:pt x="653049" y="54990"/>
                  </a:lnTo>
                  <a:lnTo>
                    <a:pt x="702576" y="42476"/>
                  </a:lnTo>
                  <a:lnTo>
                    <a:pt x="727802" y="36549"/>
                  </a:lnTo>
                  <a:lnTo>
                    <a:pt x="753160" y="31019"/>
                  </a:lnTo>
                  <a:lnTo>
                    <a:pt x="757390" y="29609"/>
                  </a:lnTo>
                  <a:lnTo>
                    <a:pt x="761620" y="32429"/>
                  </a:lnTo>
                  <a:lnTo>
                    <a:pt x="763030" y="38070"/>
                  </a:lnTo>
                  <a:lnTo>
                    <a:pt x="764440" y="42300"/>
                  </a:lnTo>
                  <a:lnTo>
                    <a:pt x="761620" y="46530"/>
                  </a:lnTo>
                  <a:lnTo>
                    <a:pt x="755980" y="47940"/>
                  </a:lnTo>
                  <a:lnTo>
                    <a:pt x="730842" y="53271"/>
                  </a:lnTo>
                  <a:lnTo>
                    <a:pt x="706101" y="58867"/>
                  </a:lnTo>
                  <a:lnTo>
                    <a:pt x="681624" y="64992"/>
                  </a:lnTo>
                  <a:lnTo>
                    <a:pt x="657279" y="71910"/>
                  </a:lnTo>
                  <a:close/>
                </a:path>
                <a:path w="2641600" h="2252979">
                  <a:moveTo>
                    <a:pt x="1372153" y="46530"/>
                  </a:moveTo>
                  <a:lnTo>
                    <a:pt x="1366513" y="46530"/>
                  </a:lnTo>
                  <a:lnTo>
                    <a:pt x="1341155" y="41705"/>
                  </a:lnTo>
                  <a:lnTo>
                    <a:pt x="1266403" y="29609"/>
                  </a:lnTo>
                  <a:lnTo>
                    <a:pt x="1262173" y="29609"/>
                  </a:lnTo>
                  <a:lnTo>
                    <a:pt x="1257943" y="25379"/>
                  </a:lnTo>
                  <a:lnTo>
                    <a:pt x="1259265" y="20092"/>
                  </a:lnTo>
                  <a:lnTo>
                    <a:pt x="1259353" y="15509"/>
                  </a:lnTo>
                  <a:lnTo>
                    <a:pt x="1263583" y="11279"/>
                  </a:lnTo>
                  <a:lnTo>
                    <a:pt x="1269223" y="12689"/>
                  </a:lnTo>
                  <a:lnTo>
                    <a:pt x="1294603" y="16126"/>
                  </a:lnTo>
                  <a:lnTo>
                    <a:pt x="1345363" y="24586"/>
                  </a:lnTo>
                  <a:lnTo>
                    <a:pt x="1377793" y="35250"/>
                  </a:lnTo>
                  <a:lnTo>
                    <a:pt x="1377793" y="39480"/>
                  </a:lnTo>
                  <a:lnTo>
                    <a:pt x="1374973" y="43710"/>
                  </a:lnTo>
                  <a:lnTo>
                    <a:pt x="1372153" y="46530"/>
                  </a:lnTo>
                  <a:close/>
                </a:path>
                <a:path w="2641600" h="2252979">
                  <a:moveTo>
                    <a:pt x="857500" y="31019"/>
                  </a:moveTo>
                  <a:lnTo>
                    <a:pt x="853270" y="31019"/>
                  </a:lnTo>
                  <a:lnTo>
                    <a:pt x="849040" y="28199"/>
                  </a:lnTo>
                  <a:lnTo>
                    <a:pt x="849040" y="19739"/>
                  </a:lnTo>
                  <a:lnTo>
                    <a:pt x="851860" y="15509"/>
                  </a:lnTo>
                  <a:lnTo>
                    <a:pt x="907556" y="8107"/>
                  </a:lnTo>
                  <a:lnTo>
                    <a:pt x="959021" y="4229"/>
                  </a:lnTo>
                  <a:lnTo>
                    <a:pt x="963251" y="4229"/>
                  </a:lnTo>
                  <a:lnTo>
                    <a:pt x="967481" y="7049"/>
                  </a:lnTo>
                  <a:lnTo>
                    <a:pt x="967481" y="16919"/>
                  </a:lnTo>
                  <a:lnTo>
                    <a:pt x="964661" y="21149"/>
                  </a:lnTo>
                  <a:lnTo>
                    <a:pt x="959021" y="21149"/>
                  </a:lnTo>
                  <a:lnTo>
                    <a:pt x="934434" y="22692"/>
                  </a:lnTo>
                  <a:lnTo>
                    <a:pt x="909318" y="25027"/>
                  </a:lnTo>
                  <a:lnTo>
                    <a:pt x="857500" y="31019"/>
                  </a:lnTo>
                  <a:close/>
                </a:path>
                <a:path w="2641600" h="2252979">
                  <a:moveTo>
                    <a:pt x="1169112" y="19739"/>
                  </a:moveTo>
                  <a:lnTo>
                    <a:pt x="1164882" y="19739"/>
                  </a:lnTo>
                  <a:lnTo>
                    <a:pt x="1114827" y="17801"/>
                  </a:lnTo>
                  <a:lnTo>
                    <a:pt x="1089931" y="17162"/>
                  </a:lnTo>
                  <a:lnTo>
                    <a:pt x="1064772" y="16919"/>
                  </a:lnTo>
                  <a:lnTo>
                    <a:pt x="1057722" y="16919"/>
                  </a:lnTo>
                  <a:lnTo>
                    <a:pt x="1053492" y="12689"/>
                  </a:lnTo>
                  <a:lnTo>
                    <a:pt x="1053492" y="4229"/>
                  </a:lnTo>
                  <a:lnTo>
                    <a:pt x="1057721" y="0"/>
                  </a:lnTo>
                  <a:lnTo>
                    <a:pt x="1064791" y="0"/>
                  </a:lnTo>
                  <a:lnTo>
                    <a:pt x="1090130" y="242"/>
                  </a:lnTo>
                  <a:lnTo>
                    <a:pt x="1115356" y="881"/>
                  </a:lnTo>
                  <a:lnTo>
                    <a:pt x="1164882" y="2819"/>
                  </a:lnTo>
                  <a:lnTo>
                    <a:pt x="1169112" y="2819"/>
                  </a:lnTo>
                  <a:lnTo>
                    <a:pt x="1173342" y="7049"/>
                  </a:lnTo>
                  <a:lnTo>
                    <a:pt x="1173342" y="16919"/>
                  </a:lnTo>
                  <a:lnTo>
                    <a:pt x="1169112" y="19739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76006" y="2023306"/>
            <a:ext cx="11318240" cy="304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750" spc="450" dirty="0">
                <a:solidFill>
                  <a:srgbClr val="002629"/>
                </a:solidFill>
              </a:rPr>
              <a:t>WHAT</a:t>
            </a:r>
            <a:r>
              <a:rPr sz="9750" spc="-1675" dirty="0">
                <a:solidFill>
                  <a:srgbClr val="002629"/>
                </a:solidFill>
              </a:rPr>
              <a:t> </a:t>
            </a:r>
            <a:r>
              <a:rPr sz="9750" spc="-75" dirty="0">
                <a:solidFill>
                  <a:srgbClr val="002629"/>
                </a:solidFill>
              </a:rPr>
              <a:t>IS </a:t>
            </a:r>
            <a:r>
              <a:rPr sz="9750" spc="5" dirty="0"/>
              <a:t>PARKING</a:t>
            </a:r>
            <a:endParaRPr sz="975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950" spc="-254" dirty="0"/>
              <a:t>SPACE</a:t>
            </a:r>
            <a:r>
              <a:rPr sz="9950" spc="-880" dirty="0"/>
              <a:t> </a:t>
            </a:r>
            <a:r>
              <a:rPr sz="9950" spc="-155" dirty="0"/>
              <a:t>COUNTER</a:t>
            </a:r>
            <a:endParaRPr sz="9950"/>
          </a:p>
        </p:txBody>
      </p:sp>
      <p:sp>
        <p:nvSpPr>
          <p:cNvPr id="14" name="object 14"/>
          <p:cNvSpPr txBox="1"/>
          <p:nvPr/>
        </p:nvSpPr>
        <p:spPr>
          <a:xfrm>
            <a:off x="1276006" y="5143498"/>
            <a:ext cx="10925810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4000" spc="-270" dirty="0">
                <a:latin typeface="Arial Black"/>
                <a:cs typeface="Arial Black"/>
              </a:rPr>
              <a:t>Parking </a:t>
            </a:r>
            <a:r>
              <a:rPr sz="4000" spc="-185" dirty="0">
                <a:latin typeface="Arial Black"/>
                <a:cs typeface="Arial Black"/>
              </a:rPr>
              <a:t>Space </a:t>
            </a:r>
            <a:r>
              <a:rPr sz="4000" spc="-170" dirty="0">
                <a:latin typeface="Arial Black"/>
                <a:cs typeface="Arial Black"/>
              </a:rPr>
              <a:t>Counter </a:t>
            </a:r>
            <a:r>
              <a:rPr sz="4000" spc="-355" dirty="0">
                <a:latin typeface="Arial Black"/>
                <a:cs typeface="Arial Black"/>
              </a:rPr>
              <a:t>is </a:t>
            </a:r>
            <a:r>
              <a:rPr sz="4000" spc="35" dirty="0">
                <a:latin typeface="Arial Black"/>
                <a:cs typeface="Arial Black"/>
              </a:rPr>
              <a:t>a </a:t>
            </a:r>
            <a:r>
              <a:rPr sz="4000" spc="-210" dirty="0">
                <a:latin typeface="Arial Black"/>
                <a:cs typeface="Arial Black"/>
              </a:rPr>
              <a:t>project </a:t>
            </a:r>
            <a:r>
              <a:rPr sz="4000" spc="-185" dirty="0">
                <a:latin typeface="Arial Black"/>
                <a:cs typeface="Arial Black"/>
              </a:rPr>
              <a:t>that </a:t>
            </a:r>
            <a:r>
              <a:rPr sz="4000" spc="-355" dirty="0">
                <a:latin typeface="Arial Black"/>
                <a:cs typeface="Arial Black"/>
              </a:rPr>
              <a:t>is  </a:t>
            </a:r>
            <a:r>
              <a:rPr sz="4000" spc="-160" dirty="0">
                <a:latin typeface="Arial Black"/>
                <a:cs typeface="Arial Black"/>
              </a:rPr>
              <a:t>used </a:t>
            </a:r>
            <a:r>
              <a:rPr sz="4000" spc="-220" dirty="0">
                <a:latin typeface="Arial Black"/>
                <a:cs typeface="Arial Black"/>
              </a:rPr>
              <a:t>to </a:t>
            </a:r>
            <a:r>
              <a:rPr sz="4000" spc="-185" dirty="0">
                <a:latin typeface="Arial Black"/>
                <a:cs typeface="Arial Black"/>
              </a:rPr>
              <a:t>count </a:t>
            </a:r>
            <a:r>
              <a:rPr sz="4000" spc="-250" dirty="0">
                <a:latin typeface="Arial Black"/>
                <a:cs typeface="Arial Black"/>
              </a:rPr>
              <a:t>vehicles </a:t>
            </a:r>
            <a:r>
              <a:rPr sz="4000" spc="-195" dirty="0">
                <a:latin typeface="Arial Black"/>
                <a:cs typeface="Arial Black"/>
              </a:rPr>
              <a:t>entering </a:t>
            </a:r>
            <a:r>
              <a:rPr sz="4000" spc="-20" dirty="0">
                <a:latin typeface="Arial Black"/>
                <a:cs typeface="Arial Black"/>
              </a:rPr>
              <a:t>and</a:t>
            </a:r>
            <a:r>
              <a:rPr sz="4000" spc="-620" dirty="0">
                <a:latin typeface="Arial Black"/>
                <a:cs typeface="Arial Black"/>
              </a:rPr>
              <a:t> </a:t>
            </a:r>
            <a:r>
              <a:rPr sz="4000" spc="-295" dirty="0">
                <a:latin typeface="Arial Black"/>
                <a:cs typeface="Arial Black"/>
              </a:rPr>
              <a:t>exiting  </a:t>
            </a:r>
            <a:r>
              <a:rPr sz="4000" spc="35" dirty="0">
                <a:latin typeface="Arial Black"/>
                <a:cs typeface="Arial Black"/>
              </a:rPr>
              <a:t>a </a:t>
            </a:r>
            <a:r>
              <a:rPr sz="4000" spc="-185" dirty="0">
                <a:latin typeface="Arial Black"/>
                <a:cs typeface="Arial Black"/>
              </a:rPr>
              <a:t>parking </a:t>
            </a:r>
            <a:r>
              <a:rPr sz="4000" spc="-254" dirty="0">
                <a:latin typeface="Arial Black"/>
                <a:cs typeface="Arial Black"/>
              </a:rPr>
              <a:t>facility </a:t>
            </a:r>
            <a:r>
              <a:rPr sz="4000" spc="-220" dirty="0">
                <a:latin typeface="Arial Black"/>
                <a:cs typeface="Arial Black"/>
              </a:rPr>
              <a:t>to </a:t>
            </a:r>
            <a:r>
              <a:rPr sz="4000" spc="-170" dirty="0">
                <a:latin typeface="Arial Black"/>
                <a:cs typeface="Arial Black"/>
              </a:rPr>
              <a:t>determine </a:t>
            </a:r>
            <a:r>
              <a:rPr sz="4000" spc="-229" dirty="0">
                <a:latin typeface="Arial Black"/>
                <a:cs typeface="Arial Black"/>
              </a:rPr>
              <a:t>when </a:t>
            </a:r>
            <a:r>
              <a:rPr sz="4000" spc="-210" dirty="0">
                <a:latin typeface="Arial Black"/>
                <a:cs typeface="Arial Black"/>
              </a:rPr>
              <a:t>the</a:t>
            </a:r>
            <a:r>
              <a:rPr sz="4000" spc="-855" dirty="0">
                <a:latin typeface="Arial Black"/>
                <a:cs typeface="Arial Black"/>
              </a:rPr>
              <a:t> </a:t>
            </a:r>
            <a:r>
              <a:rPr sz="4000" spc="-265" dirty="0">
                <a:latin typeface="Arial Black"/>
                <a:cs typeface="Arial Black"/>
              </a:rPr>
              <a:t>lot  </a:t>
            </a:r>
            <a:r>
              <a:rPr sz="4000" spc="-355" dirty="0">
                <a:latin typeface="Arial Black"/>
                <a:cs typeface="Arial Black"/>
              </a:rPr>
              <a:t>is</a:t>
            </a:r>
            <a:r>
              <a:rPr sz="4000" spc="-275" dirty="0">
                <a:latin typeface="Arial Black"/>
                <a:cs typeface="Arial Black"/>
              </a:rPr>
              <a:t> </a:t>
            </a:r>
            <a:r>
              <a:rPr sz="4000" spc="-310" dirty="0">
                <a:latin typeface="Arial Black"/>
                <a:cs typeface="Arial Black"/>
              </a:rPr>
              <a:t>full.</a:t>
            </a:r>
            <a:endParaRPr sz="4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02729" y="8791578"/>
            <a:ext cx="3935095" cy="1495425"/>
          </a:xfrm>
          <a:custGeom>
            <a:avLst/>
            <a:gdLst/>
            <a:ahLst/>
            <a:cxnLst/>
            <a:rect l="l" t="t" r="r" b="b"/>
            <a:pathLst>
              <a:path w="3935094" h="1495425">
                <a:moveTo>
                  <a:pt x="3934654" y="1495421"/>
                </a:moveTo>
                <a:lnTo>
                  <a:pt x="100869" y="1495421"/>
                </a:lnTo>
                <a:lnTo>
                  <a:pt x="0" y="329104"/>
                </a:lnTo>
                <a:lnTo>
                  <a:pt x="3805321" y="0"/>
                </a:lnTo>
                <a:lnTo>
                  <a:pt x="3934654" y="1495421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144096"/>
            <a:ext cx="1658620" cy="4029710"/>
          </a:xfrm>
          <a:custGeom>
            <a:avLst/>
            <a:gdLst/>
            <a:ahLst/>
            <a:cxnLst/>
            <a:rect l="l" t="t" r="r" b="b"/>
            <a:pathLst>
              <a:path w="1658620" h="4029709">
                <a:moveTo>
                  <a:pt x="0" y="0"/>
                </a:moveTo>
                <a:lnTo>
                  <a:pt x="1658111" y="253960"/>
                </a:lnTo>
                <a:lnTo>
                  <a:pt x="1079847" y="4029457"/>
                </a:lnTo>
                <a:lnTo>
                  <a:pt x="0" y="3864065"/>
                </a:lnTo>
                <a:lnTo>
                  <a:pt x="0" y="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30306" y="9016166"/>
            <a:ext cx="3498215" cy="1271270"/>
          </a:xfrm>
          <a:custGeom>
            <a:avLst/>
            <a:gdLst/>
            <a:ahLst/>
            <a:cxnLst/>
            <a:rect l="l" t="t" r="r" b="b"/>
            <a:pathLst>
              <a:path w="3498215" h="1271270">
                <a:moveTo>
                  <a:pt x="84568" y="1270833"/>
                </a:moveTo>
                <a:lnTo>
                  <a:pt x="0" y="292993"/>
                </a:lnTo>
                <a:lnTo>
                  <a:pt x="3387778" y="0"/>
                </a:lnTo>
                <a:lnTo>
                  <a:pt x="3497687" y="1270833"/>
                </a:lnTo>
                <a:lnTo>
                  <a:pt x="3391239" y="1270833"/>
                </a:lnTo>
                <a:lnTo>
                  <a:pt x="3291258" y="114795"/>
                </a:lnTo>
                <a:lnTo>
                  <a:pt x="117043" y="389318"/>
                </a:lnTo>
                <a:lnTo>
                  <a:pt x="193281" y="1270833"/>
                </a:lnTo>
                <a:lnTo>
                  <a:pt x="84568" y="1270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57029"/>
            <a:ext cx="1421765" cy="3579495"/>
          </a:xfrm>
          <a:custGeom>
            <a:avLst/>
            <a:gdLst/>
            <a:ahLst/>
            <a:cxnLst/>
            <a:rect l="l" t="t" r="r" b="b"/>
            <a:pathLst>
              <a:path w="1421765" h="3579495">
                <a:moveTo>
                  <a:pt x="0" y="0"/>
                </a:moveTo>
                <a:lnTo>
                  <a:pt x="1421380" y="217703"/>
                </a:lnTo>
                <a:lnTo>
                  <a:pt x="906563" y="3578932"/>
                </a:lnTo>
                <a:lnTo>
                  <a:pt x="0" y="3440079"/>
                </a:lnTo>
                <a:lnTo>
                  <a:pt x="0" y="3332791"/>
                </a:lnTo>
                <a:lnTo>
                  <a:pt x="817790" y="3458046"/>
                </a:lnTo>
                <a:lnTo>
                  <a:pt x="1300153" y="308706"/>
                </a:lnTo>
                <a:lnTo>
                  <a:pt x="0" y="1095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439326" y="6181754"/>
            <a:ext cx="1849120" cy="3140075"/>
          </a:xfrm>
          <a:custGeom>
            <a:avLst/>
            <a:gdLst/>
            <a:ahLst/>
            <a:cxnLst/>
            <a:rect l="l" t="t" r="r" b="b"/>
            <a:pathLst>
              <a:path w="1849119" h="3140075">
                <a:moveTo>
                  <a:pt x="1848673" y="3002012"/>
                </a:moveTo>
                <a:lnTo>
                  <a:pt x="257703" y="3139608"/>
                </a:lnTo>
                <a:lnTo>
                  <a:pt x="0" y="159883"/>
                </a:lnTo>
                <a:lnTo>
                  <a:pt x="1848673" y="0"/>
                </a:lnTo>
                <a:lnTo>
                  <a:pt x="1848673" y="3002012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113" y="8871726"/>
            <a:ext cx="3173730" cy="1415415"/>
          </a:xfrm>
          <a:custGeom>
            <a:avLst/>
            <a:gdLst/>
            <a:ahLst/>
            <a:cxnLst/>
            <a:rect l="l" t="t" r="r" b="b"/>
            <a:pathLst>
              <a:path w="3173729" h="1415415">
                <a:moveTo>
                  <a:pt x="0" y="1415273"/>
                </a:moveTo>
                <a:lnTo>
                  <a:pt x="216766" y="0"/>
                </a:lnTo>
                <a:lnTo>
                  <a:pt x="3173143" y="452806"/>
                </a:lnTo>
                <a:lnTo>
                  <a:pt x="3025729" y="1415273"/>
                </a:lnTo>
                <a:lnTo>
                  <a:pt x="0" y="1415273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614753" y="6344856"/>
            <a:ext cx="1673860" cy="2802255"/>
          </a:xfrm>
          <a:custGeom>
            <a:avLst/>
            <a:gdLst/>
            <a:ahLst/>
            <a:cxnLst/>
            <a:rect l="l" t="t" r="r" b="b"/>
            <a:pathLst>
              <a:path w="1673859" h="2802254">
                <a:moveTo>
                  <a:pt x="229799" y="2801791"/>
                </a:moveTo>
                <a:lnTo>
                  <a:pt x="0" y="144711"/>
                </a:lnTo>
                <a:lnTo>
                  <a:pt x="1673245" y="0"/>
                </a:lnTo>
                <a:lnTo>
                  <a:pt x="1673245" y="83488"/>
                </a:lnTo>
                <a:lnTo>
                  <a:pt x="91798" y="220260"/>
                </a:lnTo>
                <a:lnTo>
                  <a:pt x="314430" y="2794471"/>
                </a:lnTo>
                <a:lnTo>
                  <a:pt x="229799" y="2801791"/>
                </a:lnTo>
                <a:close/>
              </a:path>
              <a:path w="1673859" h="2802254">
                <a:moveTo>
                  <a:pt x="314430" y="2794471"/>
                </a:moveTo>
                <a:lnTo>
                  <a:pt x="307111" y="2709840"/>
                </a:lnTo>
                <a:lnTo>
                  <a:pt x="1673245" y="2591689"/>
                </a:lnTo>
                <a:lnTo>
                  <a:pt x="1673245" y="2676953"/>
                </a:lnTo>
                <a:lnTo>
                  <a:pt x="314430" y="2794471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7407" y="9056320"/>
            <a:ext cx="2825115" cy="1231265"/>
          </a:xfrm>
          <a:custGeom>
            <a:avLst/>
            <a:gdLst/>
            <a:ahLst/>
            <a:cxnLst/>
            <a:rect l="l" t="t" r="r" b="b"/>
            <a:pathLst>
              <a:path w="2825115" h="1231265">
                <a:moveTo>
                  <a:pt x="175633" y="83968"/>
                </a:moveTo>
                <a:lnTo>
                  <a:pt x="259601" y="96829"/>
                </a:lnTo>
                <a:lnTo>
                  <a:pt x="85938" y="1230679"/>
                </a:lnTo>
                <a:lnTo>
                  <a:pt x="0" y="1230679"/>
                </a:lnTo>
                <a:lnTo>
                  <a:pt x="175633" y="83968"/>
                </a:lnTo>
                <a:close/>
              </a:path>
              <a:path w="2825115" h="1231265">
                <a:moveTo>
                  <a:pt x="188493" y="0"/>
                </a:moveTo>
                <a:lnTo>
                  <a:pt x="2824751" y="403775"/>
                </a:lnTo>
                <a:lnTo>
                  <a:pt x="2698101" y="1230679"/>
                </a:lnTo>
                <a:lnTo>
                  <a:pt x="2613953" y="1230679"/>
                </a:lnTo>
                <a:lnTo>
                  <a:pt x="2729672" y="475151"/>
                </a:lnTo>
                <a:lnTo>
                  <a:pt x="175633" y="83968"/>
                </a:lnTo>
                <a:lnTo>
                  <a:pt x="188493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971429" y="7404030"/>
            <a:ext cx="2317115" cy="2883535"/>
          </a:xfrm>
          <a:custGeom>
            <a:avLst/>
            <a:gdLst/>
            <a:ahLst/>
            <a:cxnLst/>
            <a:rect l="l" t="t" r="r" b="b"/>
            <a:pathLst>
              <a:path w="2317115" h="2883534">
                <a:moveTo>
                  <a:pt x="2316569" y="2882969"/>
                </a:moveTo>
                <a:lnTo>
                  <a:pt x="232007" y="2882969"/>
                </a:lnTo>
                <a:lnTo>
                  <a:pt x="0" y="200349"/>
                </a:lnTo>
                <a:lnTo>
                  <a:pt x="2316569" y="0"/>
                </a:lnTo>
                <a:lnTo>
                  <a:pt x="2316569" y="2882969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8159736"/>
            <a:ext cx="2691130" cy="2127885"/>
          </a:xfrm>
          <a:custGeom>
            <a:avLst/>
            <a:gdLst/>
            <a:ahLst/>
            <a:cxnLst/>
            <a:rect l="l" t="t" r="r" b="b"/>
            <a:pathLst>
              <a:path w="2691130" h="2127884">
                <a:moveTo>
                  <a:pt x="0" y="0"/>
                </a:moveTo>
                <a:lnTo>
                  <a:pt x="2690664" y="412107"/>
                </a:lnTo>
                <a:lnTo>
                  <a:pt x="2427968" y="2127262"/>
                </a:lnTo>
                <a:lnTo>
                  <a:pt x="0" y="21272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19526" y="7448620"/>
            <a:ext cx="2268855" cy="2838450"/>
          </a:xfrm>
          <a:custGeom>
            <a:avLst/>
            <a:gdLst/>
            <a:ahLst/>
            <a:cxnLst/>
            <a:rect l="l" t="t" r="r" b="b"/>
            <a:pathLst>
              <a:path w="2268855" h="2838450">
                <a:moveTo>
                  <a:pt x="2268472" y="2838378"/>
                </a:moveTo>
                <a:lnTo>
                  <a:pt x="228511" y="2838378"/>
                </a:lnTo>
                <a:lnTo>
                  <a:pt x="0" y="196190"/>
                </a:lnTo>
                <a:lnTo>
                  <a:pt x="2268472" y="0"/>
                </a:lnTo>
                <a:lnTo>
                  <a:pt x="2268472" y="2838378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8204661"/>
            <a:ext cx="2640330" cy="2082800"/>
          </a:xfrm>
          <a:custGeom>
            <a:avLst/>
            <a:gdLst/>
            <a:ahLst/>
            <a:cxnLst/>
            <a:rect l="l" t="t" r="r" b="b"/>
            <a:pathLst>
              <a:path w="2640330" h="2082800">
                <a:moveTo>
                  <a:pt x="0" y="0"/>
                </a:moveTo>
                <a:lnTo>
                  <a:pt x="2640031" y="404352"/>
                </a:lnTo>
                <a:lnTo>
                  <a:pt x="2383027" y="2082337"/>
                </a:lnTo>
                <a:lnTo>
                  <a:pt x="0" y="2082337"/>
                </a:lnTo>
                <a:lnTo>
                  <a:pt x="0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213957" y="7626446"/>
            <a:ext cx="2074545" cy="2660650"/>
          </a:xfrm>
          <a:custGeom>
            <a:avLst/>
            <a:gdLst/>
            <a:ahLst/>
            <a:cxnLst/>
            <a:rect l="l" t="t" r="r" b="b"/>
            <a:pathLst>
              <a:path w="2074544" h="2660650">
                <a:moveTo>
                  <a:pt x="214585" y="2660553"/>
                </a:moveTo>
                <a:lnTo>
                  <a:pt x="0" y="179374"/>
                </a:lnTo>
                <a:lnTo>
                  <a:pt x="2074043" y="0"/>
                </a:lnTo>
                <a:lnTo>
                  <a:pt x="2074043" y="90942"/>
                </a:lnTo>
                <a:lnTo>
                  <a:pt x="99994" y="261669"/>
                </a:lnTo>
                <a:lnTo>
                  <a:pt x="307463" y="2660553"/>
                </a:lnTo>
                <a:lnTo>
                  <a:pt x="214585" y="26605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8386629"/>
            <a:ext cx="2437765" cy="1900555"/>
          </a:xfrm>
          <a:custGeom>
            <a:avLst/>
            <a:gdLst/>
            <a:ahLst/>
            <a:cxnLst/>
            <a:rect l="l" t="t" r="r" b="b"/>
            <a:pathLst>
              <a:path w="2437765" h="1900554">
                <a:moveTo>
                  <a:pt x="0" y="0"/>
                </a:moveTo>
                <a:lnTo>
                  <a:pt x="2437651" y="373356"/>
                </a:lnTo>
                <a:lnTo>
                  <a:pt x="2203769" y="1900370"/>
                </a:lnTo>
                <a:lnTo>
                  <a:pt x="2112108" y="1900370"/>
                </a:lnTo>
                <a:lnTo>
                  <a:pt x="2334082" y="451105"/>
                </a:lnTo>
                <a:lnTo>
                  <a:pt x="0" y="936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09861" y="1"/>
            <a:ext cx="5078730" cy="925194"/>
          </a:xfrm>
          <a:custGeom>
            <a:avLst/>
            <a:gdLst/>
            <a:ahLst/>
            <a:cxnLst/>
            <a:rect l="l" t="t" r="r" b="b"/>
            <a:pathLst>
              <a:path w="5078730" h="925194">
                <a:moveTo>
                  <a:pt x="1949106" y="551017"/>
                </a:moveTo>
                <a:lnTo>
                  <a:pt x="1970030" y="551017"/>
                </a:lnTo>
                <a:lnTo>
                  <a:pt x="1571312" y="1558"/>
                </a:lnTo>
                <a:lnTo>
                  <a:pt x="1572439" y="0"/>
                </a:lnTo>
                <a:lnTo>
                  <a:pt x="0" y="0"/>
                </a:lnTo>
                <a:lnTo>
                  <a:pt x="0" y="8811"/>
                </a:lnTo>
                <a:lnTo>
                  <a:pt x="1555001" y="8811"/>
                </a:lnTo>
                <a:lnTo>
                  <a:pt x="1949106" y="551017"/>
                </a:lnTo>
                <a:close/>
              </a:path>
              <a:path w="5078730" h="925194">
                <a:moveTo>
                  <a:pt x="4108610" y="924575"/>
                </a:moveTo>
                <a:lnTo>
                  <a:pt x="5078136" y="924575"/>
                </a:lnTo>
                <a:lnTo>
                  <a:pt x="5078136" y="908256"/>
                </a:lnTo>
                <a:lnTo>
                  <a:pt x="4115860" y="908256"/>
                </a:lnTo>
                <a:lnTo>
                  <a:pt x="3751576" y="560084"/>
                </a:lnTo>
                <a:lnTo>
                  <a:pt x="4115860" y="211912"/>
                </a:lnTo>
                <a:lnTo>
                  <a:pt x="5078136" y="211912"/>
                </a:lnTo>
                <a:lnTo>
                  <a:pt x="5078136" y="193778"/>
                </a:lnTo>
                <a:lnTo>
                  <a:pt x="4108611" y="193778"/>
                </a:lnTo>
                <a:lnTo>
                  <a:pt x="3737078" y="551017"/>
                </a:lnTo>
                <a:lnTo>
                  <a:pt x="1949106" y="551017"/>
                </a:lnTo>
                <a:lnTo>
                  <a:pt x="1960969" y="567337"/>
                </a:lnTo>
                <a:lnTo>
                  <a:pt x="3737078" y="567337"/>
                </a:lnTo>
                <a:lnTo>
                  <a:pt x="4108610" y="924575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"/>
            <a:ext cx="5078095" cy="925194"/>
          </a:xfrm>
          <a:custGeom>
            <a:avLst/>
            <a:gdLst/>
            <a:ahLst/>
            <a:cxnLst/>
            <a:rect l="l" t="t" r="r" b="b"/>
            <a:pathLst>
              <a:path w="5078095" h="925194">
                <a:moveTo>
                  <a:pt x="3128973" y="551017"/>
                </a:moveTo>
                <a:lnTo>
                  <a:pt x="3108048" y="551017"/>
                </a:lnTo>
                <a:lnTo>
                  <a:pt x="3506767" y="1558"/>
                </a:lnTo>
                <a:lnTo>
                  <a:pt x="3505640" y="0"/>
                </a:lnTo>
                <a:lnTo>
                  <a:pt x="5078079" y="0"/>
                </a:lnTo>
                <a:lnTo>
                  <a:pt x="5078079" y="8811"/>
                </a:lnTo>
                <a:lnTo>
                  <a:pt x="3523078" y="8811"/>
                </a:lnTo>
                <a:lnTo>
                  <a:pt x="3128973" y="551017"/>
                </a:lnTo>
                <a:close/>
              </a:path>
              <a:path w="5078095" h="925194">
                <a:moveTo>
                  <a:pt x="969469" y="924575"/>
                </a:moveTo>
                <a:lnTo>
                  <a:pt x="0" y="924575"/>
                </a:lnTo>
                <a:lnTo>
                  <a:pt x="0" y="908256"/>
                </a:lnTo>
                <a:lnTo>
                  <a:pt x="962219" y="908256"/>
                </a:lnTo>
                <a:lnTo>
                  <a:pt x="1326502" y="560084"/>
                </a:lnTo>
                <a:lnTo>
                  <a:pt x="962219" y="211912"/>
                </a:lnTo>
                <a:lnTo>
                  <a:pt x="0" y="211912"/>
                </a:lnTo>
                <a:lnTo>
                  <a:pt x="0" y="193778"/>
                </a:lnTo>
                <a:lnTo>
                  <a:pt x="969468" y="193778"/>
                </a:lnTo>
                <a:lnTo>
                  <a:pt x="1341001" y="551017"/>
                </a:lnTo>
                <a:lnTo>
                  <a:pt x="3128973" y="551017"/>
                </a:lnTo>
                <a:lnTo>
                  <a:pt x="3117110" y="567337"/>
                </a:lnTo>
                <a:lnTo>
                  <a:pt x="1341001" y="567337"/>
                </a:lnTo>
                <a:lnTo>
                  <a:pt x="969469" y="924575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2882" y="1102943"/>
            <a:ext cx="15038705" cy="1828800"/>
          </a:xfrm>
          <a:custGeom>
            <a:avLst/>
            <a:gdLst/>
            <a:ahLst/>
            <a:cxnLst/>
            <a:rect l="l" t="t" r="r" b="b"/>
            <a:pathLst>
              <a:path w="15038705" h="1828800">
                <a:moveTo>
                  <a:pt x="15038642" y="914400"/>
                </a:moveTo>
                <a:lnTo>
                  <a:pt x="15037372" y="865835"/>
                </a:lnTo>
                <a:lnTo>
                  <a:pt x="15033613" y="817930"/>
                </a:lnTo>
                <a:lnTo>
                  <a:pt x="15027415" y="770750"/>
                </a:lnTo>
                <a:lnTo>
                  <a:pt x="15018868" y="724357"/>
                </a:lnTo>
                <a:lnTo>
                  <a:pt x="15008009" y="678815"/>
                </a:lnTo>
                <a:lnTo>
                  <a:pt x="14994903" y="634187"/>
                </a:lnTo>
                <a:lnTo>
                  <a:pt x="14979625" y="590537"/>
                </a:lnTo>
                <a:lnTo>
                  <a:pt x="14962239" y="547916"/>
                </a:lnTo>
                <a:lnTo>
                  <a:pt x="14942795" y="506412"/>
                </a:lnTo>
                <a:lnTo>
                  <a:pt x="14921370" y="466064"/>
                </a:lnTo>
                <a:lnTo>
                  <a:pt x="14898015" y="426948"/>
                </a:lnTo>
                <a:lnTo>
                  <a:pt x="14872805" y="389115"/>
                </a:lnTo>
                <a:lnTo>
                  <a:pt x="14845792" y="352653"/>
                </a:lnTo>
                <a:lnTo>
                  <a:pt x="14817052" y="317601"/>
                </a:lnTo>
                <a:lnTo>
                  <a:pt x="14786636" y="284035"/>
                </a:lnTo>
                <a:lnTo>
                  <a:pt x="14754606" y="252006"/>
                </a:lnTo>
                <a:lnTo>
                  <a:pt x="14721040" y="221589"/>
                </a:lnTo>
                <a:lnTo>
                  <a:pt x="14685988" y="192849"/>
                </a:lnTo>
                <a:lnTo>
                  <a:pt x="14649514" y="165836"/>
                </a:lnTo>
                <a:lnTo>
                  <a:pt x="14611693" y="140614"/>
                </a:lnTo>
                <a:lnTo>
                  <a:pt x="14572577" y="117271"/>
                </a:lnTo>
                <a:lnTo>
                  <a:pt x="14532229" y="95834"/>
                </a:lnTo>
                <a:lnTo>
                  <a:pt x="14490713" y="76403"/>
                </a:lnTo>
                <a:lnTo>
                  <a:pt x="14448104" y="59004"/>
                </a:lnTo>
                <a:lnTo>
                  <a:pt x="14404442" y="43738"/>
                </a:lnTo>
                <a:lnTo>
                  <a:pt x="14359814" y="30632"/>
                </a:lnTo>
                <a:lnTo>
                  <a:pt x="14314272" y="19773"/>
                </a:lnTo>
                <a:lnTo>
                  <a:pt x="14267879" y="11214"/>
                </a:lnTo>
                <a:lnTo>
                  <a:pt x="14226413" y="5778"/>
                </a:lnTo>
                <a:lnTo>
                  <a:pt x="14226413" y="0"/>
                </a:lnTo>
                <a:lnTo>
                  <a:pt x="14124242" y="0"/>
                </a:lnTo>
                <a:lnTo>
                  <a:pt x="914400" y="0"/>
                </a:lnTo>
                <a:lnTo>
                  <a:pt x="815213" y="0"/>
                </a:lnTo>
                <a:lnTo>
                  <a:pt x="815213" y="5397"/>
                </a:lnTo>
                <a:lnTo>
                  <a:pt x="770750" y="11214"/>
                </a:lnTo>
                <a:lnTo>
                  <a:pt x="724369" y="19773"/>
                </a:lnTo>
                <a:lnTo>
                  <a:pt x="678815" y="30632"/>
                </a:lnTo>
                <a:lnTo>
                  <a:pt x="634187" y="43738"/>
                </a:lnTo>
                <a:lnTo>
                  <a:pt x="590537" y="59004"/>
                </a:lnTo>
                <a:lnTo>
                  <a:pt x="547928" y="76403"/>
                </a:lnTo>
                <a:lnTo>
                  <a:pt x="506412" y="95834"/>
                </a:lnTo>
                <a:lnTo>
                  <a:pt x="466064" y="117271"/>
                </a:lnTo>
                <a:lnTo>
                  <a:pt x="426948" y="140614"/>
                </a:lnTo>
                <a:lnTo>
                  <a:pt x="389128" y="165836"/>
                </a:lnTo>
                <a:lnTo>
                  <a:pt x="352653" y="192849"/>
                </a:lnTo>
                <a:lnTo>
                  <a:pt x="317601" y="221589"/>
                </a:lnTo>
                <a:lnTo>
                  <a:pt x="284035" y="252006"/>
                </a:lnTo>
                <a:lnTo>
                  <a:pt x="252006" y="284035"/>
                </a:lnTo>
                <a:lnTo>
                  <a:pt x="221589" y="317601"/>
                </a:lnTo>
                <a:lnTo>
                  <a:pt x="192849" y="352653"/>
                </a:lnTo>
                <a:lnTo>
                  <a:pt x="165836" y="389115"/>
                </a:lnTo>
                <a:lnTo>
                  <a:pt x="140627" y="426948"/>
                </a:lnTo>
                <a:lnTo>
                  <a:pt x="117271" y="466064"/>
                </a:lnTo>
                <a:lnTo>
                  <a:pt x="95846" y="506412"/>
                </a:lnTo>
                <a:lnTo>
                  <a:pt x="76403" y="547916"/>
                </a:lnTo>
                <a:lnTo>
                  <a:pt x="59016" y="590537"/>
                </a:lnTo>
                <a:lnTo>
                  <a:pt x="43738" y="634187"/>
                </a:lnTo>
                <a:lnTo>
                  <a:pt x="30632" y="678815"/>
                </a:lnTo>
                <a:lnTo>
                  <a:pt x="19773" y="724357"/>
                </a:lnTo>
                <a:lnTo>
                  <a:pt x="11214" y="770750"/>
                </a:lnTo>
                <a:lnTo>
                  <a:pt x="5029" y="817930"/>
                </a:lnTo>
                <a:lnTo>
                  <a:pt x="1270" y="865835"/>
                </a:lnTo>
                <a:lnTo>
                  <a:pt x="0" y="914400"/>
                </a:lnTo>
                <a:lnTo>
                  <a:pt x="1270" y="962964"/>
                </a:lnTo>
                <a:lnTo>
                  <a:pt x="5029" y="1010869"/>
                </a:lnTo>
                <a:lnTo>
                  <a:pt x="11214" y="1058049"/>
                </a:lnTo>
                <a:lnTo>
                  <a:pt x="19773" y="1104430"/>
                </a:lnTo>
                <a:lnTo>
                  <a:pt x="30632" y="1149985"/>
                </a:lnTo>
                <a:lnTo>
                  <a:pt x="43738" y="1194612"/>
                </a:lnTo>
                <a:lnTo>
                  <a:pt x="59016" y="1238262"/>
                </a:lnTo>
                <a:lnTo>
                  <a:pt x="76403" y="1280871"/>
                </a:lnTo>
                <a:lnTo>
                  <a:pt x="95846" y="1322387"/>
                </a:lnTo>
                <a:lnTo>
                  <a:pt x="117271" y="1362735"/>
                </a:lnTo>
                <a:lnTo>
                  <a:pt x="140627" y="1401851"/>
                </a:lnTo>
                <a:lnTo>
                  <a:pt x="165836" y="1439672"/>
                </a:lnTo>
                <a:lnTo>
                  <a:pt x="192849" y="1476146"/>
                </a:lnTo>
                <a:lnTo>
                  <a:pt x="221589" y="1511198"/>
                </a:lnTo>
                <a:lnTo>
                  <a:pt x="252006" y="1544764"/>
                </a:lnTo>
                <a:lnTo>
                  <a:pt x="284035" y="1576793"/>
                </a:lnTo>
                <a:lnTo>
                  <a:pt x="317601" y="1607210"/>
                </a:lnTo>
                <a:lnTo>
                  <a:pt x="352653" y="1635950"/>
                </a:lnTo>
                <a:lnTo>
                  <a:pt x="389128" y="1662963"/>
                </a:lnTo>
                <a:lnTo>
                  <a:pt x="426948" y="1688172"/>
                </a:lnTo>
                <a:lnTo>
                  <a:pt x="466064" y="1711528"/>
                </a:lnTo>
                <a:lnTo>
                  <a:pt x="506412" y="1732953"/>
                </a:lnTo>
                <a:lnTo>
                  <a:pt x="547928" y="1752396"/>
                </a:lnTo>
                <a:lnTo>
                  <a:pt x="590537" y="1769783"/>
                </a:lnTo>
                <a:lnTo>
                  <a:pt x="634187" y="1785061"/>
                </a:lnTo>
                <a:lnTo>
                  <a:pt x="678815" y="1798167"/>
                </a:lnTo>
                <a:lnTo>
                  <a:pt x="724369" y="1809026"/>
                </a:lnTo>
                <a:lnTo>
                  <a:pt x="770750" y="1817585"/>
                </a:lnTo>
                <a:lnTo>
                  <a:pt x="815213" y="1823415"/>
                </a:lnTo>
                <a:lnTo>
                  <a:pt x="815213" y="1828800"/>
                </a:lnTo>
                <a:lnTo>
                  <a:pt x="914400" y="1828800"/>
                </a:lnTo>
                <a:lnTo>
                  <a:pt x="14124242" y="1828800"/>
                </a:lnTo>
                <a:lnTo>
                  <a:pt x="14226413" y="1828800"/>
                </a:lnTo>
                <a:lnTo>
                  <a:pt x="14226413" y="1823034"/>
                </a:lnTo>
                <a:lnTo>
                  <a:pt x="14267879" y="1817585"/>
                </a:lnTo>
                <a:lnTo>
                  <a:pt x="14314272" y="1809026"/>
                </a:lnTo>
                <a:lnTo>
                  <a:pt x="14359814" y="1798167"/>
                </a:lnTo>
                <a:lnTo>
                  <a:pt x="14404442" y="1785061"/>
                </a:lnTo>
                <a:lnTo>
                  <a:pt x="14448104" y="1769783"/>
                </a:lnTo>
                <a:lnTo>
                  <a:pt x="14490713" y="1752396"/>
                </a:lnTo>
                <a:lnTo>
                  <a:pt x="14532229" y="1732953"/>
                </a:lnTo>
                <a:lnTo>
                  <a:pt x="14572577" y="1711528"/>
                </a:lnTo>
                <a:lnTo>
                  <a:pt x="14611693" y="1688172"/>
                </a:lnTo>
                <a:lnTo>
                  <a:pt x="14649514" y="1662963"/>
                </a:lnTo>
                <a:lnTo>
                  <a:pt x="14685988" y="1635950"/>
                </a:lnTo>
                <a:lnTo>
                  <a:pt x="14721040" y="1607210"/>
                </a:lnTo>
                <a:lnTo>
                  <a:pt x="14754606" y="1576793"/>
                </a:lnTo>
                <a:lnTo>
                  <a:pt x="14786636" y="1544764"/>
                </a:lnTo>
                <a:lnTo>
                  <a:pt x="14817052" y="1511198"/>
                </a:lnTo>
                <a:lnTo>
                  <a:pt x="14845792" y="1476146"/>
                </a:lnTo>
                <a:lnTo>
                  <a:pt x="14872805" y="1439672"/>
                </a:lnTo>
                <a:lnTo>
                  <a:pt x="14898015" y="1401851"/>
                </a:lnTo>
                <a:lnTo>
                  <a:pt x="14921370" y="1362735"/>
                </a:lnTo>
                <a:lnTo>
                  <a:pt x="14942795" y="1322387"/>
                </a:lnTo>
                <a:lnTo>
                  <a:pt x="14962239" y="1280871"/>
                </a:lnTo>
                <a:lnTo>
                  <a:pt x="14979625" y="1238262"/>
                </a:lnTo>
                <a:lnTo>
                  <a:pt x="14994903" y="1194612"/>
                </a:lnTo>
                <a:lnTo>
                  <a:pt x="15008009" y="1149985"/>
                </a:lnTo>
                <a:lnTo>
                  <a:pt x="15018868" y="1104430"/>
                </a:lnTo>
                <a:lnTo>
                  <a:pt x="15027415" y="1058049"/>
                </a:lnTo>
                <a:lnTo>
                  <a:pt x="15033613" y="1010869"/>
                </a:lnTo>
                <a:lnTo>
                  <a:pt x="15037372" y="962964"/>
                </a:lnTo>
                <a:lnTo>
                  <a:pt x="15038642" y="914400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064408" y="1422263"/>
            <a:ext cx="1423733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400" dirty="0"/>
              <a:t>Need</a:t>
            </a:r>
            <a:r>
              <a:rPr sz="7000" spc="-625" dirty="0"/>
              <a:t> </a:t>
            </a:r>
            <a:r>
              <a:rPr sz="7000" spc="225" dirty="0"/>
              <a:t>of</a:t>
            </a:r>
            <a:r>
              <a:rPr sz="7000" spc="-625" dirty="0"/>
              <a:t> </a:t>
            </a:r>
            <a:r>
              <a:rPr sz="7000" spc="409" dirty="0"/>
              <a:t>Parking</a:t>
            </a:r>
            <a:r>
              <a:rPr sz="7000" spc="-620" dirty="0"/>
              <a:t> </a:t>
            </a:r>
            <a:r>
              <a:rPr sz="7000" spc="355" dirty="0"/>
              <a:t>Space</a:t>
            </a:r>
            <a:r>
              <a:rPr sz="7000" spc="-625" dirty="0"/>
              <a:t> </a:t>
            </a:r>
            <a:r>
              <a:rPr sz="7000" spc="409" dirty="0"/>
              <a:t>Counter</a:t>
            </a:r>
            <a:endParaRPr sz="7000"/>
          </a:p>
        </p:txBody>
      </p:sp>
      <p:sp>
        <p:nvSpPr>
          <p:cNvPr id="20" name="object 20"/>
          <p:cNvSpPr txBox="1"/>
          <p:nvPr/>
        </p:nvSpPr>
        <p:spPr>
          <a:xfrm>
            <a:off x="3110097" y="3684901"/>
            <a:ext cx="388683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50" b="1" spc="170" dirty="0">
                <a:solidFill>
                  <a:srgbClr val="002629"/>
                </a:solidFill>
                <a:latin typeface="Arial"/>
                <a:cs typeface="Arial"/>
              </a:rPr>
              <a:t>Finding</a:t>
            </a:r>
            <a:r>
              <a:rPr sz="4150" b="1" spc="-395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4150" b="1" spc="509" dirty="0">
                <a:solidFill>
                  <a:srgbClr val="002629"/>
                </a:solidFill>
                <a:latin typeface="Arial"/>
                <a:cs typeface="Arial"/>
              </a:rPr>
              <a:t>a</a:t>
            </a:r>
            <a:r>
              <a:rPr sz="4150" b="1" spc="-390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4150" b="1" spc="135" dirty="0">
                <a:solidFill>
                  <a:srgbClr val="002629"/>
                </a:solidFill>
                <a:latin typeface="Arial"/>
                <a:cs typeface="Arial"/>
              </a:rPr>
              <a:t>Spot</a:t>
            </a:r>
            <a:endParaRPr sz="4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93263" y="7151391"/>
            <a:ext cx="4547870" cy="227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4150" b="1" spc="190" dirty="0">
                <a:solidFill>
                  <a:srgbClr val="002629"/>
                </a:solidFill>
                <a:latin typeface="Arial"/>
                <a:cs typeface="Arial"/>
              </a:rPr>
              <a:t>Guiding</a:t>
            </a:r>
            <a:r>
              <a:rPr sz="4150" b="1" spc="-400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4150" b="1" spc="215" dirty="0">
                <a:solidFill>
                  <a:srgbClr val="002629"/>
                </a:solidFill>
                <a:latin typeface="Arial"/>
                <a:cs typeface="Arial"/>
              </a:rPr>
              <a:t>Parkers</a:t>
            </a:r>
            <a:endParaRPr sz="4150">
              <a:latin typeface="Arial"/>
              <a:cs typeface="Arial"/>
            </a:endParaRPr>
          </a:p>
          <a:p>
            <a:pPr marL="12700" marR="5080" algn="just">
              <a:lnSpc>
                <a:spcPct val="115599"/>
              </a:lnSpc>
              <a:spcBef>
                <a:spcPts val="1655"/>
              </a:spcBef>
            </a:pPr>
            <a:r>
              <a:rPr sz="2000" spc="-114" dirty="0">
                <a:latin typeface="Arial Black"/>
                <a:cs typeface="Arial Black"/>
              </a:rPr>
              <a:t>With </a:t>
            </a:r>
            <a:r>
              <a:rPr sz="2000" spc="-110" dirty="0">
                <a:latin typeface="Arial Black"/>
                <a:cs typeface="Arial Black"/>
              </a:rPr>
              <a:t>the </a:t>
            </a:r>
            <a:r>
              <a:rPr sz="2000" spc="-95" dirty="0">
                <a:latin typeface="Arial Black"/>
                <a:cs typeface="Arial Black"/>
              </a:rPr>
              <a:t>parking </a:t>
            </a:r>
            <a:r>
              <a:rPr sz="2000" spc="-105" dirty="0">
                <a:latin typeface="Arial Black"/>
                <a:cs typeface="Arial Black"/>
              </a:rPr>
              <a:t>counter </a:t>
            </a:r>
            <a:r>
              <a:rPr sz="2000" spc="-135" dirty="0">
                <a:latin typeface="Arial Black"/>
                <a:cs typeface="Arial Black"/>
              </a:rPr>
              <a:t>system,  </a:t>
            </a:r>
            <a:r>
              <a:rPr sz="2000" spc="-75" dirty="0">
                <a:latin typeface="Arial Black"/>
                <a:cs typeface="Arial Black"/>
              </a:rPr>
              <a:t>you </a:t>
            </a:r>
            <a:r>
              <a:rPr sz="2000" spc="-60" dirty="0">
                <a:latin typeface="Arial Black"/>
                <a:cs typeface="Arial Black"/>
              </a:rPr>
              <a:t>can </a:t>
            </a:r>
            <a:r>
              <a:rPr sz="2000" spc="-85" dirty="0">
                <a:latin typeface="Arial Black"/>
                <a:cs typeface="Arial Black"/>
              </a:rPr>
              <a:t>make </a:t>
            </a:r>
            <a:r>
              <a:rPr sz="2000" spc="-125" dirty="0">
                <a:latin typeface="Arial Black"/>
                <a:cs typeface="Arial Black"/>
              </a:rPr>
              <a:t>sure drivers </a:t>
            </a:r>
            <a:r>
              <a:rPr sz="2000" spc="-170" dirty="0">
                <a:latin typeface="Arial Black"/>
                <a:cs typeface="Arial Black"/>
              </a:rPr>
              <a:t>know  </a:t>
            </a:r>
            <a:r>
              <a:rPr sz="2000" spc="-120" dirty="0">
                <a:latin typeface="Arial Black"/>
                <a:cs typeface="Arial Black"/>
              </a:rPr>
              <a:t>when </a:t>
            </a:r>
            <a:r>
              <a:rPr sz="2000" spc="15" dirty="0">
                <a:latin typeface="Arial Black"/>
                <a:cs typeface="Arial Black"/>
              </a:rPr>
              <a:t>a </a:t>
            </a:r>
            <a:r>
              <a:rPr sz="2000" spc="-135" dirty="0">
                <a:latin typeface="Arial Black"/>
                <a:cs typeface="Arial Black"/>
              </a:rPr>
              <a:t>lot </a:t>
            </a:r>
            <a:r>
              <a:rPr sz="2000" spc="-180" dirty="0">
                <a:latin typeface="Arial Black"/>
                <a:cs typeface="Arial Black"/>
              </a:rPr>
              <a:t>is </a:t>
            </a:r>
            <a:r>
              <a:rPr sz="2000" spc="-135" dirty="0">
                <a:latin typeface="Arial Black"/>
                <a:cs typeface="Arial Black"/>
              </a:rPr>
              <a:t>full </a:t>
            </a:r>
            <a:r>
              <a:rPr sz="2000" spc="-10" dirty="0">
                <a:latin typeface="Arial Black"/>
                <a:cs typeface="Arial Black"/>
              </a:rPr>
              <a:t>and </a:t>
            </a:r>
            <a:r>
              <a:rPr sz="2000" spc="-80" dirty="0">
                <a:latin typeface="Arial Black"/>
                <a:cs typeface="Arial Black"/>
              </a:rPr>
              <a:t>are </a:t>
            </a:r>
            <a:r>
              <a:rPr sz="2000" spc="-50" dirty="0">
                <a:latin typeface="Arial Black"/>
                <a:cs typeface="Arial Black"/>
              </a:rPr>
              <a:t>guided </a:t>
            </a:r>
            <a:r>
              <a:rPr sz="2000" spc="-110" dirty="0">
                <a:latin typeface="Arial Black"/>
                <a:cs typeface="Arial Black"/>
              </a:rPr>
              <a:t>to  </a:t>
            </a:r>
            <a:r>
              <a:rPr sz="2000" spc="15" dirty="0">
                <a:latin typeface="Arial Black"/>
                <a:cs typeface="Arial Black"/>
              </a:rPr>
              <a:t>a </a:t>
            </a:r>
            <a:r>
              <a:rPr sz="2000" spc="-135" dirty="0">
                <a:latin typeface="Arial Black"/>
                <a:cs typeface="Arial Black"/>
              </a:rPr>
              <a:t>lot </a:t>
            </a:r>
            <a:r>
              <a:rPr sz="2000" spc="-95" dirty="0">
                <a:latin typeface="Arial Black"/>
                <a:cs typeface="Arial Black"/>
              </a:rPr>
              <a:t>that</a:t>
            </a:r>
            <a:r>
              <a:rPr sz="2000" spc="-295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isn’t.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76428" y="3684901"/>
            <a:ext cx="4548505" cy="192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4150" b="1" spc="210" dirty="0">
                <a:solidFill>
                  <a:srgbClr val="002629"/>
                </a:solidFill>
                <a:latin typeface="Arial"/>
                <a:cs typeface="Arial"/>
              </a:rPr>
              <a:t>Keeping</a:t>
            </a:r>
            <a:r>
              <a:rPr sz="4150" b="1" spc="-375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4150" b="1" spc="254" dirty="0">
                <a:solidFill>
                  <a:srgbClr val="002629"/>
                </a:solidFill>
                <a:latin typeface="Arial"/>
                <a:cs typeface="Arial"/>
              </a:rPr>
              <a:t>Track</a:t>
            </a:r>
            <a:endParaRPr sz="4150">
              <a:latin typeface="Arial"/>
              <a:cs typeface="Arial"/>
            </a:endParaRPr>
          </a:p>
          <a:p>
            <a:pPr marL="12700" marR="5080" algn="just">
              <a:lnSpc>
                <a:spcPct val="115599"/>
              </a:lnSpc>
              <a:spcBef>
                <a:spcPts val="1655"/>
              </a:spcBef>
            </a:pPr>
            <a:r>
              <a:rPr sz="2000" spc="-175" dirty="0">
                <a:latin typeface="Arial Black"/>
                <a:cs typeface="Arial Black"/>
              </a:rPr>
              <a:t>The </a:t>
            </a:r>
            <a:r>
              <a:rPr sz="2000" spc="-95" dirty="0">
                <a:latin typeface="Arial Black"/>
                <a:cs typeface="Arial Black"/>
              </a:rPr>
              <a:t>parking </a:t>
            </a:r>
            <a:r>
              <a:rPr sz="2000" spc="-135" dirty="0">
                <a:latin typeface="Arial Black"/>
                <a:cs typeface="Arial Black"/>
              </a:rPr>
              <a:t>lot </a:t>
            </a:r>
            <a:r>
              <a:rPr sz="2000" spc="-105" dirty="0">
                <a:latin typeface="Arial Black"/>
                <a:cs typeface="Arial Black"/>
              </a:rPr>
              <a:t>counter </a:t>
            </a:r>
            <a:r>
              <a:rPr sz="2000" spc="-135" dirty="0">
                <a:latin typeface="Arial Black"/>
                <a:cs typeface="Arial Black"/>
              </a:rPr>
              <a:t>keeps </a:t>
            </a:r>
            <a:r>
              <a:rPr sz="2000" spc="-150" dirty="0">
                <a:latin typeface="Arial Black"/>
                <a:cs typeface="Arial Black"/>
              </a:rPr>
              <a:t>track  </a:t>
            </a:r>
            <a:r>
              <a:rPr sz="2000" spc="-90" dirty="0">
                <a:latin typeface="Arial Black"/>
                <a:cs typeface="Arial Black"/>
              </a:rPr>
              <a:t>of </a:t>
            </a:r>
            <a:r>
              <a:rPr sz="2000" spc="-130" dirty="0">
                <a:latin typeface="Arial Black"/>
                <a:cs typeface="Arial Black"/>
              </a:rPr>
              <a:t>vehicles </a:t>
            </a:r>
            <a:r>
              <a:rPr sz="2000" spc="-95" dirty="0">
                <a:latin typeface="Arial Black"/>
                <a:cs typeface="Arial Black"/>
              </a:rPr>
              <a:t>using </a:t>
            </a:r>
            <a:r>
              <a:rPr sz="2000" spc="-160" dirty="0">
                <a:latin typeface="Arial Black"/>
                <a:cs typeface="Arial Black"/>
              </a:rPr>
              <a:t>CCTVs </a:t>
            </a:r>
            <a:r>
              <a:rPr sz="2000" spc="-90" dirty="0">
                <a:latin typeface="Arial Black"/>
                <a:cs typeface="Arial Black"/>
              </a:rPr>
              <a:t>introduced  </a:t>
            </a:r>
            <a:r>
              <a:rPr sz="2000" spc="-75" dirty="0">
                <a:latin typeface="Arial Black"/>
                <a:cs typeface="Arial Black"/>
              </a:rPr>
              <a:t>at </a:t>
            </a:r>
            <a:r>
              <a:rPr sz="2000" spc="-110" dirty="0">
                <a:latin typeface="Arial Black"/>
                <a:cs typeface="Arial Black"/>
              </a:rPr>
              <a:t>the </a:t>
            </a:r>
            <a:r>
              <a:rPr sz="2000" spc="-95" dirty="0">
                <a:latin typeface="Arial Black"/>
                <a:cs typeface="Arial Black"/>
              </a:rPr>
              <a:t>entrance </a:t>
            </a:r>
            <a:r>
              <a:rPr sz="2000" spc="-10" dirty="0">
                <a:latin typeface="Arial Black"/>
                <a:cs typeface="Arial Black"/>
              </a:rPr>
              <a:t>and </a:t>
            </a:r>
            <a:r>
              <a:rPr sz="2000" spc="-204" dirty="0">
                <a:latin typeface="Arial Black"/>
                <a:cs typeface="Arial Black"/>
              </a:rPr>
              <a:t>exit </a:t>
            </a:r>
            <a:r>
              <a:rPr sz="2000" spc="-90" dirty="0">
                <a:latin typeface="Arial Black"/>
                <a:cs typeface="Arial Black"/>
              </a:rPr>
              <a:t>of </a:t>
            </a:r>
            <a:r>
              <a:rPr sz="2000" spc="-70" dirty="0">
                <a:latin typeface="Arial Black"/>
                <a:cs typeface="Arial Black"/>
              </a:rPr>
              <a:t>each</a:t>
            </a:r>
            <a:r>
              <a:rPr sz="2000" spc="-39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lot.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4540" y="3437454"/>
            <a:ext cx="11020425" cy="1667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330055" algn="l"/>
              </a:tabLst>
            </a:pPr>
            <a:r>
              <a:rPr sz="10750" b="1" spc="1090" dirty="0">
                <a:solidFill>
                  <a:srgbClr val="002629"/>
                </a:solidFill>
                <a:latin typeface="Arial"/>
                <a:cs typeface="Arial"/>
              </a:rPr>
              <a:t>0</a:t>
            </a:r>
            <a:r>
              <a:rPr sz="10750" b="1" spc="-1810" dirty="0">
                <a:solidFill>
                  <a:srgbClr val="002629"/>
                </a:solidFill>
                <a:latin typeface="Arial"/>
                <a:cs typeface="Arial"/>
              </a:rPr>
              <a:t>1</a:t>
            </a:r>
            <a:r>
              <a:rPr sz="10750" b="1" dirty="0">
                <a:solidFill>
                  <a:srgbClr val="002629"/>
                </a:solidFill>
                <a:latin typeface="Arial"/>
                <a:cs typeface="Arial"/>
              </a:rPr>
              <a:t>	</a:t>
            </a:r>
            <a:r>
              <a:rPr sz="10750" b="1" spc="1090" dirty="0">
                <a:solidFill>
                  <a:srgbClr val="002629"/>
                </a:solidFill>
                <a:latin typeface="Arial"/>
                <a:cs typeface="Arial"/>
              </a:rPr>
              <a:t>0</a:t>
            </a:r>
            <a:r>
              <a:rPr sz="10750" b="1" spc="150" dirty="0">
                <a:solidFill>
                  <a:srgbClr val="002629"/>
                </a:solidFill>
                <a:latin typeface="Arial"/>
                <a:cs typeface="Arial"/>
              </a:rPr>
              <a:t>2</a:t>
            </a:r>
            <a:endParaRPr sz="10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32866" y="6903945"/>
            <a:ext cx="1758950" cy="1667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750" b="1" spc="1090" dirty="0">
                <a:solidFill>
                  <a:srgbClr val="002629"/>
                </a:solidFill>
                <a:latin typeface="Arial"/>
                <a:cs typeface="Arial"/>
              </a:rPr>
              <a:t>0</a:t>
            </a:r>
            <a:r>
              <a:rPr sz="10750" b="1" spc="590" dirty="0">
                <a:solidFill>
                  <a:srgbClr val="002629"/>
                </a:solidFill>
                <a:latin typeface="Arial"/>
                <a:cs typeface="Arial"/>
              </a:rPr>
              <a:t>3</a:t>
            </a:r>
            <a:endParaRPr sz="107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10097" y="4575263"/>
            <a:ext cx="4541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6310" algn="l"/>
                <a:tab pos="1945639" algn="l"/>
                <a:tab pos="3495040" algn="l"/>
              </a:tabLst>
            </a:pPr>
            <a:r>
              <a:rPr sz="2000" spc="-70" dirty="0">
                <a:latin typeface="Arial Black"/>
                <a:cs typeface="Arial Black"/>
              </a:rPr>
              <a:t>When	</a:t>
            </a:r>
            <a:r>
              <a:rPr sz="2000" spc="-100" dirty="0">
                <a:latin typeface="Arial Black"/>
                <a:cs typeface="Arial Black"/>
              </a:rPr>
              <a:t>you’re	</a:t>
            </a:r>
            <a:r>
              <a:rPr sz="2000" spc="-25" dirty="0">
                <a:latin typeface="Arial Black"/>
                <a:cs typeface="Arial Black"/>
              </a:rPr>
              <a:t>managing	</a:t>
            </a:r>
            <a:r>
              <a:rPr sz="2000" spc="-100" dirty="0">
                <a:latin typeface="Arial Black"/>
                <a:cs typeface="Arial Black"/>
              </a:rPr>
              <a:t>multiple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10097" y="4927688"/>
            <a:ext cx="4541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5705" algn="l"/>
                <a:tab pos="1730375" algn="l"/>
                <a:tab pos="3040380" algn="l"/>
                <a:tab pos="3429635" algn="l"/>
              </a:tabLst>
            </a:pPr>
            <a:r>
              <a:rPr sz="2000" spc="10" dirty="0">
                <a:latin typeface="Arial Black"/>
                <a:cs typeface="Arial Black"/>
              </a:rPr>
              <a:t>pa</a:t>
            </a:r>
            <a:r>
              <a:rPr sz="2000" spc="-150" dirty="0">
                <a:latin typeface="Arial Black"/>
                <a:cs typeface="Arial Black"/>
              </a:rPr>
              <a:t>r</a:t>
            </a:r>
            <a:r>
              <a:rPr sz="2000" spc="-310" dirty="0">
                <a:latin typeface="Arial Black"/>
                <a:cs typeface="Arial Black"/>
              </a:rPr>
              <a:t>k</a:t>
            </a:r>
            <a:r>
              <a:rPr sz="2000" spc="-180" dirty="0">
                <a:latin typeface="Arial Black"/>
                <a:cs typeface="Arial Black"/>
              </a:rPr>
              <a:t>i</a:t>
            </a:r>
            <a:r>
              <a:rPr sz="2000" spc="-60" dirty="0">
                <a:latin typeface="Arial Black"/>
                <a:cs typeface="Arial Black"/>
              </a:rPr>
              <a:t>n</a:t>
            </a:r>
            <a:r>
              <a:rPr sz="2000" spc="15" dirty="0">
                <a:latin typeface="Arial Black"/>
                <a:cs typeface="Arial Black"/>
              </a:rPr>
              <a:t>g</a:t>
            </a:r>
            <a:r>
              <a:rPr sz="2000" dirty="0">
                <a:latin typeface="Arial Black"/>
                <a:cs typeface="Arial Black"/>
              </a:rPr>
              <a:t>	</a:t>
            </a:r>
            <a:r>
              <a:rPr sz="2000" spc="-180" dirty="0">
                <a:latin typeface="Arial Black"/>
                <a:cs typeface="Arial Black"/>
              </a:rPr>
              <a:t>l</a:t>
            </a:r>
            <a:r>
              <a:rPr sz="2000" spc="-60" dirty="0">
                <a:latin typeface="Arial Black"/>
                <a:cs typeface="Arial Black"/>
              </a:rPr>
              <a:t>o</a:t>
            </a:r>
            <a:r>
              <a:rPr sz="2000" spc="-160" dirty="0">
                <a:latin typeface="Arial Black"/>
                <a:cs typeface="Arial Black"/>
              </a:rPr>
              <a:t>t</a:t>
            </a:r>
            <a:r>
              <a:rPr sz="2000" dirty="0">
                <a:latin typeface="Arial Black"/>
                <a:cs typeface="Arial Black"/>
              </a:rPr>
              <a:t>	</a:t>
            </a:r>
            <a:r>
              <a:rPr sz="2000" spc="-130" dirty="0">
                <a:latin typeface="Arial Black"/>
                <a:cs typeface="Arial Black"/>
              </a:rPr>
              <a:t>f</a:t>
            </a:r>
            <a:r>
              <a:rPr sz="2000" spc="10" dirty="0">
                <a:latin typeface="Arial Black"/>
                <a:cs typeface="Arial Black"/>
              </a:rPr>
              <a:t>a</a:t>
            </a:r>
            <a:r>
              <a:rPr sz="2000" spc="-125" dirty="0">
                <a:latin typeface="Arial Black"/>
                <a:cs typeface="Arial Black"/>
              </a:rPr>
              <a:t>c</a:t>
            </a:r>
            <a:r>
              <a:rPr sz="2000" spc="-180" dirty="0">
                <a:latin typeface="Arial Black"/>
                <a:cs typeface="Arial Black"/>
              </a:rPr>
              <a:t>ili</a:t>
            </a:r>
            <a:r>
              <a:rPr sz="2000" spc="-165" dirty="0">
                <a:latin typeface="Arial Black"/>
                <a:cs typeface="Arial Black"/>
              </a:rPr>
              <a:t>t</a:t>
            </a:r>
            <a:r>
              <a:rPr sz="2000" spc="-180" dirty="0">
                <a:latin typeface="Arial Black"/>
                <a:cs typeface="Arial Black"/>
              </a:rPr>
              <a:t>i</a:t>
            </a:r>
            <a:r>
              <a:rPr sz="2000" spc="-100" dirty="0">
                <a:latin typeface="Arial Black"/>
                <a:cs typeface="Arial Black"/>
              </a:rPr>
              <a:t>e</a:t>
            </a:r>
            <a:r>
              <a:rPr sz="2000" spc="-185" dirty="0">
                <a:latin typeface="Arial Black"/>
                <a:cs typeface="Arial Black"/>
              </a:rPr>
              <a:t>s</a:t>
            </a:r>
            <a:r>
              <a:rPr sz="2000" spc="-270" dirty="0">
                <a:latin typeface="Arial Black"/>
                <a:cs typeface="Arial Black"/>
              </a:rPr>
              <a:t>,</a:t>
            </a:r>
            <a:r>
              <a:rPr sz="2000" dirty="0">
                <a:latin typeface="Arial Black"/>
                <a:cs typeface="Arial Black"/>
              </a:rPr>
              <a:t>	</a:t>
            </a:r>
            <a:r>
              <a:rPr sz="2000" spc="15" dirty="0">
                <a:latin typeface="Arial Black"/>
                <a:cs typeface="Arial Black"/>
              </a:rPr>
              <a:t>a</a:t>
            </a:r>
            <a:r>
              <a:rPr sz="2000" dirty="0">
                <a:latin typeface="Arial Black"/>
                <a:cs typeface="Arial Black"/>
              </a:rPr>
              <a:t>	</a:t>
            </a:r>
            <a:r>
              <a:rPr sz="2000" spc="55" dirty="0">
                <a:latin typeface="Arial Black"/>
                <a:cs typeface="Arial Black"/>
              </a:rPr>
              <a:t>m</a:t>
            </a:r>
            <a:r>
              <a:rPr sz="2000" spc="-60" dirty="0">
                <a:latin typeface="Arial Black"/>
                <a:cs typeface="Arial Black"/>
              </a:rPr>
              <a:t>u</a:t>
            </a:r>
            <a:r>
              <a:rPr sz="2000" spc="-180" dirty="0">
                <a:latin typeface="Arial Black"/>
                <a:cs typeface="Arial Black"/>
              </a:rPr>
              <a:t>l</a:t>
            </a:r>
            <a:r>
              <a:rPr sz="2000" spc="-165" dirty="0">
                <a:latin typeface="Arial Black"/>
                <a:cs typeface="Arial Black"/>
              </a:rPr>
              <a:t>t</a:t>
            </a:r>
            <a:r>
              <a:rPr sz="2000" spc="-180" dirty="0">
                <a:latin typeface="Arial Black"/>
                <a:cs typeface="Arial Black"/>
              </a:rPr>
              <a:t>i</a:t>
            </a:r>
            <a:r>
              <a:rPr sz="2000" spc="430" dirty="0">
                <a:latin typeface="Arial Black"/>
                <a:cs typeface="Arial Black"/>
              </a:rPr>
              <a:t>-</a:t>
            </a:r>
            <a:r>
              <a:rPr sz="2000" spc="-180" dirty="0">
                <a:latin typeface="Arial Black"/>
                <a:cs typeface="Arial Black"/>
              </a:rPr>
              <a:t>l</a:t>
            </a:r>
            <a:r>
              <a:rPr sz="2000" spc="-60" dirty="0">
                <a:latin typeface="Arial Black"/>
                <a:cs typeface="Arial Black"/>
              </a:rPr>
              <a:t>o</a:t>
            </a:r>
            <a:r>
              <a:rPr sz="2000" spc="-160" dirty="0">
                <a:latin typeface="Arial Black"/>
                <a:cs typeface="Arial Black"/>
              </a:rPr>
              <a:t>t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0097" y="5280113"/>
            <a:ext cx="454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4755" algn="l"/>
                <a:tab pos="2437765" algn="l"/>
                <a:tab pos="3162935" algn="l"/>
                <a:tab pos="4120515" algn="l"/>
              </a:tabLst>
            </a:pPr>
            <a:r>
              <a:rPr sz="2000" spc="10" dirty="0">
                <a:latin typeface="Arial Black"/>
                <a:cs typeface="Arial Black"/>
              </a:rPr>
              <a:t>pa</a:t>
            </a:r>
            <a:r>
              <a:rPr sz="2000" spc="-150" dirty="0">
                <a:latin typeface="Arial Black"/>
                <a:cs typeface="Arial Black"/>
              </a:rPr>
              <a:t>r</a:t>
            </a:r>
            <a:r>
              <a:rPr sz="2000" spc="-310" dirty="0">
                <a:latin typeface="Arial Black"/>
                <a:cs typeface="Arial Black"/>
              </a:rPr>
              <a:t>k</a:t>
            </a:r>
            <a:r>
              <a:rPr sz="2000" spc="-180" dirty="0">
                <a:latin typeface="Arial Black"/>
                <a:cs typeface="Arial Black"/>
              </a:rPr>
              <a:t>i</a:t>
            </a:r>
            <a:r>
              <a:rPr sz="2000" spc="-60" dirty="0">
                <a:latin typeface="Arial Black"/>
                <a:cs typeface="Arial Black"/>
              </a:rPr>
              <a:t>n</a:t>
            </a:r>
            <a:r>
              <a:rPr sz="2000" spc="15" dirty="0">
                <a:latin typeface="Arial Black"/>
                <a:cs typeface="Arial Black"/>
              </a:rPr>
              <a:t>g</a:t>
            </a:r>
            <a:r>
              <a:rPr sz="2000" dirty="0">
                <a:latin typeface="Arial Black"/>
                <a:cs typeface="Arial Black"/>
              </a:rPr>
              <a:t>	</a:t>
            </a:r>
            <a:r>
              <a:rPr sz="2000" spc="-125" dirty="0">
                <a:latin typeface="Arial Black"/>
                <a:cs typeface="Arial Black"/>
              </a:rPr>
              <a:t>c</a:t>
            </a:r>
            <a:r>
              <a:rPr sz="2000" spc="-60" dirty="0">
                <a:latin typeface="Arial Black"/>
                <a:cs typeface="Arial Black"/>
              </a:rPr>
              <a:t>oun</a:t>
            </a:r>
            <a:r>
              <a:rPr sz="2000" spc="-165" dirty="0">
                <a:latin typeface="Arial Black"/>
                <a:cs typeface="Arial Black"/>
              </a:rPr>
              <a:t>t</a:t>
            </a:r>
            <a:r>
              <a:rPr sz="2000" spc="-100" dirty="0">
                <a:latin typeface="Arial Black"/>
                <a:cs typeface="Arial Black"/>
              </a:rPr>
              <a:t>e</a:t>
            </a:r>
            <a:r>
              <a:rPr sz="2000" spc="-145" dirty="0">
                <a:latin typeface="Arial Black"/>
                <a:cs typeface="Arial Black"/>
              </a:rPr>
              <a:t>r</a:t>
            </a:r>
            <a:r>
              <a:rPr sz="2000" dirty="0">
                <a:latin typeface="Arial Black"/>
                <a:cs typeface="Arial Black"/>
              </a:rPr>
              <a:t>	</a:t>
            </a:r>
            <a:r>
              <a:rPr sz="2000" spc="-125" dirty="0">
                <a:latin typeface="Arial Black"/>
                <a:cs typeface="Arial Black"/>
              </a:rPr>
              <a:t>c</a:t>
            </a:r>
            <a:r>
              <a:rPr sz="2000" spc="10" dirty="0">
                <a:latin typeface="Arial Black"/>
                <a:cs typeface="Arial Black"/>
              </a:rPr>
              <a:t>a</a:t>
            </a:r>
            <a:r>
              <a:rPr sz="2000" spc="-55" dirty="0">
                <a:latin typeface="Arial Black"/>
                <a:cs typeface="Arial Black"/>
              </a:rPr>
              <a:t>n</a:t>
            </a:r>
            <a:r>
              <a:rPr sz="2000" dirty="0">
                <a:latin typeface="Arial Black"/>
                <a:cs typeface="Arial Black"/>
              </a:rPr>
              <a:t>	</a:t>
            </a:r>
            <a:r>
              <a:rPr sz="2000" spc="55" dirty="0">
                <a:latin typeface="Arial Black"/>
                <a:cs typeface="Arial Black"/>
              </a:rPr>
              <a:t>m</a:t>
            </a:r>
            <a:r>
              <a:rPr sz="2000" spc="10" dirty="0">
                <a:latin typeface="Arial Black"/>
                <a:cs typeface="Arial Black"/>
              </a:rPr>
              <a:t>a</a:t>
            </a:r>
            <a:r>
              <a:rPr sz="2000" spc="-310" dirty="0">
                <a:latin typeface="Arial Black"/>
                <a:cs typeface="Arial Black"/>
              </a:rPr>
              <a:t>k</a:t>
            </a:r>
            <a:r>
              <a:rPr sz="2000" spc="-95" dirty="0">
                <a:latin typeface="Arial Black"/>
                <a:cs typeface="Arial Black"/>
              </a:rPr>
              <a:t>e</a:t>
            </a:r>
            <a:r>
              <a:rPr sz="2000" dirty="0">
                <a:latin typeface="Arial Black"/>
                <a:cs typeface="Arial Black"/>
              </a:rPr>
              <a:t>	</a:t>
            </a:r>
            <a:r>
              <a:rPr sz="2000" spc="-165" dirty="0">
                <a:latin typeface="Arial Black"/>
                <a:cs typeface="Arial Black"/>
              </a:rPr>
              <a:t>t</a:t>
            </a:r>
            <a:r>
              <a:rPr sz="2000" spc="-60" dirty="0">
                <a:latin typeface="Arial Black"/>
                <a:cs typeface="Arial Black"/>
              </a:rPr>
              <a:t>h</a:t>
            </a:r>
            <a:r>
              <a:rPr sz="2000" spc="-95" dirty="0">
                <a:latin typeface="Arial Black"/>
                <a:cs typeface="Arial Black"/>
              </a:rPr>
              <a:t>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10097" y="5584837"/>
            <a:ext cx="454469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599"/>
              </a:lnSpc>
              <a:spcBef>
                <a:spcPts val="100"/>
              </a:spcBef>
            </a:pPr>
            <a:r>
              <a:rPr sz="2000" spc="-105" dirty="0">
                <a:latin typeface="Arial Black"/>
                <a:cs typeface="Arial Black"/>
              </a:rPr>
              <a:t>difference </a:t>
            </a:r>
            <a:r>
              <a:rPr sz="2000" spc="-110" dirty="0">
                <a:latin typeface="Arial Black"/>
                <a:cs typeface="Arial Black"/>
              </a:rPr>
              <a:t>between </a:t>
            </a:r>
            <a:r>
              <a:rPr sz="2000" spc="-25" dirty="0">
                <a:latin typeface="Arial Black"/>
                <a:cs typeface="Arial Black"/>
              </a:rPr>
              <a:t>happy  </a:t>
            </a:r>
            <a:r>
              <a:rPr sz="2000" spc="-110" dirty="0">
                <a:latin typeface="Arial Black"/>
                <a:cs typeface="Arial Black"/>
              </a:rPr>
              <a:t>customers </a:t>
            </a:r>
            <a:r>
              <a:rPr sz="2000" spc="-10" dirty="0">
                <a:latin typeface="Arial Black"/>
                <a:cs typeface="Arial Black"/>
              </a:rPr>
              <a:t>and </a:t>
            </a:r>
            <a:r>
              <a:rPr sz="2000" spc="-95" dirty="0">
                <a:latin typeface="Arial Black"/>
                <a:cs typeface="Arial Black"/>
              </a:rPr>
              <a:t>disgruntled </a:t>
            </a:r>
            <a:r>
              <a:rPr sz="2000" spc="-125" dirty="0">
                <a:latin typeface="Arial Black"/>
                <a:cs typeface="Arial Black"/>
              </a:rPr>
              <a:t>drivers  </a:t>
            </a:r>
            <a:r>
              <a:rPr sz="2000" spc="-95" dirty="0">
                <a:latin typeface="Arial Black"/>
                <a:cs typeface="Arial Black"/>
              </a:rPr>
              <a:t>searching </a:t>
            </a:r>
            <a:r>
              <a:rPr sz="2000" spc="-70" dirty="0">
                <a:latin typeface="Arial Black"/>
                <a:cs typeface="Arial Black"/>
              </a:rPr>
              <a:t>from </a:t>
            </a:r>
            <a:r>
              <a:rPr sz="2000" spc="-135" dirty="0">
                <a:latin typeface="Arial Black"/>
                <a:cs typeface="Arial Black"/>
              </a:rPr>
              <a:t>lot </a:t>
            </a:r>
            <a:r>
              <a:rPr sz="2000" spc="-110" dirty="0">
                <a:latin typeface="Arial Black"/>
                <a:cs typeface="Arial Black"/>
              </a:rPr>
              <a:t>to </a:t>
            </a:r>
            <a:r>
              <a:rPr sz="2000" spc="-135" dirty="0">
                <a:latin typeface="Arial Black"/>
                <a:cs typeface="Arial Black"/>
              </a:rPr>
              <a:t>lot </a:t>
            </a:r>
            <a:r>
              <a:rPr sz="2000" spc="-110" dirty="0">
                <a:latin typeface="Arial Black"/>
                <a:cs typeface="Arial Black"/>
              </a:rPr>
              <a:t>for  </a:t>
            </a:r>
            <a:r>
              <a:rPr sz="2000" spc="-105" dirty="0">
                <a:latin typeface="Arial Black"/>
                <a:cs typeface="Arial Black"/>
              </a:rPr>
              <a:t>somewhere </a:t>
            </a:r>
            <a:r>
              <a:rPr sz="2000" spc="-110" dirty="0">
                <a:latin typeface="Arial Black"/>
                <a:cs typeface="Arial Black"/>
              </a:rPr>
              <a:t>to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park.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65882" y="4761096"/>
            <a:ext cx="5422265" cy="5526405"/>
            <a:chOff x="12865882" y="4761096"/>
            <a:chExt cx="5422265" cy="5526405"/>
          </a:xfrm>
        </p:grpSpPr>
        <p:sp>
          <p:nvSpPr>
            <p:cNvPr id="3" name="object 3"/>
            <p:cNvSpPr/>
            <p:nvPr/>
          </p:nvSpPr>
          <p:spPr>
            <a:xfrm>
              <a:off x="12865882" y="8481518"/>
              <a:ext cx="5422265" cy="1805939"/>
            </a:xfrm>
            <a:custGeom>
              <a:avLst/>
              <a:gdLst/>
              <a:ahLst/>
              <a:cxnLst/>
              <a:rect l="l" t="t" r="r" b="b"/>
              <a:pathLst>
                <a:path w="5422265" h="1805940">
                  <a:moveTo>
                    <a:pt x="5422117" y="1805481"/>
                  </a:moveTo>
                  <a:lnTo>
                    <a:pt x="115591" y="1805481"/>
                  </a:lnTo>
                  <a:lnTo>
                    <a:pt x="0" y="468933"/>
                  </a:lnTo>
                  <a:lnTo>
                    <a:pt x="5422117" y="0"/>
                  </a:lnTo>
                  <a:lnTo>
                    <a:pt x="5422117" y="1805481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188765" y="8799545"/>
              <a:ext cx="5025390" cy="1487805"/>
            </a:xfrm>
            <a:custGeom>
              <a:avLst/>
              <a:gdLst/>
              <a:ahLst/>
              <a:cxnLst/>
              <a:rect l="l" t="t" r="r" b="b"/>
              <a:pathLst>
                <a:path w="5025390" h="1487804">
                  <a:moveTo>
                    <a:pt x="92017" y="1487454"/>
                  </a:moveTo>
                  <a:lnTo>
                    <a:pt x="0" y="423486"/>
                  </a:lnTo>
                  <a:lnTo>
                    <a:pt x="4896633" y="0"/>
                  </a:lnTo>
                  <a:lnTo>
                    <a:pt x="5025276" y="1487454"/>
                  </a:lnTo>
                  <a:lnTo>
                    <a:pt x="4871419" y="1487454"/>
                  </a:lnTo>
                  <a:lnTo>
                    <a:pt x="4757126" y="165922"/>
                  </a:lnTo>
                  <a:lnTo>
                    <a:pt x="169172" y="562713"/>
                  </a:lnTo>
                  <a:lnTo>
                    <a:pt x="249148" y="1487454"/>
                  </a:lnTo>
                  <a:lnTo>
                    <a:pt x="92017" y="14874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39316" y="4761096"/>
              <a:ext cx="2049145" cy="4476115"/>
            </a:xfrm>
            <a:custGeom>
              <a:avLst/>
              <a:gdLst/>
              <a:ahLst/>
              <a:cxnLst/>
              <a:rect l="l" t="t" r="r" b="b"/>
              <a:pathLst>
                <a:path w="2049144" h="4476115">
                  <a:moveTo>
                    <a:pt x="2048682" y="4330932"/>
                  </a:moveTo>
                  <a:lnTo>
                    <a:pt x="371781" y="4475960"/>
                  </a:lnTo>
                  <a:lnTo>
                    <a:pt x="0" y="177181"/>
                  </a:lnTo>
                  <a:lnTo>
                    <a:pt x="2048682" y="0"/>
                  </a:lnTo>
                  <a:lnTo>
                    <a:pt x="2048682" y="4330932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94849" y="4996531"/>
              <a:ext cx="1793239" cy="3989070"/>
            </a:xfrm>
            <a:custGeom>
              <a:avLst/>
              <a:gdLst/>
              <a:ahLst/>
              <a:cxnLst/>
              <a:rect l="l" t="t" r="r" b="b"/>
              <a:pathLst>
                <a:path w="1793240" h="3989070">
                  <a:moveTo>
                    <a:pt x="331567" y="3988867"/>
                  </a:moveTo>
                  <a:lnTo>
                    <a:pt x="0" y="155081"/>
                  </a:lnTo>
                  <a:lnTo>
                    <a:pt x="1793150" y="0"/>
                  </a:lnTo>
                  <a:lnTo>
                    <a:pt x="1793150" y="120461"/>
                  </a:lnTo>
                  <a:lnTo>
                    <a:pt x="132452" y="264088"/>
                  </a:lnTo>
                  <a:lnTo>
                    <a:pt x="453678" y="3978307"/>
                  </a:lnTo>
                  <a:lnTo>
                    <a:pt x="331567" y="3988867"/>
                  </a:lnTo>
                  <a:close/>
                </a:path>
                <a:path w="1793240" h="3989070">
                  <a:moveTo>
                    <a:pt x="453678" y="3978307"/>
                  </a:moveTo>
                  <a:lnTo>
                    <a:pt x="443117" y="3856195"/>
                  </a:lnTo>
                  <a:lnTo>
                    <a:pt x="1793150" y="3739437"/>
                  </a:lnTo>
                  <a:lnTo>
                    <a:pt x="1793150" y="3862462"/>
                  </a:lnTo>
                  <a:lnTo>
                    <a:pt x="453678" y="3978307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63793" y="6525716"/>
              <a:ext cx="2724785" cy="3761740"/>
            </a:xfrm>
            <a:custGeom>
              <a:avLst/>
              <a:gdLst/>
              <a:ahLst/>
              <a:cxnLst/>
              <a:rect l="l" t="t" r="r" b="b"/>
              <a:pathLst>
                <a:path w="2724784" h="3761740">
                  <a:moveTo>
                    <a:pt x="2724205" y="3761282"/>
                  </a:moveTo>
                  <a:lnTo>
                    <a:pt x="304918" y="3761282"/>
                  </a:lnTo>
                  <a:lnTo>
                    <a:pt x="0" y="235603"/>
                  </a:lnTo>
                  <a:lnTo>
                    <a:pt x="2724205" y="0"/>
                  </a:lnTo>
                  <a:lnTo>
                    <a:pt x="2724205" y="3761282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33222" y="6590087"/>
              <a:ext cx="2654935" cy="3696970"/>
            </a:xfrm>
            <a:custGeom>
              <a:avLst/>
              <a:gdLst/>
              <a:ahLst/>
              <a:cxnLst/>
              <a:rect l="l" t="t" r="r" b="b"/>
              <a:pathLst>
                <a:path w="2654934" h="3696970">
                  <a:moveTo>
                    <a:pt x="2654777" y="3696911"/>
                  </a:moveTo>
                  <a:lnTo>
                    <a:pt x="299871" y="3696911"/>
                  </a:lnTo>
                  <a:lnTo>
                    <a:pt x="0" y="229598"/>
                  </a:lnTo>
                  <a:lnTo>
                    <a:pt x="2654777" y="0"/>
                  </a:lnTo>
                  <a:lnTo>
                    <a:pt x="2654777" y="3696911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07575" y="6846816"/>
              <a:ext cx="2380615" cy="3440429"/>
            </a:xfrm>
            <a:custGeom>
              <a:avLst/>
              <a:gdLst/>
              <a:ahLst/>
              <a:cxnLst/>
              <a:rect l="l" t="t" r="r" b="b"/>
              <a:pathLst>
                <a:path w="2380615" h="3440429">
                  <a:moveTo>
                    <a:pt x="279720" y="3440181"/>
                  </a:moveTo>
                  <a:lnTo>
                    <a:pt x="0" y="205872"/>
                  </a:lnTo>
                  <a:lnTo>
                    <a:pt x="2380424" y="0"/>
                  </a:lnTo>
                  <a:lnTo>
                    <a:pt x="2380424" y="131494"/>
                  </a:lnTo>
                  <a:lnTo>
                    <a:pt x="144582" y="324861"/>
                  </a:lnTo>
                  <a:lnTo>
                    <a:pt x="414012" y="3440181"/>
                  </a:lnTo>
                  <a:lnTo>
                    <a:pt x="279720" y="34401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4789999" y="0"/>
            <a:ext cx="3453765" cy="3046095"/>
          </a:xfrm>
          <a:custGeom>
            <a:avLst/>
            <a:gdLst/>
            <a:ahLst/>
            <a:cxnLst/>
            <a:rect l="l" t="t" r="r" b="b"/>
            <a:pathLst>
              <a:path w="3453765" h="3046095">
                <a:moveTo>
                  <a:pt x="2026524" y="3045830"/>
                </a:moveTo>
                <a:lnTo>
                  <a:pt x="2019299" y="3045830"/>
                </a:lnTo>
                <a:lnTo>
                  <a:pt x="1986788" y="3045520"/>
                </a:lnTo>
                <a:lnTo>
                  <a:pt x="1954277" y="3044701"/>
                </a:lnTo>
                <a:lnTo>
                  <a:pt x="1889255" y="3042218"/>
                </a:lnTo>
                <a:lnTo>
                  <a:pt x="1883837" y="3042218"/>
                </a:lnTo>
                <a:lnTo>
                  <a:pt x="1878418" y="3036799"/>
                </a:lnTo>
                <a:lnTo>
                  <a:pt x="1878418" y="3025962"/>
                </a:lnTo>
                <a:lnTo>
                  <a:pt x="1883837" y="3020544"/>
                </a:lnTo>
                <a:lnTo>
                  <a:pt x="1889255" y="3020544"/>
                </a:lnTo>
                <a:lnTo>
                  <a:pt x="1921766" y="3022632"/>
                </a:lnTo>
                <a:lnTo>
                  <a:pt x="1954277" y="3023705"/>
                </a:lnTo>
                <a:lnTo>
                  <a:pt x="1986788" y="3024100"/>
                </a:lnTo>
                <a:lnTo>
                  <a:pt x="2026524" y="3024156"/>
                </a:lnTo>
                <a:lnTo>
                  <a:pt x="2031943" y="3029575"/>
                </a:lnTo>
                <a:lnTo>
                  <a:pt x="2031943" y="3040412"/>
                </a:lnTo>
                <a:lnTo>
                  <a:pt x="2026524" y="3045830"/>
                </a:lnTo>
                <a:close/>
              </a:path>
              <a:path w="3453765" h="3046095">
                <a:moveTo>
                  <a:pt x="2152956" y="3042218"/>
                </a:moveTo>
                <a:lnTo>
                  <a:pt x="2147538" y="3042218"/>
                </a:lnTo>
                <a:lnTo>
                  <a:pt x="2142119" y="3038605"/>
                </a:lnTo>
                <a:lnTo>
                  <a:pt x="2142119" y="3025962"/>
                </a:lnTo>
                <a:lnTo>
                  <a:pt x="2145731" y="3020544"/>
                </a:lnTo>
                <a:lnTo>
                  <a:pt x="2152956" y="3020544"/>
                </a:lnTo>
                <a:lnTo>
                  <a:pt x="2217978" y="3014899"/>
                </a:lnTo>
                <a:lnTo>
                  <a:pt x="2250489" y="3011654"/>
                </a:lnTo>
                <a:lnTo>
                  <a:pt x="2283001" y="3007900"/>
                </a:lnTo>
                <a:lnTo>
                  <a:pt x="2288419" y="3007900"/>
                </a:lnTo>
                <a:lnTo>
                  <a:pt x="2293838" y="3011513"/>
                </a:lnTo>
                <a:lnTo>
                  <a:pt x="2295644" y="3016931"/>
                </a:lnTo>
                <a:lnTo>
                  <a:pt x="2295644" y="3022350"/>
                </a:lnTo>
                <a:lnTo>
                  <a:pt x="2292031" y="3027768"/>
                </a:lnTo>
                <a:lnTo>
                  <a:pt x="2286613" y="3029575"/>
                </a:lnTo>
                <a:lnTo>
                  <a:pt x="2252775" y="3033328"/>
                </a:lnTo>
                <a:lnTo>
                  <a:pt x="2152956" y="3042218"/>
                </a:lnTo>
                <a:close/>
              </a:path>
              <a:path w="3453765" h="3046095">
                <a:moveTo>
                  <a:pt x="1764629" y="3029575"/>
                </a:moveTo>
                <a:lnTo>
                  <a:pt x="1759211" y="3029575"/>
                </a:lnTo>
                <a:lnTo>
                  <a:pt x="1725655" y="3025172"/>
                </a:lnTo>
                <a:lnTo>
                  <a:pt x="1659900" y="3014335"/>
                </a:lnTo>
                <a:lnTo>
                  <a:pt x="1621942" y="3006094"/>
                </a:lnTo>
                <a:lnTo>
                  <a:pt x="1618329" y="3000676"/>
                </a:lnTo>
                <a:lnTo>
                  <a:pt x="1618329" y="2995257"/>
                </a:lnTo>
                <a:lnTo>
                  <a:pt x="1620136" y="2989839"/>
                </a:lnTo>
                <a:lnTo>
                  <a:pt x="1625554" y="2986226"/>
                </a:lnTo>
                <a:lnTo>
                  <a:pt x="1630973" y="2986226"/>
                </a:lnTo>
                <a:lnTo>
                  <a:pt x="1663455" y="2992661"/>
                </a:lnTo>
                <a:lnTo>
                  <a:pt x="1695769" y="2998418"/>
                </a:lnTo>
                <a:lnTo>
                  <a:pt x="1727744" y="3003498"/>
                </a:lnTo>
                <a:lnTo>
                  <a:pt x="1759211" y="3007900"/>
                </a:lnTo>
                <a:lnTo>
                  <a:pt x="1764629" y="3007900"/>
                </a:lnTo>
                <a:lnTo>
                  <a:pt x="1770048" y="3013319"/>
                </a:lnTo>
                <a:lnTo>
                  <a:pt x="1768242" y="3020544"/>
                </a:lnTo>
                <a:lnTo>
                  <a:pt x="1770048" y="3025962"/>
                </a:lnTo>
                <a:lnTo>
                  <a:pt x="1764629" y="3029575"/>
                </a:lnTo>
                <a:close/>
              </a:path>
              <a:path w="3453765" h="3046095">
                <a:moveTo>
                  <a:pt x="2414851" y="3007900"/>
                </a:moveTo>
                <a:lnTo>
                  <a:pt x="2407626" y="3007900"/>
                </a:lnTo>
                <a:lnTo>
                  <a:pt x="2404014" y="3004288"/>
                </a:lnTo>
                <a:lnTo>
                  <a:pt x="2400402" y="2993451"/>
                </a:lnTo>
                <a:lnTo>
                  <a:pt x="2404014" y="2988033"/>
                </a:lnTo>
                <a:lnTo>
                  <a:pt x="2411239" y="2986226"/>
                </a:lnTo>
                <a:lnTo>
                  <a:pt x="2475132" y="2972454"/>
                </a:lnTo>
                <a:lnTo>
                  <a:pt x="2506486" y="2965145"/>
                </a:lnTo>
                <a:lnTo>
                  <a:pt x="2537671" y="2957328"/>
                </a:lnTo>
                <a:lnTo>
                  <a:pt x="2543089" y="2955522"/>
                </a:lnTo>
                <a:lnTo>
                  <a:pt x="2550314" y="2959134"/>
                </a:lnTo>
                <a:lnTo>
                  <a:pt x="2550314" y="2964552"/>
                </a:lnTo>
                <a:lnTo>
                  <a:pt x="2552120" y="2969971"/>
                </a:lnTo>
                <a:lnTo>
                  <a:pt x="2548508" y="2977196"/>
                </a:lnTo>
                <a:lnTo>
                  <a:pt x="2543089" y="2977196"/>
                </a:lnTo>
                <a:lnTo>
                  <a:pt x="2479647" y="2993225"/>
                </a:lnTo>
                <a:lnTo>
                  <a:pt x="2447334" y="3000817"/>
                </a:lnTo>
                <a:lnTo>
                  <a:pt x="2414851" y="3007900"/>
                </a:lnTo>
                <a:close/>
              </a:path>
              <a:path w="3453765" h="3046095">
                <a:moveTo>
                  <a:pt x="1506347" y="2979002"/>
                </a:moveTo>
                <a:lnTo>
                  <a:pt x="1497316" y="2979002"/>
                </a:lnTo>
                <a:lnTo>
                  <a:pt x="1465877" y="2970535"/>
                </a:lnTo>
                <a:lnTo>
                  <a:pt x="1434100" y="2961392"/>
                </a:lnTo>
                <a:lnTo>
                  <a:pt x="1402322" y="2951571"/>
                </a:lnTo>
                <a:lnTo>
                  <a:pt x="1365465" y="2939266"/>
                </a:lnTo>
                <a:lnTo>
                  <a:pt x="1361853" y="2933847"/>
                </a:lnTo>
                <a:lnTo>
                  <a:pt x="1363659" y="2926623"/>
                </a:lnTo>
                <a:lnTo>
                  <a:pt x="1365465" y="2921204"/>
                </a:lnTo>
                <a:lnTo>
                  <a:pt x="1370884" y="2917592"/>
                </a:lnTo>
                <a:lnTo>
                  <a:pt x="1378109" y="2919398"/>
                </a:lnTo>
                <a:lnTo>
                  <a:pt x="1409265" y="2929896"/>
                </a:lnTo>
                <a:lnTo>
                  <a:pt x="1440421" y="2939718"/>
                </a:lnTo>
                <a:lnTo>
                  <a:pt x="1471578" y="2948861"/>
                </a:lnTo>
                <a:lnTo>
                  <a:pt x="1502734" y="2957328"/>
                </a:lnTo>
                <a:lnTo>
                  <a:pt x="1508153" y="2959134"/>
                </a:lnTo>
                <a:lnTo>
                  <a:pt x="1511765" y="2964552"/>
                </a:lnTo>
                <a:lnTo>
                  <a:pt x="1509959" y="2969971"/>
                </a:lnTo>
                <a:lnTo>
                  <a:pt x="1509959" y="2975389"/>
                </a:lnTo>
                <a:lnTo>
                  <a:pt x="1506347" y="2979002"/>
                </a:lnTo>
                <a:close/>
              </a:path>
              <a:path w="3453765" h="3046095">
                <a:moveTo>
                  <a:pt x="2671327" y="2939266"/>
                </a:moveTo>
                <a:lnTo>
                  <a:pt x="2660490" y="2939266"/>
                </a:lnTo>
                <a:lnTo>
                  <a:pt x="2656878" y="2935654"/>
                </a:lnTo>
                <a:lnTo>
                  <a:pt x="2655072" y="2932041"/>
                </a:lnTo>
                <a:lnTo>
                  <a:pt x="2653266" y="2926623"/>
                </a:lnTo>
                <a:lnTo>
                  <a:pt x="2656878" y="2919398"/>
                </a:lnTo>
                <a:lnTo>
                  <a:pt x="2662297" y="2917592"/>
                </a:lnTo>
                <a:lnTo>
                  <a:pt x="2723706" y="2895692"/>
                </a:lnTo>
                <a:lnTo>
                  <a:pt x="2754242" y="2884319"/>
                </a:lnTo>
                <a:lnTo>
                  <a:pt x="2785116" y="2872438"/>
                </a:lnTo>
                <a:lnTo>
                  <a:pt x="2790535" y="2870631"/>
                </a:lnTo>
                <a:lnTo>
                  <a:pt x="2797759" y="2872438"/>
                </a:lnTo>
                <a:lnTo>
                  <a:pt x="2801372" y="2883275"/>
                </a:lnTo>
                <a:lnTo>
                  <a:pt x="2799566" y="2890499"/>
                </a:lnTo>
                <a:lnTo>
                  <a:pt x="2794147" y="2892306"/>
                </a:lnTo>
                <a:lnTo>
                  <a:pt x="2764035" y="2904469"/>
                </a:lnTo>
                <a:lnTo>
                  <a:pt x="2733415" y="2916463"/>
                </a:lnTo>
                <a:lnTo>
                  <a:pt x="2702456" y="2928119"/>
                </a:lnTo>
                <a:lnTo>
                  <a:pt x="2671327" y="2939266"/>
                </a:lnTo>
                <a:close/>
              </a:path>
              <a:path w="3453765" h="3046095">
                <a:moveTo>
                  <a:pt x="1257095" y="2894112"/>
                </a:moveTo>
                <a:lnTo>
                  <a:pt x="1249870" y="2894112"/>
                </a:lnTo>
                <a:lnTo>
                  <a:pt x="1219786" y="2881581"/>
                </a:lnTo>
                <a:lnTo>
                  <a:pt x="1189364" y="2868374"/>
                </a:lnTo>
                <a:lnTo>
                  <a:pt x="1158941" y="2854489"/>
                </a:lnTo>
                <a:lnTo>
                  <a:pt x="1128857" y="2839927"/>
                </a:lnTo>
                <a:lnTo>
                  <a:pt x="1123438" y="2838120"/>
                </a:lnTo>
                <a:lnTo>
                  <a:pt x="1121632" y="2830896"/>
                </a:lnTo>
                <a:lnTo>
                  <a:pt x="1125244" y="2820059"/>
                </a:lnTo>
                <a:lnTo>
                  <a:pt x="1132469" y="2818252"/>
                </a:lnTo>
                <a:lnTo>
                  <a:pt x="1137888" y="2820059"/>
                </a:lnTo>
                <a:lnTo>
                  <a:pt x="1167690" y="2834621"/>
                </a:lnTo>
                <a:lnTo>
                  <a:pt x="1197491" y="2848506"/>
                </a:lnTo>
                <a:lnTo>
                  <a:pt x="1227293" y="2861713"/>
                </a:lnTo>
                <a:lnTo>
                  <a:pt x="1257095" y="2874244"/>
                </a:lnTo>
                <a:lnTo>
                  <a:pt x="1262514" y="2876050"/>
                </a:lnTo>
                <a:lnTo>
                  <a:pt x="1266126" y="2883275"/>
                </a:lnTo>
                <a:lnTo>
                  <a:pt x="1262514" y="2888693"/>
                </a:lnTo>
                <a:lnTo>
                  <a:pt x="1260707" y="2892306"/>
                </a:lnTo>
                <a:lnTo>
                  <a:pt x="1257095" y="2894112"/>
                </a:lnTo>
                <a:close/>
              </a:path>
              <a:path w="3453765" h="3046095">
                <a:moveTo>
                  <a:pt x="2916967" y="2838120"/>
                </a:moveTo>
                <a:lnTo>
                  <a:pt x="2906130" y="2838120"/>
                </a:lnTo>
                <a:lnTo>
                  <a:pt x="2902517" y="2836314"/>
                </a:lnTo>
                <a:lnTo>
                  <a:pt x="2900711" y="2832702"/>
                </a:lnTo>
                <a:lnTo>
                  <a:pt x="2898905" y="2827283"/>
                </a:lnTo>
                <a:lnTo>
                  <a:pt x="2900711" y="2820059"/>
                </a:lnTo>
                <a:lnTo>
                  <a:pt x="2906130" y="2818252"/>
                </a:lnTo>
                <a:lnTo>
                  <a:pt x="2963927" y="2788225"/>
                </a:lnTo>
                <a:lnTo>
                  <a:pt x="2992995" y="2772788"/>
                </a:lnTo>
                <a:lnTo>
                  <a:pt x="3021725" y="2756843"/>
                </a:lnTo>
                <a:lnTo>
                  <a:pt x="3027143" y="2753230"/>
                </a:lnTo>
                <a:lnTo>
                  <a:pt x="3034368" y="2755036"/>
                </a:lnTo>
                <a:lnTo>
                  <a:pt x="3036174" y="2760455"/>
                </a:lnTo>
                <a:lnTo>
                  <a:pt x="3039786" y="2765873"/>
                </a:lnTo>
                <a:lnTo>
                  <a:pt x="3037980" y="2773098"/>
                </a:lnTo>
                <a:lnTo>
                  <a:pt x="3032562" y="2774904"/>
                </a:lnTo>
                <a:lnTo>
                  <a:pt x="3003832" y="2791132"/>
                </a:lnTo>
                <a:lnTo>
                  <a:pt x="2974764" y="2807190"/>
                </a:lnTo>
                <a:lnTo>
                  <a:pt x="2945696" y="2822909"/>
                </a:lnTo>
                <a:lnTo>
                  <a:pt x="2916967" y="2838120"/>
                </a:lnTo>
                <a:close/>
              </a:path>
              <a:path w="3453765" h="3046095">
                <a:moveTo>
                  <a:pt x="1020487" y="2778517"/>
                </a:moveTo>
                <a:lnTo>
                  <a:pt x="1013262" y="2778517"/>
                </a:lnTo>
                <a:lnTo>
                  <a:pt x="1011456" y="2776711"/>
                </a:lnTo>
                <a:lnTo>
                  <a:pt x="983037" y="2760116"/>
                </a:lnTo>
                <a:lnTo>
                  <a:pt x="954787" y="2742845"/>
                </a:lnTo>
                <a:lnTo>
                  <a:pt x="926876" y="2724896"/>
                </a:lnTo>
                <a:lnTo>
                  <a:pt x="899473" y="2706270"/>
                </a:lnTo>
                <a:lnTo>
                  <a:pt x="894054" y="2702657"/>
                </a:lnTo>
                <a:lnTo>
                  <a:pt x="892248" y="2695433"/>
                </a:lnTo>
                <a:lnTo>
                  <a:pt x="895861" y="2691820"/>
                </a:lnTo>
                <a:lnTo>
                  <a:pt x="899473" y="2686402"/>
                </a:lnTo>
                <a:lnTo>
                  <a:pt x="906698" y="2684596"/>
                </a:lnTo>
                <a:lnTo>
                  <a:pt x="910310" y="2688208"/>
                </a:lnTo>
                <a:lnTo>
                  <a:pt x="937685" y="2705790"/>
                </a:lnTo>
                <a:lnTo>
                  <a:pt x="965398" y="2723203"/>
                </a:lnTo>
                <a:lnTo>
                  <a:pt x="993112" y="2740277"/>
                </a:lnTo>
                <a:lnTo>
                  <a:pt x="1020487" y="2756843"/>
                </a:lnTo>
                <a:lnTo>
                  <a:pt x="1025905" y="2760455"/>
                </a:lnTo>
                <a:lnTo>
                  <a:pt x="1027711" y="2765873"/>
                </a:lnTo>
                <a:lnTo>
                  <a:pt x="1024099" y="2771292"/>
                </a:lnTo>
                <a:lnTo>
                  <a:pt x="1024099" y="2776711"/>
                </a:lnTo>
                <a:lnTo>
                  <a:pt x="1020487" y="2778517"/>
                </a:lnTo>
                <a:close/>
              </a:path>
              <a:path w="3453765" h="3046095">
                <a:moveTo>
                  <a:pt x="3137320" y="2708076"/>
                </a:moveTo>
                <a:lnTo>
                  <a:pt x="3131901" y="2708076"/>
                </a:lnTo>
                <a:lnTo>
                  <a:pt x="3128289" y="2706270"/>
                </a:lnTo>
                <a:lnTo>
                  <a:pt x="3126483" y="2702657"/>
                </a:lnTo>
                <a:lnTo>
                  <a:pt x="3122870" y="2697239"/>
                </a:lnTo>
                <a:lnTo>
                  <a:pt x="3124677" y="2690014"/>
                </a:lnTo>
                <a:lnTo>
                  <a:pt x="3130095" y="2688208"/>
                </a:lnTo>
                <a:lnTo>
                  <a:pt x="3157159" y="2670005"/>
                </a:lnTo>
                <a:lnTo>
                  <a:pt x="3184054" y="2650956"/>
                </a:lnTo>
                <a:lnTo>
                  <a:pt x="3236659" y="2612349"/>
                </a:lnTo>
                <a:lnTo>
                  <a:pt x="3242078" y="2608737"/>
                </a:lnTo>
                <a:lnTo>
                  <a:pt x="3247496" y="2608737"/>
                </a:lnTo>
                <a:lnTo>
                  <a:pt x="3254721" y="2619574"/>
                </a:lnTo>
                <a:lnTo>
                  <a:pt x="3254721" y="2624992"/>
                </a:lnTo>
                <a:lnTo>
                  <a:pt x="3249302" y="2628604"/>
                </a:lnTo>
                <a:lnTo>
                  <a:pt x="3223254" y="2648613"/>
                </a:lnTo>
                <a:lnTo>
                  <a:pt x="3196698" y="2668114"/>
                </a:lnTo>
                <a:lnTo>
                  <a:pt x="3169803" y="2687277"/>
                </a:lnTo>
                <a:lnTo>
                  <a:pt x="3142738" y="2706270"/>
                </a:lnTo>
                <a:lnTo>
                  <a:pt x="3140932" y="2706270"/>
                </a:lnTo>
                <a:lnTo>
                  <a:pt x="3137320" y="2708076"/>
                </a:lnTo>
                <a:close/>
              </a:path>
              <a:path w="3453765" h="3046095">
                <a:moveTo>
                  <a:pt x="801940" y="2632217"/>
                </a:moveTo>
                <a:lnTo>
                  <a:pt x="792909" y="2632217"/>
                </a:lnTo>
                <a:lnTo>
                  <a:pt x="791103" y="2630411"/>
                </a:lnTo>
                <a:lnTo>
                  <a:pt x="739627" y="2589546"/>
                </a:lnTo>
                <a:lnTo>
                  <a:pt x="713889" y="2568690"/>
                </a:lnTo>
                <a:lnTo>
                  <a:pt x="688151" y="2547327"/>
                </a:lnTo>
                <a:lnTo>
                  <a:pt x="682732" y="2543714"/>
                </a:lnTo>
                <a:lnTo>
                  <a:pt x="682732" y="2536490"/>
                </a:lnTo>
                <a:lnTo>
                  <a:pt x="689957" y="2525653"/>
                </a:lnTo>
                <a:lnTo>
                  <a:pt x="697182" y="2525653"/>
                </a:lnTo>
                <a:lnTo>
                  <a:pt x="702600" y="2529265"/>
                </a:lnTo>
                <a:lnTo>
                  <a:pt x="727294" y="2550629"/>
                </a:lnTo>
                <a:lnTo>
                  <a:pt x="752496" y="2571484"/>
                </a:lnTo>
                <a:lnTo>
                  <a:pt x="778036" y="2592001"/>
                </a:lnTo>
                <a:lnTo>
                  <a:pt x="803746" y="2612349"/>
                </a:lnTo>
                <a:lnTo>
                  <a:pt x="809164" y="2615961"/>
                </a:lnTo>
                <a:lnTo>
                  <a:pt x="809164" y="2623186"/>
                </a:lnTo>
                <a:lnTo>
                  <a:pt x="805552" y="2626798"/>
                </a:lnTo>
                <a:lnTo>
                  <a:pt x="805552" y="2630411"/>
                </a:lnTo>
                <a:lnTo>
                  <a:pt x="801940" y="2632217"/>
                </a:lnTo>
                <a:close/>
              </a:path>
              <a:path w="3453765" h="3046095">
                <a:moveTo>
                  <a:pt x="3348642" y="2547327"/>
                </a:moveTo>
                <a:lnTo>
                  <a:pt x="3341417" y="2547327"/>
                </a:lnTo>
                <a:lnTo>
                  <a:pt x="3339611" y="2545521"/>
                </a:lnTo>
                <a:lnTo>
                  <a:pt x="3335999" y="2543714"/>
                </a:lnTo>
                <a:lnTo>
                  <a:pt x="3332386" y="2538296"/>
                </a:lnTo>
                <a:lnTo>
                  <a:pt x="3332386" y="2532877"/>
                </a:lnTo>
                <a:lnTo>
                  <a:pt x="3337805" y="2527459"/>
                </a:lnTo>
                <a:lnTo>
                  <a:pt x="3362160" y="2505757"/>
                </a:lnTo>
                <a:lnTo>
                  <a:pt x="3386346" y="2483885"/>
                </a:lnTo>
                <a:lnTo>
                  <a:pt x="3410193" y="2461675"/>
                </a:lnTo>
                <a:lnTo>
                  <a:pt x="3433532" y="2438956"/>
                </a:lnTo>
                <a:lnTo>
                  <a:pt x="3437144" y="2435344"/>
                </a:lnTo>
                <a:lnTo>
                  <a:pt x="3444369" y="2435344"/>
                </a:lnTo>
                <a:lnTo>
                  <a:pt x="3449787" y="2438956"/>
                </a:lnTo>
                <a:lnTo>
                  <a:pt x="3453400" y="2442569"/>
                </a:lnTo>
                <a:lnTo>
                  <a:pt x="3453400" y="2449793"/>
                </a:lnTo>
                <a:lnTo>
                  <a:pt x="3426448" y="2478212"/>
                </a:lnTo>
                <a:lnTo>
                  <a:pt x="3378415" y="2523536"/>
                </a:lnTo>
                <a:lnTo>
                  <a:pt x="3354060" y="2545521"/>
                </a:lnTo>
                <a:lnTo>
                  <a:pt x="3348642" y="2547327"/>
                </a:lnTo>
                <a:close/>
              </a:path>
              <a:path w="3453765" h="3046095">
                <a:moveTo>
                  <a:pt x="603261" y="2458824"/>
                </a:moveTo>
                <a:lnTo>
                  <a:pt x="597842" y="2458824"/>
                </a:lnTo>
                <a:lnTo>
                  <a:pt x="594230" y="2455212"/>
                </a:lnTo>
                <a:lnTo>
                  <a:pt x="548398" y="2408026"/>
                </a:lnTo>
                <a:lnTo>
                  <a:pt x="503921" y="2359485"/>
                </a:lnTo>
                <a:lnTo>
                  <a:pt x="500309" y="2354066"/>
                </a:lnTo>
                <a:lnTo>
                  <a:pt x="500309" y="2348648"/>
                </a:lnTo>
                <a:lnTo>
                  <a:pt x="505728" y="2343229"/>
                </a:lnTo>
                <a:lnTo>
                  <a:pt x="511146" y="2339617"/>
                </a:lnTo>
                <a:lnTo>
                  <a:pt x="516565" y="2339617"/>
                </a:lnTo>
                <a:lnTo>
                  <a:pt x="521983" y="2345035"/>
                </a:lnTo>
                <a:lnTo>
                  <a:pt x="543968" y="2369391"/>
                </a:lnTo>
                <a:lnTo>
                  <a:pt x="566460" y="2393576"/>
                </a:lnTo>
                <a:lnTo>
                  <a:pt x="589291" y="2417423"/>
                </a:lnTo>
                <a:lnTo>
                  <a:pt x="612292" y="2440763"/>
                </a:lnTo>
                <a:lnTo>
                  <a:pt x="615904" y="2444375"/>
                </a:lnTo>
                <a:lnTo>
                  <a:pt x="615904" y="2451600"/>
                </a:lnTo>
                <a:lnTo>
                  <a:pt x="612292" y="2457018"/>
                </a:lnTo>
                <a:lnTo>
                  <a:pt x="606873" y="2457018"/>
                </a:lnTo>
                <a:lnTo>
                  <a:pt x="603261" y="2458824"/>
                </a:lnTo>
                <a:close/>
              </a:path>
              <a:path w="3453765" h="3046095">
                <a:moveTo>
                  <a:pt x="429868" y="2261952"/>
                </a:moveTo>
                <a:lnTo>
                  <a:pt x="424450" y="2261952"/>
                </a:lnTo>
                <a:lnTo>
                  <a:pt x="420838" y="2260145"/>
                </a:lnTo>
                <a:lnTo>
                  <a:pt x="379521" y="2205734"/>
                </a:lnTo>
                <a:lnTo>
                  <a:pt x="341366" y="2151775"/>
                </a:lnTo>
                <a:lnTo>
                  <a:pt x="337754" y="2146357"/>
                </a:lnTo>
                <a:lnTo>
                  <a:pt x="339560" y="2139132"/>
                </a:lnTo>
                <a:lnTo>
                  <a:pt x="344978" y="2137326"/>
                </a:lnTo>
                <a:lnTo>
                  <a:pt x="350397" y="2133713"/>
                </a:lnTo>
                <a:lnTo>
                  <a:pt x="357621" y="2135520"/>
                </a:lnTo>
                <a:lnTo>
                  <a:pt x="359428" y="2140938"/>
                </a:lnTo>
                <a:lnTo>
                  <a:pt x="377630" y="2168002"/>
                </a:lnTo>
                <a:lnTo>
                  <a:pt x="396680" y="2194897"/>
                </a:lnTo>
                <a:lnTo>
                  <a:pt x="416068" y="2221454"/>
                </a:lnTo>
                <a:lnTo>
                  <a:pt x="435287" y="2247502"/>
                </a:lnTo>
                <a:lnTo>
                  <a:pt x="438899" y="2252921"/>
                </a:lnTo>
                <a:lnTo>
                  <a:pt x="438899" y="2258339"/>
                </a:lnTo>
                <a:lnTo>
                  <a:pt x="436190" y="2260145"/>
                </a:lnTo>
                <a:lnTo>
                  <a:pt x="431675" y="2260145"/>
                </a:lnTo>
                <a:lnTo>
                  <a:pt x="429868" y="2261952"/>
                </a:lnTo>
                <a:close/>
              </a:path>
              <a:path w="3453765" h="3046095">
                <a:moveTo>
                  <a:pt x="433481" y="2261952"/>
                </a:moveTo>
                <a:lnTo>
                  <a:pt x="431675" y="2260145"/>
                </a:lnTo>
                <a:lnTo>
                  <a:pt x="436190" y="2260145"/>
                </a:lnTo>
                <a:lnTo>
                  <a:pt x="433481" y="2261952"/>
                </a:lnTo>
                <a:close/>
              </a:path>
              <a:path w="3453765" h="3046095">
                <a:moveTo>
                  <a:pt x="287181" y="2043405"/>
                </a:moveTo>
                <a:lnTo>
                  <a:pt x="278150" y="2043405"/>
                </a:lnTo>
                <a:lnTo>
                  <a:pt x="274538" y="2041599"/>
                </a:lnTo>
                <a:lnTo>
                  <a:pt x="272731" y="2037986"/>
                </a:lnTo>
                <a:lnTo>
                  <a:pt x="256504" y="2009257"/>
                </a:lnTo>
                <a:lnTo>
                  <a:pt x="240446" y="1980189"/>
                </a:lnTo>
                <a:lnTo>
                  <a:pt x="224727" y="1951121"/>
                </a:lnTo>
                <a:lnTo>
                  <a:pt x="209515" y="1922391"/>
                </a:lnTo>
                <a:lnTo>
                  <a:pt x="207709" y="1916973"/>
                </a:lnTo>
                <a:lnTo>
                  <a:pt x="209515" y="1909748"/>
                </a:lnTo>
                <a:lnTo>
                  <a:pt x="220352" y="1906136"/>
                </a:lnTo>
                <a:lnTo>
                  <a:pt x="227577" y="1907942"/>
                </a:lnTo>
                <a:lnTo>
                  <a:pt x="229383" y="1913360"/>
                </a:lnTo>
                <a:lnTo>
                  <a:pt x="259411" y="1971158"/>
                </a:lnTo>
                <a:lnTo>
                  <a:pt x="274848" y="2000226"/>
                </a:lnTo>
                <a:lnTo>
                  <a:pt x="290793" y="2028955"/>
                </a:lnTo>
                <a:lnTo>
                  <a:pt x="294405" y="2034374"/>
                </a:lnTo>
                <a:lnTo>
                  <a:pt x="292599" y="2041599"/>
                </a:lnTo>
                <a:lnTo>
                  <a:pt x="287181" y="2043405"/>
                </a:lnTo>
                <a:close/>
              </a:path>
              <a:path w="3453765" h="3046095">
                <a:moveTo>
                  <a:pt x="169780" y="1808602"/>
                </a:moveTo>
                <a:lnTo>
                  <a:pt x="160749" y="1808602"/>
                </a:lnTo>
                <a:lnTo>
                  <a:pt x="155330" y="1806796"/>
                </a:lnTo>
                <a:lnTo>
                  <a:pt x="153524" y="1801378"/>
                </a:lnTo>
                <a:lnTo>
                  <a:pt x="141361" y="1771266"/>
                </a:lnTo>
                <a:lnTo>
                  <a:pt x="129367" y="1740645"/>
                </a:lnTo>
                <a:lnTo>
                  <a:pt x="117711" y="1709686"/>
                </a:lnTo>
                <a:lnTo>
                  <a:pt x="106564" y="1678558"/>
                </a:lnTo>
                <a:lnTo>
                  <a:pt x="104757" y="1673140"/>
                </a:lnTo>
                <a:lnTo>
                  <a:pt x="108370" y="1665915"/>
                </a:lnTo>
                <a:lnTo>
                  <a:pt x="119207" y="1662303"/>
                </a:lnTo>
                <a:lnTo>
                  <a:pt x="126432" y="1665915"/>
                </a:lnTo>
                <a:lnTo>
                  <a:pt x="128238" y="1671333"/>
                </a:lnTo>
                <a:lnTo>
                  <a:pt x="139131" y="1702208"/>
                </a:lnTo>
                <a:lnTo>
                  <a:pt x="150363" y="1732743"/>
                </a:lnTo>
                <a:lnTo>
                  <a:pt x="162273" y="1763279"/>
                </a:lnTo>
                <a:lnTo>
                  <a:pt x="175198" y="1794153"/>
                </a:lnTo>
                <a:lnTo>
                  <a:pt x="177004" y="1799572"/>
                </a:lnTo>
                <a:lnTo>
                  <a:pt x="175198" y="1806796"/>
                </a:lnTo>
                <a:lnTo>
                  <a:pt x="169780" y="1808602"/>
                </a:lnTo>
                <a:close/>
              </a:path>
              <a:path w="3453765" h="3046095">
                <a:moveTo>
                  <a:pt x="86696" y="1559351"/>
                </a:moveTo>
                <a:lnTo>
                  <a:pt x="74053" y="1559351"/>
                </a:lnTo>
                <a:lnTo>
                  <a:pt x="70440" y="1555738"/>
                </a:lnTo>
                <a:lnTo>
                  <a:pt x="52604" y="1488684"/>
                </a:lnTo>
                <a:lnTo>
                  <a:pt x="37929" y="1423888"/>
                </a:lnTo>
                <a:lnTo>
                  <a:pt x="36123" y="1418469"/>
                </a:lnTo>
                <a:lnTo>
                  <a:pt x="39735" y="1413051"/>
                </a:lnTo>
                <a:lnTo>
                  <a:pt x="46960" y="1411245"/>
                </a:lnTo>
                <a:lnTo>
                  <a:pt x="52378" y="1409439"/>
                </a:lnTo>
                <a:lnTo>
                  <a:pt x="57797" y="1413051"/>
                </a:lnTo>
                <a:lnTo>
                  <a:pt x="59603" y="1420276"/>
                </a:lnTo>
                <a:lnTo>
                  <a:pt x="66405" y="1452476"/>
                </a:lnTo>
                <a:lnTo>
                  <a:pt x="73375" y="1484169"/>
                </a:lnTo>
                <a:lnTo>
                  <a:pt x="80685" y="1515523"/>
                </a:lnTo>
                <a:lnTo>
                  <a:pt x="88502" y="1546708"/>
                </a:lnTo>
                <a:lnTo>
                  <a:pt x="90308" y="1552126"/>
                </a:lnTo>
                <a:lnTo>
                  <a:pt x="86696" y="1559351"/>
                </a:lnTo>
                <a:close/>
              </a:path>
              <a:path w="3453765" h="3046095">
                <a:moveTo>
                  <a:pt x="28898" y="1302874"/>
                </a:moveTo>
                <a:lnTo>
                  <a:pt x="23480" y="1302874"/>
                </a:lnTo>
                <a:lnTo>
                  <a:pt x="18061" y="1299262"/>
                </a:lnTo>
                <a:lnTo>
                  <a:pt x="18061" y="1293844"/>
                </a:lnTo>
                <a:lnTo>
                  <a:pt x="14054" y="1261050"/>
                </a:lnTo>
                <a:lnTo>
                  <a:pt x="10385" y="1227918"/>
                </a:lnTo>
                <a:lnTo>
                  <a:pt x="7377" y="1194504"/>
                </a:lnTo>
                <a:lnTo>
                  <a:pt x="5418" y="1161993"/>
                </a:lnTo>
                <a:lnTo>
                  <a:pt x="5418" y="1156575"/>
                </a:lnTo>
                <a:lnTo>
                  <a:pt x="9030" y="1151156"/>
                </a:lnTo>
                <a:lnTo>
                  <a:pt x="21674" y="1151156"/>
                </a:lnTo>
                <a:lnTo>
                  <a:pt x="27092" y="1154768"/>
                </a:lnTo>
                <a:lnTo>
                  <a:pt x="27092" y="1161993"/>
                </a:lnTo>
                <a:lnTo>
                  <a:pt x="29855" y="1194786"/>
                </a:lnTo>
                <a:lnTo>
                  <a:pt x="32827" y="1227918"/>
                </a:lnTo>
                <a:lnTo>
                  <a:pt x="35982" y="1259526"/>
                </a:lnTo>
                <a:lnTo>
                  <a:pt x="39735" y="1292037"/>
                </a:lnTo>
                <a:lnTo>
                  <a:pt x="39735" y="1295650"/>
                </a:lnTo>
                <a:lnTo>
                  <a:pt x="36123" y="1301068"/>
                </a:lnTo>
                <a:lnTo>
                  <a:pt x="28898" y="1302874"/>
                </a:lnTo>
                <a:close/>
              </a:path>
              <a:path w="3453765" h="3046095">
                <a:moveTo>
                  <a:pt x="18061" y="1040980"/>
                </a:moveTo>
                <a:lnTo>
                  <a:pt x="5418" y="1040980"/>
                </a:lnTo>
                <a:lnTo>
                  <a:pt x="0" y="1035561"/>
                </a:lnTo>
                <a:lnTo>
                  <a:pt x="310" y="995825"/>
                </a:lnTo>
                <a:lnTo>
                  <a:pt x="2328" y="929759"/>
                </a:lnTo>
                <a:lnTo>
                  <a:pt x="3612" y="898292"/>
                </a:lnTo>
                <a:lnTo>
                  <a:pt x="3612" y="892873"/>
                </a:lnTo>
                <a:lnTo>
                  <a:pt x="9030" y="887455"/>
                </a:lnTo>
                <a:lnTo>
                  <a:pt x="19867" y="887455"/>
                </a:lnTo>
                <a:lnTo>
                  <a:pt x="25286" y="892873"/>
                </a:lnTo>
                <a:lnTo>
                  <a:pt x="25286" y="898292"/>
                </a:lnTo>
                <a:lnTo>
                  <a:pt x="23922" y="930803"/>
                </a:lnTo>
                <a:lnTo>
                  <a:pt x="22802" y="961734"/>
                </a:lnTo>
                <a:lnTo>
                  <a:pt x="21984" y="994047"/>
                </a:lnTo>
                <a:lnTo>
                  <a:pt x="21674" y="1026530"/>
                </a:lnTo>
                <a:lnTo>
                  <a:pt x="21674" y="1035561"/>
                </a:lnTo>
                <a:lnTo>
                  <a:pt x="18061" y="1040980"/>
                </a:lnTo>
                <a:close/>
              </a:path>
              <a:path w="3453765" h="3046095">
                <a:moveTo>
                  <a:pt x="34317" y="779085"/>
                </a:moveTo>
                <a:lnTo>
                  <a:pt x="21674" y="779085"/>
                </a:lnTo>
                <a:lnTo>
                  <a:pt x="18061" y="773666"/>
                </a:lnTo>
                <a:lnTo>
                  <a:pt x="18061" y="766441"/>
                </a:lnTo>
                <a:lnTo>
                  <a:pt x="22464" y="733930"/>
                </a:lnTo>
                <a:lnTo>
                  <a:pt x="33301" y="668908"/>
                </a:lnTo>
                <a:lnTo>
                  <a:pt x="41541" y="630979"/>
                </a:lnTo>
                <a:lnTo>
                  <a:pt x="46960" y="627366"/>
                </a:lnTo>
                <a:lnTo>
                  <a:pt x="52378" y="627366"/>
                </a:lnTo>
                <a:lnTo>
                  <a:pt x="57797" y="629172"/>
                </a:lnTo>
                <a:lnTo>
                  <a:pt x="61409" y="634591"/>
                </a:lnTo>
                <a:lnTo>
                  <a:pt x="61409" y="640009"/>
                </a:lnTo>
                <a:lnTo>
                  <a:pt x="54975" y="672492"/>
                </a:lnTo>
                <a:lnTo>
                  <a:pt x="49218" y="704806"/>
                </a:lnTo>
                <a:lnTo>
                  <a:pt x="44138" y="736781"/>
                </a:lnTo>
                <a:lnTo>
                  <a:pt x="39735" y="768248"/>
                </a:lnTo>
                <a:lnTo>
                  <a:pt x="37929" y="773666"/>
                </a:lnTo>
                <a:lnTo>
                  <a:pt x="34317" y="779085"/>
                </a:lnTo>
                <a:close/>
              </a:path>
              <a:path w="3453765" h="3046095">
                <a:moveTo>
                  <a:pt x="83083" y="520802"/>
                </a:moveTo>
                <a:lnTo>
                  <a:pt x="75859" y="520802"/>
                </a:lnTo>
                <a:lnTo>
                  <a:pt x="70440" y="518996"/>
                </a:lnTo>
                <a:lnTo>
                  <a:pt x="66828" y="513577"/>
                </a:lnTo>
                <a:lnTo>
                  <a:pt x="68634" y="506353"/>
                </a:lnTo>
                <a:lnTo>
                  <a:pt x="86244" y="443137"/>
                </a:lnTo>
                <a:lnTo>
                  <a:pt x="108370" y="374502"/>
                </a:lnTo>
                <a:lnTo>
                  <a:pt x="113788" y="370890"/>
                </a:lnTo>
                <a:lnTo>
                  <a:pt x="121013" y="374502"/>
                </a:lnTo>
                <a:lnTo>
                  <a:pt x="126432" y="376308"/>
                </a:lnTo>
                <a:lnTo>
                  <a:pt x="130044" y="381727"/>
                </a:lnTo>
                <a:lnTo>
                  <a:pt x="128238" y="388952"/>
                </a:lnTo>
                <a:lnTo>
                  <a:pt x="117739" y="420108"/>
                </a:lnTo>
                <a:lnTo>
                  <a:pt x="107918" y="451264"/>
                </a:lnTo>
                <a:lnTo>
                  <a:pt x="98775" y="482421"/>
                </a:lnTo>
                <a:lnTo>
                  <a:pt x="90308" y="513577"/>
                </a:lnTo>
                <a:lnTo>
                  <a:pt x="88502" y="517190"/>
                </a:lnTo>
                <a:lnTo>
                  <a:pt x="83083" y="520802"/>
                </a:lnTo>
                <a:close/>
              </a:path>
              <a:path w="3453765" h="3046095">
                <a:moveTo>
                  <a:pt x="167973" y="271550"/>
                </a:moveTo>
                <a:lnTo>
                  <a:pt x="158943" y="271550"/>
                </a:lnTo>
                <a:lnTo>
                  <a:pt x="153524" y="269744"/>
                </a:lnTo>
                <a:lnTo>
                  <a:pt x="149912" y="262520"/>
                </a:lnTo>
                <a:lnTo>
                  <a:pt x="153524" y="257101"/>
                </a:lnTo>
                <a:lnTo>
                  <a:pt x="166054" y="227017"/>
                </a:lnTo>
                <a:lnTo>
                  <a:pt x="179262" y="196594"/>
                </a:lnTo>
                <a:lnTo>
                  <a:pt x="193147" y="166172"/>
                </a:lnTo>
                <a:lnTo>
                  <a:pt x="207709" y="136087"/>
                </a:lnTo>
                <a:lnTo>
                  <a:pt x="209515" y="130669"/>
                </a:lnTo>
                <a:lnTo>
                  <a:pt x="216740" y="128863"/>
                </a:lnTo>
                <a:lnTo>
                  <a:pt x="227577" y="132475"/>
                </a:lnTo>
                <a:lnTo>
                  <a:pt x="229383" y="139700"/>
                </a:lnTo>
                <a:lnTo>
                  <a:pt x="227577" y="145118"/>
                </a:lnTo>
                <a:lnTo>
                  <a:pt x="213015" y="174920"/>
                </a:lnTo>
                <a:lnTo>
                  <a:pt x="199130" y="204722"/>
                </a:lnTo>
                <a:lnTo>
                  <a:pt x="185922" y="234524"/>
                </a:lnTo>
                <a:lnTo>
                  <a:pt x="173392" y="264326"/>
                </a:lnTo>
                <a:lnTo>
                  <a:pt x="171586" y="269744"/>
                </a:lnTo>
                <a:lnTo>
                  <a:pt x="167973" y="271550"/>
                </a:lnTo>
                <a:close/>
              </a:path>
              <a:path w="3453765" h="3046095">
                <a:moveTo>
                  <a:pt x="283568" y="34942"/>
                </a:moveTo>
                <a:lnTo>
                  <a:pt x="274538" y="34942"/>
                </a:lnTo>
                <a:lnTo>
                  <a:pt x="272731" y="33136"/>
                </a:lnTo>
                <a:lnTo>
                  <a:pt x="267313" y="29523"/>
                </a:lnTo>
                <a:lnTo>
                  <a:pt x="265507" y="24105"/>
                </a:lnTo>
                <a:lnTo>
                  <a:pt x="269119" y="18686"/>
                </a:lnTo>
                <a:lnTo>
                  <a:pt x="280031" y="0"/>
                </a:lnTo>
                <a:lnTo>
                  <a:pt x="306221" y="0"/>
                </a:lnTo>
                <a:lnTo>
                  <a:pt x="305553" y="1104"/>
                </a:lnTo>
                <a:lnTo>
                  <a:pt x="288987" y="29523"/>
                </a:lnTo>
                <a:lnTo>
                  <a:pt x="287181" y="33136"/>
                </a:lnTo>
                <a:lnTo>
                  <a:pt x="283568" y="34942"/>
                </a:lnTo>
                <a:close/>
              </a:path>
            </a:pathLst>
          </a:custGeom>
          <a:solidFill>
            <a:srgbClr val="000000">
              <a:alpha val="686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581551"/>
            <a:ext cx="56730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95" dirty="0"/>
              <a:t>Objectives</a:t>
            </a:r>
            <a:endParaRPr sz="8000"/>
          </a:p>
        </p:txBody>
      </p:sp>
      <p:sp>
        <p:nvSpPr>
          <p:cNvPr id="12" name="object 12"/>
          <p:cNvSpPr txBox="1"/>
          <p:nvPr/>
        </p:nvSpPr>
        <p:spPr>
          <a:xfrm>
            <a:off x="2394235" y="2547658"/>
            <a:ext cx="8578215" cy="139192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550" b="1" spc="215" dirty="0">
                <a:solidFill>
                  <a:srgbClr val="002629"/>
                </a:solidFill>
                <a:latin typeface="Arial"/>
                <a:cs typeface="Arial"/>
              </a:rPr>
              <a:t>Monitoring</a:t>
            </a:r>
            <a:r>
              <a:rPr sz="3550" b="1" spc="-310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3550" b="1" spc="285" dirty="0">
                <a:solidFill>
                  <a:srgbClr val="002629"/>
                </a:solidFill>
                <a:latin typeface="Arial"/>
                <a:cs typeface="Arial"/>
              </a:rPr>
              <a:t>car</a:t>
            </a:r>
            <a:r>
              <a:rPr sz="3550" b="1" spc="-305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3550" b="1" spc="275" dirty="0">
                <a:solidFill>
                  <a:srgbClr val="002629"/>
                </a:solidFill>
                <a:latin typeface="Arial"/>
                <a:cs typeface="Arial"/>
              </a:rPr>
              <a:t>parking</a:t>
            </a:r>
            <a:r>
              <a:rPr sz="3550" b="1" spc="-305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3550" b="1" spc="335" dirty="0">
                <a:solidFill>
                  <a:srgbClr val="002629"/>
                </a:solidFill>
                <a:latin typeface="Arial"/>
                <a:cs typeface="Arial"/>
              </a:rPr>
              <a:t>area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95"/>
              </a:spcBef>
            </a:pPr>
            <a:r>
              <a:rPr sz="2000" spc="-150" dirty="0">
                <a:latin typeface="Arial Black"/>
                <a:cs typeface="Arial Black"/>
              </a:rPr>
              <a:t>Helps </a:t>
            </a:r>
            <a:r>
              <a:rPr sz="2000" spc="-110" dirty="0">
                <a:latin typeface="Arial Black"/>
                <a:cs typeface="Arial Black"/>
              </a:rPr>
              <a:t>to </a:t>
            </a:r>
            <a:r>
              <a:rPr sz="2000" spc="-125" dirty="0">
                <a:latin typeface="Arial Black"/>
                <a:cs typeface="Arial Black"/>
              </a:rPr>
              <a:t>keep </a:t>
            </a:r>
            <a:r>
              <a:rPr sz="2000" spc="-150" dirty="0">
                <a:latin typeface="Arial Black"/>
                <a:cs typeface="Arial Black"/>
              </a:rPr>
              <a:t>track </a:t>
            </a:r>
            <a:r>
              <a:rPr sz="2000" spc="-90" dirty="0">
                <a:latin typeface="Arial Black"/>
                <a:cs typeface="Arial Black"/>
              </a:rPr>
              <a:t>of </a:t>
            </a:r>
            <a:r>
              <a:rPr sz="2000" spc="-95" dirty="0">
                <a:latin typeface="Arial Black"/>
                <a:cs typeface="Arial Black"/>
              </a:rPr>
              <a:t>parking </a:t>
            </a:r>
            <a:r>
              <a:rPr sz="2000" spc="-105" dirty="0">
                <a:latin typeface="Arial Black"/>
                <a:cs typeface="Arial Black"/>
              </a:rPr>
              <a:t>availability </a:t>
            </a:r>
            <a:r>
              <a:rPr sz="2000" spc="-35" dirty="0">
                <a:latin typeface="Arial Black"/>
                <a:cs typeface="Arial Black"/>
              </a:rPr>
              <a:t>data </a:t>
            </a:r>
            <a:r>
              <a:rPr sz="2000" spc="-120" dirty="0">
                <a:latin typeface="Arial Black"/>
                <a:cs typeface="Arial Black"/>
              </a:rPr>
              <a:t>in </a:t>
            </a:r>
            <a:r>
              <a:rPr sz="2000" spc="-100" dirty="0">
                <a:latin typeface="Arial Black"/>
                <a:cs typeface="Arial Black"/>
              </a:rPr>
              <a:t>multiple </a:t>
            </a:r>
            <a:r>
              <a:rPr sz="2000" spc="-150" dirty="0">
                <a:latin typeface="Arial Black"/>
                <a:cs typeface="Arial Black"/>
              </a:rPr>
              <a:t>lots </a:t>
            </a:r>
            <a:r>
              <a:rPr sz="2000" spc="-70" dirty="0">
                <a:latin typeface="Arial Black"/>
                <a:cs typeface="Arial Black"/>
              </a:rPr>
              <a:t>from  </a:t>
            </a:r>
            <a:r>
              <a:rPr sz="2000" spc="15" dirty="0">
                <a:latin typeface="Arial Black"/>
                <a:cs typeface="Arial Black"/>
              </a:rPr>
              <a:t>a </a:t>
            </a:r>
            <a:r>
              <a:rPr sz="2000" spc="-114" dirty="0">
                <a:latin typeface="Arial Black"/>
                <a:cs typeface="Arial Black"/>
              </a:rPr>
              <a:t>single</a:t>
            </a:r>
            <a:r>
              <a:rPr sz="2000" spc="-290" dirty="0">
                <a:latin typeface="Arial Black"/>
                <a:cs typeface="Arial Black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interface.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4235" y="5078299"/>
            <a:ext cx="8576310" cy="139192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3550" b="1" spc="165" dirty="0">
                <a:solidFill>
                  <a:srgbClr val="002629"/>
                </a:solidFill>
                <a:latin typeface="Arial"/>
                <a:cs typeface="Arial"/>
              </a:rPr>
              <a:t>Provide</a:t>
            </a:r>
            <a:r>
              <a:rPr sz="3550" b="1" spc="-310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3550" b="1" spc="250" dirty="0">
                <a:solidFill>
                  <a:srgbClr val="002629"/>
                </a:solidFill>
                <a:latin typeface="Arial"/>
                <a:cs typeface="Arial"/>
              </a:rPr>
              <a:t>information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95"/>
              </a:spcBef>
            </a:pPr>
            <a:r>
              <a:rPr sz="2000" spc="-140" dirty="0">
                <a:latin typeface="Arial Black"/>
                <a:cs typeface="Arial Black"/>
              </a:rPr>
              <a:t>Gives </a:t>
            </a:r>
            <a:r>
              <a:rPr sz="2000" spc="-114" dirty="0">
                <a:latin typeface="Arial Black"/>
                <a:cs typeface="Arial Black"/>
              </a:rPr>
              <a:t>details </a:t>
            </a:r>
            <a:r>
              <a:rPr sz="2000" spc="-55" dirty="0">
                <a:latin typeface="Arial Black"/>
                <a:cs typeface="Arial Black"/>
              </a:rPr>
              <a:t>about </a:t>
            </a:r>
            <a:r>
              <a:rPr sz="2000" spc="-125" dirty="0">
                <a:latin typeface="Arial Black"/>
                <a:cs typeface="Arial Black"/>
              </a:rPr>
              <a:t>how </a:t>
            </a:r>
            <a:r>
              <a:rPr sz="2000" spc="-25" dirty="0">
                <a:latin typeface="Arial Black"/>
                <a:cs typeface="Arial Black"/>
              </a:rPr>
              <a:t>many </a:t>
            </a:r>
            <a:r>
              <a:rPr sz="2000" spc="-155" dirty="0">
                <a:latin typeface="Arial Black"/>
                <a:cs typeface="Arial Black"/>
              </a:rPr>
              <a:t>slots </a:t>
            </a:r>
            <a:r>
              <a:rPr sz="2000" spc="-80" dirty="0">
                <a:latin typeface="Arial Black"/>
                <a:cs typeface="Arial Black"/>
              </a:rPr>
              <a:t>are </a:t>
            </a:r>
            <a:r>
              <a:rPr sz="2000" spc="-125" dirty="0">
                <a:latin typeface="Arial Black"/>
                <a:cs typeface="Arial Black"/>
              </a:rPr>
              <a:t>filled </a:t>
            </a:r>
            <a:r>
              <a:rPr sz="2000" spc="-105" dirty="0">
                <a:latin typeface="Arial Black"/>
                <a:cs typeface="Arial Black"/>
              </a:rPr>
              <a:t>or </a:t>
            </a:r>
            <a:r>
              <a:rPr sz="2000" spc="-75" dirty="0">
                <a:latin typeface="Arial Black"/>
                <a:cs typeface="Arial Black"/>
              </a:rPr>
              <a:t>vacant </a:t>
            </a:r>
            <a:r>
              <a:rPr sz="2000" spc="-120" dirty="0">
                <a:latin typeface="Arial Black"/>
                <a:cs typeface="Arial Black"/>
              </a:rPr>
              <a:t>in </a:t>
            </a:r>
            <a:r>
              <a:rPr sz="2000" spc="15" dirty="0">
                <a:latin typeface="Arial Black"/>
                <a:cs typeface="Arial Black"/>
              </a:rPr>
              <a:t>a </a:t>
            </a:r>
            <a:r>
              <a:rPr sz="2000" spc="-125" dirty="0">
                <a:latin typeface="Arial Black"/>
                <a:cs typeface="Arial Black"/>
              </a:rPr>
              <a:t>specific  </a:t>
            </a:r>
            <a:r>
              <a:rPr sz="2000" spc="-50" dirty="0">
                <a:latin typeface="Arial Black"/>
                <a:cs typeface="Arial Black"/>
              </a:rPr>
              <a:t>number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4235" y="7360854"/>
            <a:ext cx="8580120" cy="174434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5"/>
              </a:spcBef>
            </a:pPr>
            <a:r>
              <a:rPr sz="3550" b="1" spc="160" dirty="0">
                <a:solidFill>
                  <a:srgbClr val="002629"/>
                </a:solidFill>
                <a:latin typeface="Arial"/>
                <a:cs typeface="Arial"/>
              </a:rPr>
              <a:t>Reduce</a:t>
            </a:r>
            <a:r>
              <a:rPr sz="3550" b="1" spc="-310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3550" b="1" spc="225" dirty="0">
                <a:solidFill>
                  <a:srgbClr val="002629"/>
                </a:solidFill>
                <a:latin typeface="Arial"/>
                <a:cs typeface="Arial"/>
              </a:rPr>
              <a:t>traffic</a:t>
            </a:r>
            <a:r>
              <a:rPr sz="3550" b="1" spc="-305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3550" b="1" spc="200" dirty="0">
                <a:solidFill>
                  <a:srgbClr val="002629"/>
                </a:solidFill>
                <a:latin typeface="Arial"/>
                <a:cs typeface="Arial"/>
              </a:rPr>
              <a:t>in</a:t>
            </a:r>
            <a:r>
              <a:rPr sz="3550" b="1" spc="-305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3550" b="1" spc="275" dirty="0">
                <a:solidFill>
                  <a:srgbClr val="002629"/>
                </a:solidFill>
                <a:latin typeface="Arial"/>
                <a:cs typeface="Arial"/>
              </a:rPr>
              <a:t>the</a:t>
            </a:r>
            <a:r>
              <a:rPr sz="3550" b="1" spc="-310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3550" b="1" spc="275" dirty="0">
                <a:solidFill>
                  <a:srgbClr val="002629"/>
                </a:solidFill>
                <a:latin typeface="Arial"/>
                <a:cs typeface="Arial"/>
              </a:rPr>
              <a:t>parking</a:t>
            </a:r>
            <a:r>
              <a:rPr sz="3550" b="1" spc="-305" dirty="0">
                <a:solidFill>
                  <a:srgbClr val="002629"/>
                </a:solidFill>
                <a:latin typeface="Arial"/>
                <a:cs typeface="Arial"/>
              </a:rPr>
              <a:t> </a:t>
            </a:r>
            <a:r>
              <a:rPr sz="3550" b="1" spc="335" dirty="0">
                <a:solidFill>
                  <a:srgbClr val="002629"/>
                </a:solidFill>
                <a:latin typeface="Arial"/>
                <a:cs typeface="Arial"/>
              </a:rPr>
              <a:t>area</a:t>
            </a:r>
            <a:endParaRPr sz="3550">
              <a:latin typeface="Arial"/>
              <a:cs typeface="Arial"/>
            </a:endParaRPr>
          </a:p>
          <a:p>
            <a:pPr marL="12700" marR="5080" algn="just">
              <a:lnSpc>
                <a:spcPct val="115599"/>
              </a:lnSpc>
              <a:spcBef>
                <a:spcPts val="95"/>
              </a:spcBef>
            </a:pPr>
            <a:r>
              <a:rPr sz="2000" spc="-150" dirty="0">
                <a:latin typeface="Arial Black"/>
                <a:cs typeface="Arial Black"/>
              </a:rPr>
              <a:t>Helps </a:t>
            </a:r>
            <a:r>
              <a:rPr sz="2000" spc="-125" dirty="0">
                <a:latin typeface="Arial Black"/>
                <a:cs typeface="Arial Black"/>
              </a:rPr>
              <a:t>drivers </a:t>
            </a:r>
            <a:r>
              <a:rPr sz="2000" spc="-95" dirty="0">
                <a:latin typeface="Arial Black"/>
                <a:cs typeface="Arial Black"/>
              </a:rPr>
              <a:t>save </a:t>
            </a:r>
            <a:r>
              <a:rPr sz="2000" spc="-100" dirty="0">
                <a:latin typeface="Arial Black"/>
                <a:cs typeface="Arial Black"/>
              </a:rPr>
              <a:t>time </a:t>
            </a:r>
            <a:r>
              <a:rPr sz="2000" spc="-45" dirty="0">
                <a:latin typeface="Arial Black"/>
                <a:cs typeface="Arial Black"/>
              </a:rPr>
              <a:t>by </a:t>
            </a:r>
            <a:r>
              <a:rPr sz="2000" spc="-125" dirty="0">
                <a:latin typeface="Arial Black"/>
                <a:cs typeface="Arial Black"/>
              </a:rPr>
              <a:t>telling </a:t>
            </a:r>
            <a:r>
              <a:rPr sz="2000" spc="-70" dirty="0">
                <a:latin typeface="Arial Black"/>
                <a:cs typeface="Arial Black"/>
              </a:rPr>
              <a:t>them </a:t>
            </a:r>
            <a:r>
              <a:rPr sz="2000" spc="-55" dirty="0">
                <a:latin typeface="Arial Black"/>
                <a:cs typeface="Arial Black"/>
              </a:rPr>
              <a:t>about </a:t>
            </a:r>
            <a:r>
              <a:rPr sz="2000" spc="-110" dirty="0">
                <a:latin typeface="Arial Black"/>
                <a:cs typeface="Arial Black"/>
              </a:rPr>
              <a:t>the </a:t>
            </a:r>
            <a:r>
              <a:rPr sz="2000" spc="-50" dirty="0">
                <a:latin typeface="Arial Black"/>
                <a:cs typeface="Arial Black"/>
              </a:rPr>
              <a:t>number </a:t>
            </a:r>
            <a:r>
              <a:rPr sz="2000" spc="-90" dirty="0">
                <a:latin typeface="Arial Black"/>
                <a:cs typeface="Arial Black"/>
              </a:rPr>
              <a:t>of </a:t>
            </a:r>
            <a:r>
              <a:rPr sz="2000" spc="-120" dirty="0">
                <a:latin typeface="Arial Black"/>
                <a:cs typeface="Arial Black"/>
              </a:rPr>
              <a:t>free  </a:t>
            </a:r>
            <a:r>
              <a:rPr sz="2000" spc="-155" dirty="0">
                <a:latin typeface="Arial Black"/>
                <a:cs typeface="Arial Black"/>
              </a:rPr>
              <a:t>slots </a:t>
            </a:r>
            <a:r>
              <a:rPr sz="2000" spc="-120" dirty="0">
                <a:latin typeface="Arial Black"/>
                <a:cs typeface="Arial Black"/>
              </a:rPr>
              <a:t>in </a:t>
            </a:r>
            <a:r>
              <a:rPr sz="2000" spc="-110" dirty="0">
                <a:latin typeface="Arial Black"/>
                <a:cs typeface="Arial Black"/>
              </a:rPr>
              <a:t>the </a:t>
            </a:r>
            <a:r>
              <a:rPr sz="2000" spc="-95" dirty="0">
                <a:latin typeface="Arial Black"/>
                <a:cs typeface="Arial Black"/>
              </a:rPr>
              <a:t>parking </a:t>
            </a:r>
            <a:r>
              <a:rPr sz="2000" spc="-55" dirty="0">
                <a:latin typeface="Arial Black"/>
                <a:cs typeface="Arial Black"/>
              </a:rPr>
              <a:t>area </a:t>
            </a:r>
            <a:r>
              <a:rPr sz="2000" spc="-10" dirty="0">
                <a:latin typeface="Arial Black"/>
                <a:cs typeface="Arial Black"/>
              </a:rPr>
              <a:t>and </a:t>
            </a:r>
            <a:r>
              <a:rPr sz="2000" spc="-105" dirty="0">
                <a:latin typeface="Arial Black"/>
                <a:cs typeface="Arial Black"/>
              </a:rPr>
              <a:t>also </a:t>
            </a:r>
            <a:r>
              <a:rPr sz="2000" spc="-85" dirty="0">
                <a:latin typeface="Arial Black"/>
                <a:cs typeface="Arial Black"/>
              </a:rPr>
              <a:t>guides </a:t>
            </a:r>
            <a:r>
              <a:rPr sz="2000" spc="-70" dirty="0">
                <a:latin typeface="Arial Black"/>
                <a:cs typeface="Arial Black"/>
              </a:rPr>
              <a:t>them </a:t>
            </a:r>
            <a:r>
              <a:rPr sz="2000" spc="-55" dirty="0">
                <a:latin typeface="Arial Black"/>
                <a:cs typeface="Arial Black"/>
              </a:rPr>
              <a:t>about </a:t>
            </a:r>
            <a:r>
              <a:rPr sz="2000" spc="-110" dirty="0">
                <a:latin typeface="Arial Black"/>
                <a:cs typeface="Arial Black"/>
              </a:rPr>
              <a:t>the </a:t>
            </a:r>
            <a:r>
              <a:rPr sz="2000" spc="-150" dirty="0">
                <a:latin typeface="Arial Black"/>
                <a:cs typeface="Arial Black"/>
              </a:rPr>
              <a:t>slot  </a:t>
            </a:r>
            <a:r>
              <a:rPr sz="2000" spc="-50" dirty="0">
                <a:latin typeface="Arial Black"/>
                <a:cs typeface="Arial Black"/>
              </a:rPr>
              <a:t>number </a:t>
            </a:r>
            <a:r>
              <a:rPr sz="2000" spc="-95" dirty="0">
                <a:latin typeface="Arial Black"/>
                <a:cs typeface="Arial Black"/>
              </a:rPr>
              <a:t>that </a:t>
            </a:r>
            <a:r>
              <a:rPr sz="2000" spc="-180" dirty="0">
                <a:latin typeface="Arial Black"/>
                <a:cs typeface="Arial Black"/>
              </a:rPr>
              <a:t>is</a:t>
            </a:r>
            <a:r>
              <a:rPr sz="2000" spc="-265" dirty="0">
                <a:latin typeface="Arial Black"/>
                <a:cs typeface="Arial Black"/>
              </a:rPr>
              <a:t> </a:t>
            </a:r>
            <a:r>
              <a:rPr sz="2000" spc="-100" dirty="0">
                <a:latin typeface="Arial Black"/>
                <a:cs typeface="Arial Black"/>
              </a:rPr>
              <a:t>vacant.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601" y="2607342"/>
            <a:ext cx="1353185" cy="601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250" b="1" spc="825" dirty="0">
                <a:solidFill>
                  <a:srgbClr val="002629"/>
                </a:solidFill>
                <a:latin typeface="Arial"/>
                <a:cs typeface="Arial"/>
              </a:rPr>
              <a:t>0</a:t>
            </a:r>
            <a:r>
              <a:rPr sz="8250" b="1" spc="-1400" dirty="0">
                <a:solidFill>
                  <a:srgbClr val="002629"/>
                </a:solidFill>
                <a:latin typeface="Arial"/>
                <a:cs typeface="Arial"/>
              </a:rPr>
              <a:t>1</a:t>
            </a:r>
            <a:endParaRPr sz="8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395"/>
              </a:spcBef>
            </a:pPr>
            <a:r>
              <a:rPr sz="8250" b="1" spc="825" dirty="0">
                <a:solidFill>
                  <a:srgbClr val="002629"/>
                </a:solidFill>
                <a:latin typeface="Arial"/>
                <a:cs typeface="Arial"/>
              </a:rPr>
              <a:t>0</a:t>
            </a:r>
            <a:r>
              <a:rPr sz="8250" b="1" spc="105" dirty="0">
                <a:solidFill>
                  <a:srgbClr val="002629"/>
                </a:solidFill>
                <a:latin typeface="Arial"/>
                <a:cs typeface="Arial"/>
              </a:rPr>
              <a:t>2</a:t>
            </a:r>
            <a:endParaRPr sz="82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8075"/>
              </a:spcBef>
            </a:pPr>
            <a:r>
              <a:rPr sz="8250" b="1" spc="825" dirty="0">
                <a:solidFill>
                  <a:srgbClr val="002629"/>
                </a:solidFill>
                <a:latin typeface="Arial"/>
                <a:cs typeface="Arial"/>
              </a:rPr>
              <a:t>0</a:t>
            </a:r>
            <a:r>
              <a:rPr sz="8250" b="1" spc="440" dirty="0">
                <a:solidFill>
                  <a:srgbClr val="002629"/>
                </a:solidFill>
                <a:latin typeface="Arial"/>
                <a:cs typeface="Arial"/>
              </a:rPr>
              <a:t>3</a:t>
            </a:r>
            <a:endParaRPr sz="8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2203" y="2"/>
            <a:ext cx="2366010" cy="4184650"/>
          </a:xfrm>
          <a:custGeom>
            <a:avLst/>
            <a:gdLst/>
            <a:ahLst/>
            <a:cxnLst/>
            <a:rect l="l" t="t" r="r" b="b"/>
            <a:pathLst>
              <a:path w="2366009" h="4184650">
                <a:moveTo>
                  <a:pt x="2365796" y="4184294"/>
                </a:moveTo>
                <a:lnTo>
                  <a:pt x="0" y="2520031"/>
                </a:lnTo>
                <a:lnTo>
                  <a:pt x="1772762" y="0"/>
                </a:lnTo>
                <a:lnTo>
                  <a:pt x="2365796" y="0"/>
                </a:lnTo>
                <a:lnTo>
                  <a:pt x="2365796" y="4184294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19774" y="8807213"/>
            <a:ext cx="2168525" cy="1480185"/>
          </a:xfrm>
          <a:custGeom>
            <a:avLst/>
            <a:gdLst/>
            <a:ahLst/>
            <a:cxnLst/>
            <a:rect l="l" t="t" r="r" b="b"/>
            <a:pathLst>
              <a:path w="2168525" h="1480184">
                <a:moveTo>
                  <a:pt x="2168226" y="1479785"/>
                </a:moveTo>
                <a:lnTo>
                  <a:pt x="101192" y="1479785"/>
                </a:lnTo>
                <a:lnTo>
                  <a:pt x="0" y="1312634"/>
                </a:lnTo>
                <a:lnTo>
                  <a:pt x="2168226" y="0"/>
                </a:lnTo>
                <a:lnTo>
                  <a:pt x="2168226" y="1479785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09475" y="3"/>
            <a:ext cx="2078989" cy="3929379"/>
          </a:xfrm>
          <a:custGeom>
            <a:avLst/>
            <a:gdLst/>
            <a:ahLst/>
            <a:cxnLst/>
            <a:rect l="l" t="t" r="r" b="b"/>
            <a:pathLst>
              <a:path w="2078990" h="3929379">
                <a:moveTo>
                  <a:pt x="2078524" y="3929358"/>
                </a:moveTo>
                <a:lnTo>
                  <a:pt x="0" y="2467182"/>
                </a:lnTo>
                <a:lnTo>
                  <a:pt x="1735584" y="0"/>
                </a:lnTo>
                <a:lnTo>
                  <a:pt x="1863432" y="0"/>
                </a:lnTo>
                <a:lnTo>
                  <a:pt x="146968" y="2440002"/>
                </a:lnTo>
                <a:lnTo>
                  <a:pt x="2078524" y="3798790"/>
                </a:lnTo>
                <a:lnTo>
                  <a:pt x="2078524" y="3929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2596" y="8988331"/>
            <a:ext cx="1955800" cy="1299210"/>
          </a:xfrm>
          <a:custGeom>
            <a:avLst/>
            <a:gdLst/>
            <a:ahLst/>
            <a:cxnLst/>
            <a:rect l="l" t="t" r="r" b="b"/>
            <a:pathLst>
              <a:path w="1955800" h="1299209">
                <a:moveTo>
                  <a:pt x="69547" y="1298668"/>
                </a:moveTo>
                <a:lnTo>
                  <a:pt x="0" y="1183788"/>
                </a:lnTo>
                <a:lnTo>
                  <a:pt x="1955403" y="0"/>
                </a:lnTo>
                <a:lnTo>
                  <a:pt x="1955403" y="92718"/>
                </a:lnTo>
                <a:lnTo>
                  <a:pt x="110371" y="1209688"/>
                </a:lnTo>
                <a:lnTo>
                  <a:pt x="164238" y="1298668"/>
                </a:lnTo>
                <a:lnTo>
                  <a:pt x="69547" y="1298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964101" y="1"/>
            <a:ext cx="2324100" cy="1781810"/>
            <a:chOff x="15964101" y="1"/>
            <a:chExt cx="2324100" cy="1781810"/>
          </a:xfrm>
        </p:grpSpPr>
        <p:sp>
          <p:nvSpPr>
            <p:cNvPr id="7" name="object 7"/>
            <p:cNvSpPr/>
            <p:nvPr/>
          </p:nvSpPr>
          <p:spPr>
            <a:xfrm>
              <a:off x="16740832" y="3"/>
              <a:ext cx="1468755" cy="691515"/>
            </a:xfrm>
            <a:custGeom>
              <a:avLst/>
              <a:gdLst/>
              <a:ahLst/>
              <a:cxnLst/>
              <a:rect l="l" t="t" r="r" b="b"/>
              <a:pathLst>
                <a:path w="1468755" h="691515">
                  <a:moveTo>
                    <a:pt x="1468415" y="0"/>
                  </a:moveTo>
                  <a:lnTo>
                    <a:pt x="982303" y="691020"/>
                  </a:lnTo>
                  <a:lnTo>
                    <a:pt x="0" y="0"/>
                  </a:lnTo>
                  <a:lnTo>
                    <a:pt x="1468415" y="0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21097" y="1"/>
              <a:ext cx="988694" cy="465455"/>
            </a:xfrm>
            <a:custGeom>
              <a:avLst/>
              <a:gdLst/>
              <a:ahLst/>
              <a:cxnLst/>
              <a:rect l="l" t="t" r="r" b="b"/>
              <a:pathLst>
                <a:path w="988694" h="465455">
                  <a:moveTo>
                    <a:pt x="661002" y="464994"/>
                  </a:moveTo>
                  <a:lnTo>
                    <a:pt x="0" y="0"/>
                  </a:lnTo>
                  <a:lnTo>
                    <a:pt x="145532" y="0"/>
                  </a:lnTo>
                  <a:lnTo>
                    <a:pt x="640694" y="348331"/>
                  </a:lnTo>
                  <a:lnTo>
                    <a:pt x="885734" y="0"/>
                  </a:lnTo>
                  <a:lnTo>
                    <a:pt x="988111" y="0"/>
                  </a:lnTo>
                  <a:lnTo>
                    <a:pt x="661002" y="464994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64101" y="3"/>
              <a:ext cx="2324100" cy="1781810"/>
            </a:xfrm>
            <a:custGeom>
              <a:avLst/>
              <a:gdLst/>
              <a:ahLst/>
              <a:cxnLst/>
              <a:rect l="l" t="t" r="r" b="b"/>
              <a:pathLst>
                <a:path w="2324100" h="1781810">
                  <a:moveTo>
                    <a:pt x="2323897" y="1781746"/>
                  </a:moveTo>
                  <a:lnTo>
                    <a:pt x="0" y="146957"/>
                  </a:lnTo>
                  <a:lnTo>
                    <a:pt x="103380" y="0"/>
                  </a:lnTo>
                  <a:lnTo>
                    <a:pt x="2323897" y="0"/>
                  </a:lnTo>
                  <a:lnTo>
                    <a:pt x="2323897" y="1781746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871094" y="7628236"/>
            <a:ext cx="1417320" cy="2659380"/>
          </a:xfrm>
          <a:custGeom>
            <a:avLst/>
            <a:gdLst/>
            <a:ahLst/>
            <a:cxnLst/>
            <a:rect l="l" t="t" r="r" b="b"/>
            <a:pathLst>
              <a:path w="1417319" h="2659379">
                <a:moveTo>
                  <a:pt x="1416904" y="2658763"/>
                </a:moveTo>
                <a:lnTo>
                  <a:pt x="1090300" y="2658763"/>
                </a:lnTo>
                <a:lnTo>
                  <a:pt x="0" y="857785"/>
                </a:lnTo>
                <a:lnTo>
                  <a:pt x="1416904" y="0"/>
                </a:lnTo>
                <a:lnTo>
                  <a:pt x="1416904" y="2658763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25135" y="2"/>
            <a:ext cx="2263140" cy="1728470"/>
          </a:xfrm>
          <a:custGeom>
            <a:avLst/>
            <a:gdLst/>
            <a:ahLst/>
            <a:cxnLst/>
            <a:rect l="l" t="t" r="r" b="b"/>
            <a:pathLst>
              <a:path w="2263140" h="1728470">
                <a:moveTo>
                  <a:pt x="2262865" y="1728187"/>
                </a:moveTo>
                <a:lnTo>
                  <a:pt x="0" y="136332"/>
                </a:lnTo>
                <a:lnTo>
                  <a:pt x="95905" y="0"/>
                </a:lnTo>
                <a:lnTo>
                  <a:pt x="2262865" y="0"/>
                </a:lnTo>
                <a:lnTo>
                  <a:pt x="2262865" y="1728187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16674" y="7667022"/>
            <a:ext cx="1371600" cy="2620010"/>
          </a:xfrm>
          <a:custGeom>
            <a:avLst/>
            <a:gdLst/>
            <a:ahLst/>
            <a:cxnLst/>
            <a:rect l="l" t="t" r="r" b="b"/>
            <a:pathLst>
              <a:path w="1371600" h="2620009">
                <a:moveTo>
                  <a:pt x="1371325" y="2619977"/>
                </a:moveTo>
                <a:lnTo>
                  <a:pt x="1083525" y="2619977"/>
                </a:lnTo>
                <a:lnTo>
                  <a:pt x="0" y="830191"/>
                </a:lnTo>
                <a:lnTo>
                  <a:pt x="1371325" y="0"/>
                </a:lnTo>
                <a:lnTo>
                  <a:pt x="1371325" y="2619977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69118" y="1"/>
            <a:ext cx="2019300" cy="1513840"/>
          </a:xfrm>
          <a:custGeom>
            <a:avLst/>
            <a:gdLst/>
            <a:ahLst/>
            <a:cxnLst/>
            <a:rect l="l" t="t" r="r" b="b"/>
            <a:pathLst>
              <a:path w="2019300" h="1513840">
                <a:moveTo>
                  <a:pt x="2018881" y="1513457"/>
                </a:moveTo>
                <a:lnTo>
                  <a:pt x="0" y="93236"/>
                </a:lnTo>
                <a:lnTo>
                  <a:pt x="65588" y="0"/>
                </a:lnTo>
                <a:lnTo>
                  <a:pt x="174913" y="0"/>
                </a:lnTo>
                <a:lnTo>
                  <a:pt x="125674" y="69993"/>
                </a:lnTo>
                <a:lnTo>
                  <a:pt x="2018881" y="1401806"/>
                </a:lnTo>
                <a:lnTo>
                  <a:pt x="2018881" y="15134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99377" y="7821803"/>
            <a:ext cx="1188720" cy="2465705"/>
          </a:xfrm>
          <a:custGeom>
            <a:avLst/>
            <a:gdLst/>
            <a:ahLst/>
            <a:cxnLst/>
            <a:rect l="l" t="t" r="r" b="b"/>
            <a:pathLst>
              <a:path w="1188719" h="2465704">
                <a:moveTo>
                  <a:pt x="1056784" y="2465195"/>
                </a:moveTo>
                <a:lnTo>
                  <a:pt x="0" y="719586"/>
                </a:lnTo>
                <a:lnTo>
                  <a:pt x="1188620" y="0"/>
                </a:lnTo>
                <a:lnTo>
                  <a:pt x="1188620" y="79175"/>
                </a:lnTo>
                <a:lnTo>
                  <a:pt x="94249" y="741703"/>
                </a:lnTo>
                <a:lnTo>
                  <a:pt x="1137644" y="2465195"/>
                </a:lnTo>
                <a:lnTo>
                  <a:pt x="1056784" y="2465195"/>
                </a:lnTo>
                <a:close/>
              </a:path>
              <a:path w="1188719" h="2465704">
                <a:moveTo>
                  <a:pt x="1176410" y="2465195"/>
                </a:moveTo>
                <a:lnTo>
                  <a:pt x="1188620" y="2457803"/>
                </a:lnTo>
                <a:lnTo>
                  <a:pt x="1188620" y="2465195"/>
                </a:lnTo>
                <a:lnTo>
                  <a:pt x="1176410" y="24651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513625"/>
            <a:ext cx="10484485" cy="264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355" dirty="0"/>
              <a:t>Project</a:t>
            </a:r>
            <a:r>
              <a:rPr sz="9000" spc="-790" dirty="0"/>
              <a:t> </a:t>
            </a:r>
            <a:r>
              <a:rPr sz="9000" spc="385" dirty="0"/>
              <a:t>Design</a:t>
            </a:r>
            <a:endParaRPr sz="9000"/>
          </a:p>
          <a:p>
            <a:pPr marL="12700" marR="5080">
              <a:lnSpc>
                <a:spcPct val="116100"/>
              </a:lnSpc>
              <a:spcBef>
                <a:spcPts val="2000"/>
              </a:spcBef>
            </a:pPr>
            <a:r>
              <a:rPr sz="2800" b="0" spc="-245" dirty="0">
                <a:solidFill>
                  <a:srgbClr val="000000"/>
                </a:solidFill>
                <a:latin typeface="Arial Black"/>
                <a:cs typeface="Arial Black"/>
              </a:rPr>
              <a:t>The </a:t>
            </a:r>
            <a:r>
              <a:rPr sz="2800" b="0" spc="-150" dirty="0">
                <a:solidFill>
                  <a:srgbClr val="000000"/>
                </a:solidFill>
                <a:latin typeface="Arial Black"/>
                <a:cs typeface="Arial Black"/>
              </a:rPr>
              <a:t>project </a:t>
            </a:r>
            <a:r>
              <a:rPr sz="2800" b="0" spc="-250" dirty="0">
                <a:solidFill>
                  <a:srgbClr val="000000"/>
                </a:solidFill>
                <a:latin typeface="Arial Black"/>
                <a:cs typeface="Arial Black"/>
              </a:rPr>
              <a:t>is </a:t>
            </a:r>
            <a:r>
              <a:rPr sz="2800" b="0" spc="-105" dirty="0">
                <a:solidFill>
                  <a:srgbClr val="000000"/>
                </a:solidFill>
                <a:latin typeface="Arial Black"/>
                <a:cs typeface="Arial Black"/>
              </a:rPr>
              <a:t>divided </a:t>
            </a:r>
            <a:r>
              <a:rPr sz="2800" b="0" spc="-160" dirty="0">
                <a:solidFill>
                  <a:srgbClr val="000000"/>
                </a:solidFill>
                <a:latin typeface="Arial Black"/>
                <a:cs typeface="Arial Black"/>
              </a:rPr>
              <a:t>into </a:t>
            </a:r>
            <a:r>
              <a:rPr sz="2800" b="0" spc="-220" dirty="0">
                <a:solidFill>
                  <a:srgbClr val="000000"/>
                </a:solidFill>
                <a:latin typeface="Arial Black"/>
                <a:cs typeface="Arial Black"/>
              </a:rPr>
              <a:t>two </a:t>
            </a:r>
            <a:r>
              <a:rPr sz="2800" b="0" spc="-65" dirty="0">
                <a:solidFill>
                  <a:srgbClr val="000000"/>
                </a:solidFill>
                <a:latin typeface="Arial Black"/>
                <a:cs typeface="Arial Black"/>
              </a:rPr>
              <a:t>sub-modules: </a:t>
            </a:r>
            <a:r>
              <a:rPr sz="2800" b="0" spc="-265" dirty="0">
                <a:solidFill>
                  <a:srgbClr val="000000"/>
                </a:solidFill>
                <a:latin typeface="Arial Black"/>
                <a:cs typeface="Arial Black"/>
              </a:rPr>
              <a:t>Picker </a:t>
            </a:r>
            <a:r>
              <a:rPr sz="2800" b="0" spc="-75" dirty="0">
                <a:solidFill>
                  <a:srgbClr val="000000"/>
                </a:solidFill>
                <a:latin typeface="Arial Black"/>
                <a:cs typeface="Arial Black"/>
              </a:rPr>
              <a:t>module  </a:t>
            </a:r>
            <a:r>
              <a:rPr sz="2800" b="0" spc="-15" dirty="0">
                <a:solidFill>
                  <a:srgbClr val="000000"/>
                </a:solidFill>
                <a:latin typeface="Arial Black"/>
                <a:cs typeface="Arial Black"/>
              </a:rPr>
              <a:t>and </a:t>
            </a:r>
            <a:r>
              <a:rPr sz="2800" b="0" spc="-55" dirty="0">
                <a:solidFill>
                  <a:srgbClr val="000000"/>
                </a:solidFill>
                <a:latin typeface="Arial Black"/>
                <a:cs typeface="Arial Black"/>
              </a:rPr>
              <a:t>main</a:t>
            </a:r>
            <a:r>
              <a:rPr sz="2800" b="0" spc="-37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800" b="0" spc="-75" dirty="0">
                <a:solidFill>
                  <a:srgbClr val="000000"/>
                </a:solidFill>
                <a:latin typeface="Arial Black"/>
                <a:cs typeface="Arial Black"/>
              </a:rPr>
              <a:t>module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2040" y="4401933"/>
            <a:ext cx="5953760" cy="5382260"/>
          </a:xfrm>
          <a:custGeom>
            <a:avLst/>
            <a:gdLst/>
            <a:ahLst/>
            <a:cxnLst/>
            <a:rect l="l" t="t" r="r" b="b"/>
            <a:pathLst>
              <a:path w="5953759" h="5382259">
                <a:moveTo>
                  <a:pt x="5953150" y="0"/>
                </a:moveTo>
                <a:lnTo>
                  <a:pt x="12" y="0"/>
                </a:lnTo>
                <a:lnTo>
                  <a:pt x="12" y="185496"/>
                </a:lnTo>
                <a:lnTo>
                  <a:pt x="0" y="5191531"/>
                </a:lnTo>
                <a:lnTo>
                  <a:pt x="0" y="5382120"/>
                </a:lnTo>
                <a:lnTo>
                  <a:pt x="5953150" y="5382120"/>
                </a:lnTo>
                <a:lnTo>
                  <a:pt x="5953150" y="5191734"/>
                </a:lnTo>
                <a:lnTo>
                  <a:pt x="5953150" y="5191531"/>
                </a:lnTo>
                <a:lnTo>
                  <a:pt x="5953150" y="185826"/>
                </a:lnTo>
                <a:lnTo>
                  <a:pt x="5763539" y="185826"/>
                </a:lnTo>
                <a:lnTo>
                  <a:pt x="5763539" y="5191531"/>
                </a:lnTo>
                <a:lnTo>
                  <a:pt x="185674" y="5191531"/>
                </a:lnTo>
                <a:lnTo>
                  <a:pt x="185674" y="185496"/>
                </a:lnTo>
                <a:lnTo>
                  <a:pt x="5953150" y="185496"/>
                </a:lnTo>
                <a:lnTo>
                  <a:pt x="5953150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36002" y="4810188"/>
            <a:ext cx="297688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100" spc="-90" dirty="0">
                <a:latin typeface="Trebuchet MS"/>
                <a:cs typeface="Trebuchet MS"/>
              </a:rPr>
              <a:t>Collect</a:t>
            </a:r>
            <a:r>
              <a:rPr sz="4100" spc="-245" dirty="0">
                <a:latin typeface="Trebuchet MS"/>
                <a:cs typeface="Trebuchet MS"/>
              </a:rPr>
              <a:t> </a:t>
            </a:r>
            <a:r>
              <a:rPr sz="4100" spc="-5" dirty="0">
                <a:latin typeface="Trebuchet MS"/>
                <a:cs typeface="Trebuchet MS"/>
              </a:rPr>
              <a:t>video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85213" y="6425049"/>
            <a:ext cx="467804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100" spc="10" dirty="0">
                <a:latin typeface="Trebuchet MS"/>
                <a:cs typeface="Trebuchet MS"/>
              </a:rPr>
              <a:t>Convert </a:t>
            </a:r>
            <a:r>
              <a:rPr sz="4100" spc="-35" dirty="0">
                <a:latin typeface="Trebuchet MS"/>
                <a:cs typeface="Trebuchet MS"/>
              </a:rPr>
              <a:t>into</a:t>
            </a:r>
            <a:r>
              <a:rPr sz="4100" spc="-420" dirty="0">
                <a:latin typeface="Trebuchet MS"/>
                <a:cs typeface="Trebuchet MS"/>
              </a:rPr>
              <a:t> </a:t>
            </a:r>
            <a:r>
              <a:rPr sz="4100" spc="50" dirty="0">
                <a:latin typeface="Trebuchet MS"/>
                <a:cs typeface="Trebuchet MS"/>
              </a:rPr>
              <a:t>images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86553" y="7847810"/>
            <a:ext cx="4810125" cy="147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351155">
              <a:lnSpc>
                <a:spcPct val="115900"/>
              </a:lnSpc>
              <a:spcBef>
                <a:spcPts val="95"/>
              </a:spcBef>
            </a:pPr>
            <a:r>
              <a:rPr sz="4100" spc="-25" dirty="0">
                <a:latin typeface="Trebuchet MS"/>
                <a:cs typeface="Trebuchet MS"/>
              </a:rPr>
              <a:t>Create </a:t>
            </a:r>
            <a:r>
              <a:rPr sz="4100" spc="-10" dirty="0">
                <a:latin typeface="Trebuchet MS"/>
                <a:cs typeface="Trebuchet MS"/>
              </a:rPr>
              <a:t>rectangles  </a:t>
            </a:r>
            <a:r>
              <a:rPr sz="4100" spc="114" dirty="0">
                <a:latin typeface="Trebuchet MS"/>
                <a:cs typeface="Trebuchet MS"/>
              </a:rPr>
              <a:t>around </a:t>
            </a:r>
            <a:r>
              <a:rPr sz="4100" spc="10" dirty="0">
                <a:latin typeface="Trebuchet MS"/>
                <a:cs typeface="Trebuchet MS"/>
              </a:rPr>
              <a:t>parking</a:t>
            </a:r>
            <a:r>
              <a:rPr sz="4100" spc="-509" dirty="0">
                <a:latin typeface="Trebuchet MS"/>
                <a:cs typeface="Trebuchet MS"/>
              </a:rPr>
              <a:t> </a:t>
            </a:r>
            <a:r>
              <a:rPr sz="4100" spc="25" dirty="0">
                <a:latin typeface="Trebuchet MS"/>
                <a:cs typeface="Trebuchet MS"/>
              </a:rPr>
              <a:t>slots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43823" y="5453389"/>
            <a:ext cx="238760" cy="2456180"/>
            <a:chOff x="3843823" y="5453389"/>
            <a:chExt cx="238760" cy="2456180"/>
          </a:xfrm>
        </p:grpSpPr>
        <p:sp>
          <p:nvSpPr>
            <p:cNvPr id="21" name="object 21"/>
            <p:cNvSpPr/>
            <p:nvPr/>
          </p:nvSpPr>
          <p:spPr>
            <a:xfrm>
              <a:off x="3986784" y="5453389"/>
              <a:ext cx="0" cy="662305"/>
            </a:xfrm>
            <a:custGeom>
              <a:avLst/>
              <a:gdLst/>
              <a:ahLst/>
              <a:cxnLst/>
              <a:rect l="l" t="t" r="r" b="b"/>
              <a:pathLst>
                <a:path h="662304">
                  <a:moveTo>
                    <a:pt x="0" y="0"/>
                  </a:moveTo>
                  <a:lnTo>
                    <a:pt x="0" y="661840"/>
                  </a:lnTo>
                </a:path>
              </a:pathLst>
            </a:custGeom>
            <a:ln w="47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15346" y="6019399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5">
                  <a:moveTo>
                    <a:pt x="142875" y="0"/>
                  </a:moveTo>
                  <a:lnTo>
                    <a:pt x="71437" y="95832"/>
                  </a:lnTo>
                  <a:lnTo>
                    <a:pt x="0" y="0"/>
                  </a:lnTo>
                </a:path>
              </a:pathLst>
            </a:custGeom>
            <a:ln w="47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39174" y="7223637"/>
              <a:ext cx="0" cy="662305"/>
            </a:xfrm>
            <a:custGeom>
              <a:avLst/>
              <a:gdLst/>
              <a:ahLst/>
              <a:cxnLst/>
              <a:rect l="l" t="t" r="r" b="b"/>
              <a:pathLst>
                <a:path h="662304">
                  <a:moveTo>
                    <a:pt x="0" y="0"/>
                  </a:moveTo>
                  <a:lnTo>
                    <a:pt x="0" y="661840"/>
                  </a:lnTo>
                </a:path>
              </a:pathLst>
            </a:custGeom>
            <a:ln w="47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67736" y="7789647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4">
                  <a:moveTo>
                    <a:pt x="142875" y="0"/>
                  </a:moveTo>
                  <a:lnTo>
                    <a:pt x="71437" y="95832"/>
                  </a:lnTo>
                  <a:lnTo>
                    <a:pt x="0" y="0"/>
                  </a:lnTo>
                </a:path>
              </a:pathLst>
            </a:custGeom>
            <a:ln w="47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409291" y="6973010"/>
            <a:ext cx="1734185" cy="190500"/>
            <a:chOff x="7409291" y="6973010"/>
            <a:chExt cx="1734185" cy="190500"/>
          </a:xfrm>
        </p:grpSpPr>
        <p:sp>
          <p:nvSpPr>
            <p:cNvPr id="26" name="object 26"/>
            <p:cNvSpPr/>
            <p:nvPr/>
          </p:nvSpPr>
          <p:spPr>
            <a:xfrm>
              <a:off x="7409291" y="7068250"/>
              <a:ext cx="1710055" cy="0"/>
            </a:xfrm>
            <a:custGeom>
              <a:avLst/>
              <a:gdLst/>
              <a:ahLst/>
              <a:cxnLst/>
              <a:rect l="l" t="t" r="r" b="b"/>
              <a:pathLst>
                <a:path w="1710054">
                  <a:moveTo>
                    <a:pt x="0" y="0"/>
                  </a:moveTo>
                  <a:lnTo>
                    <a:pt x="170987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23973" y="6996813"/>
              <a:ext cx="95250" cy="142875"/>
            </a:xfrm>
            <a:custGeom>
              <a:avLst/>
              <a:gdLst/>
              <a:ahLst/>
              <a:cxnLst/>
              <a:rect l="l" t="t" r="r" b="b"/>
              <a:pathLst>
                <a:path w="95250" h="142875">
                  <a:moveTo>
                    <a:pt x="0" y="0"/>
                  </a:moveTo>
                  <a:lnTo>
                    <a:pt x="95192" y="71437"/>
                  </a:lnTo>
                  <a:lnTo>
                    <a:pt x="0" y="142875"/>
                  </a:lnTo>
                </a:path>
              </a:pathLst>
            </a:custGeom>
            <a:ln w="476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9574225" y="4401933"/>
            <a:ext cx="5953760" cy="5382260"/>
          </a:xfrm>
          <a:custGeom>
            <a:avLst/>
            <a:gdLst/>
            <a:ahLst/>
            <a:cxnLst/>
            <a:rect l="l" t="t" r="r" b="b"/>
            <a:pathLst>
              <a:path w="5953759" h="5382259">
                <a:moveTo>
                  <a:pt x="5953137" y="0"/>
                </a:moveTo>
                <a:lnTo>
                  <a:pt x="0" y="0"/>
                </a:lnTo>
                <a:lnTo>
                  <a:pt x="0" y="185496"/>
                </a:lnTo>
                <a:lnTo>
                  <a:pt x="0" y="5191531"/>
                </a:lnTo>
                <a:lnTo>
                  <a:pt x="0" y="5382120"/>
                </a:lnTo>
                <a:lnTo>
                  <a:pt x="5953137" y="5382120"/>
                </a:lnTo>
                <a:lnTo>
                  <a:pt x="5953137" y="5191734"/>
                </a:lnTo>
                <a:lnTo>
                  <a:pt x="5953137" y="5191531"/>
                </a:lnTo>
                <a:lnTo>
                  <a:pt x="5953137" y="185826"/>
                </a:lnTo>
                <a:lnTo>
                  <a:pt x="5763526" y="185826"/>
                </a:lnTo>
                <a:lnTo>
                  <a:pt x="5763526" y="5191531"/>
                </a:lnTo>
                <a:lnTo>
                  <a:pt x="185661" y="5191531"/>
                </a:lnTo>
                <a:lnTo>
                  <a:pt x="185661" y="185496"/>
                </a:lnTo>
                <a:lnTo>
                  <a:pt x="5953137" y="185496"/>
                </a:lnTo>
                <a:lnTo>
                  <a:pt x="5953137" y="0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89819" y="3758689"/>
            <a:ext cx="1211770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11565" algn="l"/>
              </a:tabLst>
            </a:pPr>
            <a:r>
              <a:rPr sz="4100" b="1" spc="-5" dirty="0">
                <a:latin typeface="Noto Sans"/>
                <a:cs typeface="Noto Sans"/>
              </a:rPr>
              <a:t>Picker Module	Main</a:t>
            </a:r>
            <a:r>
              <a:rPr sz="4100" b="1" spc="-80" dirty="0">
                <a:latin typeface="Noto Sans"/>
                <a:cs typeface="Noto Sans"/>
              </a:rPr>
              <a:t> </a:t>
            </a:r>
            <a:r>
              <a:rPr sz="4100" b="1" spc="-5" dirty="0">
                <a:latin typeface="Noto Sans"/>
                <a:cs typeface="Noto Sans"/>
              </a:rPr>
              <a:t>Module</a:t>
            </a:r>
            <a:endParaRPr sz="4100">
              <a:latin typeface="Noto Sans"/>
              <a:cs typeface="Noto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795495" y="4711051"/>
            <a:ext cx="5417820" cy="29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15900"/>
              </a:lnSpc>
              <a:spcBef>
                <a:spcPts val="95"/>
              </a:spcBef>
            </a:pPr>
            <a:r>
              <a:rPr sz="4100" spc="20" dirty="0">
                <a:latin typeface="Trebuchet MS"/>
                <a:cs typeface="Trebuchet MS"/>
              </a:rPr>
              <a:t>Check </a:t>
            </a:r>
            <a:r>
              <a:rPr sz="4100" spc="-25" dirty="0">
                <a:latin typeface="Trebuchet MS"/>
                <a:cs typeface="Trebuchet MS"/>
              </a:rPr>
              <a:t>the pixels </a:t>
            </a:r>
            <a:r>
              <a:rPr sz="4100" spc="-45" dirty="0">
                <a:latin typeface="Trebuchet MS"/>
                <a:cs typeface="Trebuchet MS"/>
              </a:rPr>
              <a:t>of  </a:t>
            </a:r>
            <a:r>
              <a:rPr sz="4100" spc="25" dirty="0">
                <a:latin typeface="Trebuchet MS"/>
                <a:cs typeface="Trebuchet MS"/>
              </a:rPr>
              <a:t>each </a:t>
            </a:r>
            <a:r>
              <a:rPr sz="4100" spc="-40" dirty="0">
                <a:latin typeface="Trebuchet MS"/>
                <a:cs typeface="Trebuchet MS"/>
              </a:rPr>
              <a:t>rectangle </a:t>
            </a:r>
            <a:r>
              <a:rPr sz="4100" spc="110" dirty="0">
                <a:latin typeface="Trebuchet MS"/>
                <a:cs typeface="Trebuchet MS"/>
              </a:rPr>
              <a:t>and  </a:t>
            </a:r>
            <a:r>
              <a:rPr sz="4100" spc="5" dirty="0">
                <a:latin typeface="Trebuchet MS"/>
                <a:cs typeface="Trebuchet MS"/>
              </a:rPr>
              <a:t>determine </a:t>
            </a:r>
            <a:r>
              <a:rPr sz="4100" dirty="0">
                <a:latin typeface="Trebuchet MS"/>
                <a:cs typeface="Trebuchet MS"/>
              </a:rPr>
              <a:t>whether</a:t>
            </a:r>
            <a:r>
              <a:rPr sz="4100" spc="-420" dirty="0">
                <a:latin typeface="Trebuchet MS"/>
                <a:cs typeface="Trebuchet MS"/>
              </a:rPr>
              <a:t> </a:t>
            </a:r>
            <a:r>
              <a:rPr sz="4100" spc="-25" dirty="0">
                <a:latin typeface="Trebuchet MS"/>
                <a:cs typeface="Trebuchet MS"/>
              </a:rPr>
              <a:t>the  slot </a:t>
            </a:r>
            <a:r>
              <a:rPr sz="4100" dirty="0">
                <a:latin typeface="Trebuchet MS"/>
                <a:cs typeface="Trebuchet MS"/>
              </a:rPr>
              <a:t>is </a:t>
            </a:r>
            <a:r>
              <a:rPr sz="4100" spc="-160" dirty="0">
                <a:latin typeface="Trebuchet MS"/>
                <a:cs typeface="Trebuchet MS"/>
              </a:rPr>
              <a:t>filled </a:t>
            </a:r>
            <a:r>
              <a:rPr sz="4100" spc="95" dirty="0">
                <a:latin typeface="Trebuchet MS"/>
                <a:cs typeface="Trebuchet MS"/>
              </a:rPr>
              <a:t>or</a:t>
            </a:r>
            <a:r>
              <a:rPr sz="4100" spc="-545" dirty="0">
                <a:latin typeface="Trebuchet MS"/>
                <a:cs typeface="Trebuchet MS"/>
              </a:rPr>
              <a:t> </a:t>
            </a:r>
            <a:r>
              <a:rPr sz="4100" spc="35" dirty="0">
                <a:latin typeface="Trebuchet MS"/>
                <a:cs typeface="Trebuchet MS"/>
              </a:rPr>
              <a:t>not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060043" y="8582271"/>
            <a:ext cx="299847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100" spc="135" dirty="0">
                <a:latin typeface="Trebuchet MS"/>
                <a:cs typeface="Trebuchet MS"/>
              </a:rPr>
              <a:t>Show</a:t>
            </a:r>
            <a:r>
              <a:rPr sz="4100" spc="-260" dirty="0">
                <a:latin typeface="Trebuchet MS"/>
                <a:cs typeface="Trebuchet MS"/>
              </a:rPr>
              <a:t> </a:t>
            </a:r>
            <a:r>
              <a:rPr sz="4100" spc="30" dirty="0">
                <a:latin typeface="Trebuchet MS"/>
                <a:cs typeface="Trebuchet MS"/>
              </a:rPr>
              <a:t>output</a:t>
            </a:r>
            <a:endParaRPr sz="41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481245" y="7768803"/>
            <a:ext cx="191135" cy="685800"/>
            <a:chOff x="12481245" y="7768803"/>
            <a:chExt cx="191135" cy="685800"/>
          </a:xfrm>
        </p:grpSpPr>
        <p:sp>
          <p:nvSpPr>
            <p:cNvPr id="33" name="object 33"/>
            <p:cNvSpPr/>
            <p:nvPr/>
          </p:nvSpPr>
          <p:spPr>
            <a:xfrm>
              <a:off x="12576596" y="7768803"/>
              <a:ext cx="0" cy="662305"/>
            </a:xfrm>
            <a:custGeom>
              <a:avLst/>
              <a:gdLst/>
              <a:ahLst/>
              <a:cxnLst/>
              <a:rect l="l" t="t" r="r" b="b"/>
              <a:pathLst>
                <a:path h="662304">
                  <a:moveTo>
                    <a:pt x="0" y="0"/>
                  </a:moveTo>
                  <a:lnTo>
                    <a:pt x="0" y="661840"/>
                  </a:lnTo>
                </a:path>
              </a:pathLst>
            </a:custGeom>
            <a:ln w="47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505159" y="8334813"/>
              <a:ext cx="142875" cy="95885"/>
            </a:xfrm>
            <a:custGeom>
              <a:avLst/>
              <a:gdLst/>
              <a:ahLst/>
              <a:cxnLst/>
              <a:rect l="l" t="t" r="r" b="b"/>
              <a:pathLst>
                <a:path w="142875" h="95884">
                  <a:moveTo>
                    <a:pt x="142875" y="0"/>
                  </a:moveTo>
                  <a:lnTo>
                    <a:pt x="71437" y="95832"/>
                  </a:lnTo>
                  <a:lnTo>
                    <a:pt x="0" y="0"/>
                  </a:lnTo>
                </a:path>
              </a:pathLst>
            </a:custGeom>
            <a:ln w="47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22203" y="0"/>
            <a:ext cx="2366010" cy="4184650"/>
          </a:xfrm>
          <a:custGeom>
            <a:avLst/>
            <a:gdLst/>
            <a:ahLst/>
            <a:cxnLst/>
            <a:rect l="l" t="t" r="r" b="b"/>
            <a:pathLst>
              <a:path w="2366009" h="4184650">
                <a:moveTo>
                  <a:pt x="2365797" y="4184291"/>
                </a:moveTo>
                <a:lnTo>
                  <a:pt x="0" y="2520028"/>
                </a:lnTo>
                <a:lnTo>
                  <a:pt x="1772759" y="0"/>
                </a:lnTo>
                <a:lnTo>
                  <a:pt x="2365797" y="0"/>
                </a:lnTo>
                <a:lnTo>
                  <a:pt x="2365797" y="4184291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19774" y="8807213"/>
            <a:ext cx="2168525" cy="1480185"/>
          </a:xfrm>
          <a:custGeom>
            <a:avLst/>
            <a:gdLst/>
            <a:ahLst/>
            <a:cxnLst/>
            <a:rect l="l" t="t" r="r" b="b"/>
            <a:pathLst>
              <a:path w="2168525" h="1480184">
                <a:moveTo>
                  <a:pt x="2168226" y="1479785"/>
                </a:moveTo>
                <a:lnTo>
                  <a:pt x="101192" y="1479785"/>
                </a:lnTo>
                <a:lnTo>
                  <a:pt x="0" y="1312634"/>
                </a:lnTo>
                <a:lnTo>
                  <a:pt x="2168226" y="0"/>
                </a:lnTo>
                <a:lnTo>
                  <a:pt x="2168226" y="1479785"/>
                </a:lnTo>
                <a:close/>
              </a:path>
            </a:pathLst>
          </a:custGeom>
          <a:solidFill>
            <a:srgbClr val="0026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09475" y="1"/>
            <a:ext cx="2078989" cy="3929379"/>
          </a:xfrm>
          <a:custGeom>
            <a:avLst/>
            <a:gdLst/>
            <a:ahLst/>
            <a:cxnLst/>
            <a:rect l="l" t="t" r="r" b="b"/>
            <a:pathLst>
              <a:path w="2078990" h="3929379">
                <a:moveTo>
                  <a:pt x="2078524" y="3929354"/>
                </a:moveTo>
                <a:lnTo>
                  <a:pt x="0" y="2467179"/>
                </a:lnTo>
                <a:lnTo>
                  <a:pt x="1735581" y="0"/>
                </a:lnTo>
                <a:lnTo>
                  <a:pt x="1863429" y="0"/>
                </a:lnTo>
                <a:lnTo>
                  <a:pt x="146968" y="2439998"/>
                </a:lnTo>
                <a:lnTo>
                  <a:pt x="2078524" y="3798786"/>
                </a:lnTo>
                <a:lnTo>
                  <a:pt x="2078524" y="39293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2596" y="8988331"/>
            <a:ext cx="1955800" cy="1299210"/>
          </a:xfrm>
          <a:custGeom>
            <a:avLst/>
            <a:gdLst/>
            <a:ahLst/>
            <a:cxnLst/>
            <a:rect l="l" t="t" r="r" b="b"/>
            <a:pathLst>
              <a:path w="1955800" h="1299209">
                <a:moveTo>
                  <a:pt x="69547" y="1298668"/>
                </a:moveTo>
                <a:lnTo>
                  <a:pt x="0" y="1183788"/>
                </a:lnTo>
                <a:lnTo>
                  <a:pt x="1955403" y="0"/>
                </a:lnTo>
                <a:lnTo>
                  <a:pt x="1955403" y="92718"/>
                </a:lnTo>
                <a:lnTo>
                  <a:pt x="110371" y="1209688"/>
                </a:lnTo>
                <a:lnTo>
                  <a:pt x="164238" y="1298668"/>
                </a:lnTo>
                <a:lnTo>
                  <a:pt x="69547" y="1298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964101" y="0"/>
            <a:ext cx="2324100" cy="1781810"/>
            <a:chOff x="15964101" y="0"/>
            <a:chExt cx="2324100" cy="1781810"/>
          </a:xfrm>
        </p:grpSpPr>
        <p:sp>
          <p:nvSpPr>
            <p:cNvPr id="7" name="object 7"/>
            <p:cNvSpPr/>
            <p:nvPr/>
          </p:nvSpPr>
          <p:spPr>
            <a:xfrm>
              <a:off x="16740829" y="0"/>
              <a:ext cx="1468755" cy="691515"/>
            </a:xfrm>
            <a:custGeom>
              <a:avLst/>
              <a:gdLst/>
              <a:ahLst/>
              <a:cxnLst/>
              <a:rect l="l" t="t" r="r" b="b"/>
              <a:pathLst>
                <a:path w="1468755" h="691515">
                  <a:moveTo>
                    <a:pt x="1468419" y="0"/>
                  </a:moveTo>
                  <a:lnTo>
                    <a:pt x="982306" y="691022"/>
                  </a:lnTo>
                  <a:lnTo>
                    <a:pt x="0" y="0"/>
                  </a:lnTo>
                  <a:lnTo>
                    <a:pt x="1468419" y="0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21093" y="0"/>
              <a:ext cx="988694" cy="465455"/>
            </a:xfrm>
            <a:custGeom>
              <a:avLst/>
              <a:gdLst/>
              <a:ahLst/>
              <a:cxnLst/>
              <a:rect l="l" t="t" r="r" b="b"/>
              <a:pathLst>
                <a:path w="988694" h="465455">
                  <a:moveTo>
                    <a:pt x="661006" y="464997"/>
                  </a:moveTo>
                  <a:lnTo>
                    <a:pt x="0" y="0"/>
                  </a:lnTo>
                  <a:lnTo>
                    <a:pt x="145532" y="0"/>
                  </a:lnTo>
                  <a:lnTo>
                    <a:pt x="640698" y="348333"/>
                  </a:lnTo>
                  <a:lnTo>
                    <a:pt x="885740" y="0"/>
                  </a:lnTo>
                  <a:lnTo>
                    <a:pt x="988117" y="0"/>
                  </a:lnTo>
                  <a:lnTo>
                    <a:pt x="661006" y="464997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64101" y="0"/>
              <a:ext cx="2324100" cy="1781810"/>
            </a:xfrm>
            <a:custGeom>
              <a:avLst/>
              <a:gdLst/>
              <a:ahLst/>
              <a:cxnLst/>
              <a:rect l="l" t="t" r="r" b="b"/>
              <a:pathLst>
                <a:path w="2324100" h="1781810">
                  <a:moveTo>
                    <a:pt x="2323898" y="1781747"/>
                  </a:moveTo>
                  <a:lnTo>
                    <a:pt x="0" y="146958"/>
                  </a:lnTo>
                  <a:lnTo>
                    <a:pt x="103380" y="0"/>
                  </a:lnTo>
                  <a:lnTo>
                    <a:pt x="2323898" y="0"/>
                  </a:lnTo>
                  <a:lnTo>
                    <a:pt x="2323898" y="1781747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871094" y="7628233"/>
            <a:ext cx="1417320" cy="2659380"/>
          </a:xfrm>
          <a:custGeom>
            <a:avLst/>
            <a:gdLst/>
            <a:ahLst/>
            <a:cxnLst/>
            <a:rect l="l" t="t" r="r" b="b"/>
            <a:pathLst>
              <a:path w="1417319" h="2659379">
                <a:moveTo>
                  <a:pt x="1416905" y="2658766"/>
                </a:moveTo>
                <a:lnTo>
                  <a:pt x="1090302" y="2658766"/>
                </a:lnTo>
                <a:lnTo>
                  <a:pt x="0" y="857785"/>
                </a:lnTo>
                <a:lnTo>
                  <a:pt x="1416905" y="0"/>
                </a:lnTo>
                <a:lnTo>
                  <a:pt x="1416905" y="2658766"/>
                </a:lnTo>
                <a:close/>
              </a:path>
            </a:pathLst>
          </a:custGeom>
          <a:solidFill>
            <a:srgbClr val="000000">
              <a:alpha val="2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25135" y="0"/>
            <a:ext cx="2263140" cy="1728470"/>
          </a:xfrm>
          <a:custGeom>
            <a:avLst/>
            <a:gdLst/>
            <a:ahLst/>
            <a:cxnLst/>
            <a:rect l="l" t="t" r="r" b="b"/>
            <a:pathLst>
              <a:path w="2263140" h="1728470">
                <a:moveTo>
                  <a:pt x="2262864" y="1728185"/>
                </a:moveTo>
                <a:lnTo>
                  <a:pt x="0" y="136331"/>
                </a:lnTo>
                <a:lnTo>
                  <a:pt x="95904" y="0"/>
                </a:lnTo>
                <a:lnTo>
                  <a:pt x="2262864" y="0"/>
                </a:lnTo>
                <a:lnTo>
                  <a:pt x="2262864" y="1728185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16674" y="7667022"/>
            <a:ext cx="1371600" cy="2620010"/>
          </a:xfrm>
          <a:custGeom>
            <a:avLst/>
            <a:gdLst/>
            <a:ahLst/>
            <a:cxnLst/>
            <a:rect l="l" t="t" r="r" b="b"/>
            <a:pathLst>
              <a:path w="1371600" h="2620009">
                <a:moveTo>
                  <a:pt x="1371325" y="2619977"/>
                </a:moveTo>
                <a:lnTo>
                  <a:pt x="1083525" y="2619977"/>
                </a:lnTo>
                <a:lnTo>
                  <a:pt x="0" y="830191"/>
                </a:lnTo>
                <a:lnTo>
                  <a:pt x="1371325" y="0"/>
                </a:lnTo>
                <a:lnTo>
                  <a:pt x="1371325" y="2619977"/>
                </a:lnTo>
                <a:close/>
              </a:path>
            </a:pathLst>
          </a:custGeom>
          <a:solidFill>
            <a:srgbClr val="FFB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269118" y="0"/>
            <a:ext cx="2019300" cy="1513840"/>
          </a:xfrm>
          <a:custGeom>
            <a:avLst/>
            <a:gdLst/>
            <a:ahLst/>
            <a:cxnLst/>
            <a:rect l="l" t="t" r="r" b="b"/>
            <a:pathLst>
              <a:path w="2019300" h="1513840">
                <a:moveTo>
                  <a:pt x="2018880" y="1513455"/>
                </a:moveTo>
                <a:lnTo>
                  <a:pt x="0" y="93234"/>
                </a:lnTo>
                <a:lnTo>
                  <a:pt x="65587" y="0"/>
                </a:lnTo>
                <a:lnTo>
                  <a:pt x="174912" y="0"/>
                </a:lnTo>
                <a:lnTo>
                  <a:pt x="125674" y="69992"/>
                </a:lnTo>
                <a:lnTo>
                  <a:pt x="2018880" y="1401804"/>
                </a:lnTo>
                <a:lnTo>
                  <a:pt x="2018880" y="15134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099377" y="7821772"/>
            <a:ext cx="1188720" cy="2465705"/>
          </a:xfrm>
          <a:custGeom>
            <a:avLst/>
            <a:gdLst/>
            <a:ahLst/>
            <a:cxnLst/>
            <a:rect l="l" t="t" r="r" b="b"/>
            <a:pathLst>
              <a:path w="1188719" h="2465704">
                <a:moveTo>
                  <a:pt x="1056803" y="2465226"/>
                </a:moveTo>
                <a:lnTo>
                  <a:pt x="0" y="719586"/>
                </a:lnTo>
                <a:lnTo>
                  <a:pt x="1188621" y="0"/>
                </a:lnTo>
                <a:lnTo>
                  <a:pt x="1188621" y="79175"/>
                </a:lnTo>
                <a:lnTo>
                  <a:pt x="94249" y="741703"/>
                </a:lnTo>
                <a:lnTo>
                  <a:pt x="1137663" y="2465226"/>
                </a:lnTo>
                <a:lnTo>
                  <a:pt x="1056803" y="2465226"/>
                </a:lnTo>
                <a:close/>
              </a:path>
              <a:path w="1188719" h="2465704">
                <a:moveTo>
                  <a:pt x="1176360" y="2465226"/>
                </a:moveTo>
                <a:lnTo>
                  <a:pt x="1188621" y="2457803"/>
                </a:lnTo>
                <a:lnTo>
                  <a:pt x="1188621" y="2465226"/>
                </a:lnTo>
                <a:lnTo>
                  <a:pt x="1176360" y="24652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9932" y="2584155"/>
            <a:ext cx="10201259" cy="5895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16000" y="520039"/>
            <a:ext cx="148672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40" dirty="0"/>
              <a:t>Design</a:t>
            </a:r>
            <a:r>
              <a:rPr sz="8000" spc="-715" dirty="0"/>
              <a:t> </a:t>
            </a:r>
            <a:r>
              <a:rPr sz="8000" spc="770" dirty="0"/>
              <a:t>(Data</a:t>
            </a:r>
            <a:r>
              <a:rPr sz="8000" spc="-710" dirty="0"/>
              <a:t> </a:t>
            </a:r>
            <a:r>
              <a:rPr sz="8000" spc="220" dirty="0"/>
              <a:t>Flow</a:t>
            </a:r>
            <a:r>
              <a:rPr sz="8000" spc="-710" dirty="0"/>
              <a:t> </a:t>
            </a:r>
            <a:r>
              <a:rPr sz="8000" spc="725" dirty="0"/>
              <a:t>Diagram)</a:t>
            </a:r>
            <a:endParaRPr sz="8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0415" y="2466227"/>
            <a:ext cx="6991349" cy="679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4299" y="520039"/>
            <a:ext cx="109169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340" dirty="0"/>
              <a:t>Design</a:t>
            </a:r>
            <a:r>
              <a:rPr sz="8000" spc="-1330" dirty="0"/>
              <a:t> </a:t>
            </a:r>
            <a:r>
              <a:rPr sz="8000" spc="-120" dirty="0"/>
              <a:t>(ER </a:t>
            </a:r>
            <a:r>
              <a:rPr sz="8000" spc="725" dirty="0"/>
              <a:t>Diagram)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12616403" y="0"/>
            <a:ext cx="5671820" cy="10287000"/>
            <a:chOff x="12616403" y="0"/>
            <a:chExt cx="5671820" cy="10287000"/>
          </a:xfrm>
        </p:grpSpPr>
        <p:sp>
          <p:nvSpPr>
            <p:cNvPr id="5" name="object 5"/>
            <p:cNvSpPr/>
            <p:nvPr/>
          </p:nvSpPr>
          <p:spPr>
            <a:xfrm>
              <a:off x="12616403" y="3122060"/>
              <a:ext cx="5671820" cy="7165340"/>
            </a:xfrm>
            <a:custGeom>
              <a:avLst/>
              <a:gdLst/>
              <a:ahLst/>
              <a:cxnLst/>
              <a:rect l="l" t="t" r="r" b="b"/>
              <a:pathLst>
                <a:path w="5671819" h="7165340">
                  <a:moveTo>
                    <a:pt x="5671596" y="7164939"/>
                  </a:moveTo>
                  <a:lnTo>
                    <a:pt x="2524384" y="7164939"/>
                  </a:lnTo>
                  <a:lnTo>
                    <a:pt x="0" y="4640555"/>
                  </a:lnTo>
                  <a:lnTo>
                    <a:pt x="4640555" y="0"/>
                  </a:lnTo>
                  <a:lnTo>
                    <a:pt x="5671596" y="1031040"/>
                  </a:lnTo>
                  <a:lnTo>
                    <a:pt x="5671596" y="7164939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23861" y="3624071"/>
              <a:ext cx="5164455" cy="6663055"/>
            </a:xfrm>
            <a:custGeom>
              <a:avLst/>
              <a:gdLst/>
              <a:ahLst/>
              <a:cxnLst/>
              <a:rect l="l" t="t" r="r" b="b"/>
              <a:pathLst>
                <a:path w="5164455" h="6663055">
                  <a:moveTo>
                    <a:pt x="2527519" y="6662927"/>
                  </a:moveTo>
                  <a:lnTo>
                    <a:pt x="0" y="4135407"/>
                  </a:lnTo>
                  <a:lnTo>
                    <a:pt x="4135407" y="0"/>
                  </a:lnTo>
                  <a:lnTo>
                    <a:pt x="5164137" y="1028729"/>
                  </a:lnTo>
                  <a:lnTo>
                    <a:pt x="5164137" y="1286678"/>
                  </a:lnTo>
                  <a:lnTo>
                    <a:pt x="4135407" y="257948"/>
                  </a:lnTo>
                  <a:lnTo>
                    <a:pt x="260692" y="4132663"/>
                  </a:lnTo>
                  <a:lnTo>
                    <a:pt x="2790956" y="6662927"/>
                  </a:lnTo>
                  <a:lnTo>
                    <a:pt x="2527519" y="6662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16403" y="0"/>
              <a:ext cx="5671820" cy="5156200"/>
            </a:xfrm>
            <a:custGeom>
              <a:avLst/>
              <a:gdLst/>
              <a:ahLst/>
              <a:cxnLst/>
              <a:rect l="l" t="t" r="r" b="b"/>
              <a:pathLst>
                <a:path w="5671819" h="5156200">
                  <a:moveTo>
                    <a:pt x="5671597" y="3121363"/>
                  </a:moveTo>
                  <a:lnTo>
                    <a:pt x="3637003" y="5155957"/>
                  </a:lnTo>
                  <a:lnTo>
                    <a:pt x="0" y="1518953"/>
                  </a:lnTo>
                  <a:lnTo>
                    <a:pt x="1518953" y="0"/>
                  </a:lnTo>
                  <a:lnTo>
                    <a:pt x="5671597" y="0"/>
                  </a:lnTo>
                  <a:lnTo>
                    <a:pt x="5671597" y="3121363"/>
                  </a:lnTo>
                  <a:close/>
                </a:path>
              </a:pathLst>
            </a:custGeom>
            <a:solidFill>
              <a:srgbClr val="002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14318" y="0"/>
              <a:ext cx="5274310" cy="4756150"/>
            </a:xfrm>
            <a:custGeom>
              <a:avLst/>
              <a:gdLst/>
              <a:ahLst/>
              <a:cxnLst/>
              <a:rect l="l" t="t" r="r" b="b"/>
              <a:pathLst>
                <a:path w="5274309" h="4756150">
                  <a:moveTo>
                    <a:pt x="5273681" y="512644"/>
                  </a:moveTo>
                  <a:lnTo>
                    <a:pt x="4761037" y="0"/>
                  </a:lnTo>
                  <a:lnTo>
                    <a:pt x="4963111" y="0"/>
                  </a:lnTo>
                  <a:lnTo>
                    <a:pt x="5273681" y="310570"/>
                  </a:lnTo>
                  <a:lnTo>
                    <a:pt x="5273681" y="512644"/>
                  </a:lnTo>
                  <a:close/>
                </a:path>
                <a:path w="5274309" h="4756150">
                  <a:moveTo>
                    <a:pt x="3342815" y="4652590"/>
                  </a:moveTo>
                  <a:lnTo>
                    <a:pt x="3239629" y="4549403"/>
                  </a:lnTo>
                  <a:lnTo>
                    <a:pt x="5273681" y="2515350"/>
                  </a:lnTo>
                  <a:lnTo>
                    <a:pt x="5273681" y="2721724"/>
                  </a:lnTo>
                  <a:lnTo>
                    <a:pt x="3342815" y="4652590"/>
                  </a:lnTo>
                  <a:close/>
                </a:path>
                <a:path w="5274309" h="4756150">
                  <a:moveTo>
                    <a:pt x="3239629" y="4755776"/>
                  </a:moveTo>
                  <a:lnTo>
                    <a:pt x="0" y="1516147"/>
                  </a:lnTo>
                  <a:lnTo>
                    <a:pt x="1516147" y="0"/>
                  </a:lnTo>
                  <a:lnTo>
                    <a:pt x="1718221" y="0"/>
                  </a:lnTo>
                  <a:lnTo>
                    <a:pt x="204223" y="1513997"/>
                  </a:lnTo>
                  <a:lnTo>
                    <a:pt x="3342815" y="4652590"/>
                  </a:lnTo>
                  <a:lnTo>
                    <a:pt x="3239629" y="4755776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97976" y="0"/>
              <a:ext cx="4890135" cy="7666355"/>
            </a:xfrm>
            <a:custGeom>
              <a:avLst/>
              <a:gdLst/>
              <a:ahLst/>
              <a:cxnLst/>
              <a:rect l="l" t="t" r="r" b="b"/>
              <a:pathLst>
                <a:path w="4890134" h="7666355">
                  <a:moveTo>
                    <a:pt x="4890023" y="6742783"/>
                  </a:moveTo>
                  <a:lnTo>
                    <a:pt x="3967029" y="7665777"/>
                  </a:lnTo>
                  <a:lnTo>
                    <a:pt x="0" y="3698747"/>
                  </a:lnTo>
                  <a:lnTo>
                    <a:pt x="3698747" y="0"/>
                  </a:lnTo>
                  <a:lnTo>
                    <a:pt x="4235312" y="0"/>
                  </a:lnTo>
                  <a:lnTo>
                    <a:pt x="4890023" y="654711"/>
                  </a:lnTo>
                  <a:lnTo>
                    <a:pt x="4890023" y="6742783"/>
                  </a:lnTo>
                  <a:close/>
                </a:path>
              </a:pathLst>
            </a:custGeom>
            <a:solidFill>
              <a:srgbClr val="000000">
                <a:alpha val="2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05992" y="0"/>
              <a:ext cx="4782185" cy="7666355"/>
            </a:xfrm>
            <a:custGeom>
              <a:avLst/>
              <a:gdLst/>
              <a:ahLst/>
              <a:cxnLst/>
              <a:rect l="l" t="t" r="r" b="b"/>
              <a:pathLst>
                <a:path w="4782184" h="7666355">
                  <a:moveTo>
                    <a:pt x="4782006" y="6850800"/>
                  </a:moveTo>
                  <a:lnTo>
                    <a:pt x="3967029" y="7665777"/>
                  </a:lnTo>
                  <a:lnTo>
                    <a:pt x="0" y="3698747"/>
                  </a:lnTo>
                  <a:lnTo>
                    <a:pt x="3698747" y="0"/>
                  </a:lnTo>
                  <a:lnTo>
                    <a:pt x="4235312" y="0"/>
                  </a:lnTo>
                  <a:lnTo>
                    <a:pt x="4782006" y="546694"/>
                  </a:lnTo>
                  <a:lnTo>
                    <a:pt x="4782006" y="6850800"/>
                  </a:lnTo>
                  <a:close/>
                </a:path>
              </a:pathLst>
            </a:custGeom>
            <a:solidFill>
              <a:srgbClr val="FFB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36651" y="162996"/>
              <a:ext cx="4351655" cy="7071995"/>
            </a:xfrm>
            <a:custGeom>
              <a:avLst/>
              <a:gdLst/>
              <a:ahLst/>
              <a:cxnLst/>
              <a:rect l="l" t="t" r="r" b="b"/>
              <a:pathLst>
                <a:path w="4351655" h="7071995">
                  <a:moveTo>
                    <a:pt x="3535977" y="7071955"/>
                  </a:moveTo>
                  <a:lnTo>
                    <a:pt x="0" y="3535977"/>
                  </a:lnTo>
                  <a:lnTo>
                    <a:pt x="3535977" y="0"/>
                  </a:lnTo>
                  <a:lnTo>
                    <a:pt x="4351348" y="815370"/>
                  </a:lnTo>
                  <a:lnTo>
                    <a:pt x="4351348" y="1035929"/>
                  </a:lnTo>
                  <a:lnTo>
                    <a:pt x="3535977" y="220558"/>
                  </a:lnTo>
                  <a:lnTo>
                    <a:pt x="222905" y="3533631"/>
                  </a:lnTo>
                  <a:lnTo>
                    <a:pt x="3648603" y="6959329"/>
                  </a:lnTo>
                  <a:lnTo>
                    <a:pt x="3535977" y="7071955"/>
                  </a:lnTo>
                  <a:close/>
                </a:path>
                <a:path w="4351655" h="7071995">
                  <a:moveTo>
                    <a:pt x="3648603" y="6959329"/>
                  </a:moveTo>
                  <a:lnTo>
                    <a:pt x="3535977" y="6846704"/>
                  </a:lnTo>
                  <a:lnTo>
                    <a:pt x="4351348" y="6031333"/>
                  </a:lnTo>
                  <a:lnTo>
                    <a:pt x="4351348" y="6256585"/>
                  </a:lnTo>
                  <a:lnTo>
                    <a:pt x="3648603" y="6959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7421" y="3047856"/>
            <a:ext cx="9486899" cy="6210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513622"/>
            <a:ext cx="74218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380" dirty="0">
                <a:solidFill>
                  <a:srgbClr val="FFB000"/>
                </a:solidFill>
                <a:latin typeface="Arial"/>
                <a:cs typeface="Arial"/>
              </a:rPr>
              <a:t>Screenshots</a:t>
            </a:r>
            <a:endParaRPr sz="9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207892"/>
            <a:ext cx="2567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0" dirty="0">
                <a:latin typeface="Arial Black"/>
                <a:cs typeface="Arial Black"/>
              </a:rPr>
              <a:t>Before</a:t>
            </a:r>
            <a:r>
              <a:rPr sz="2800" spc="-254" dirty="0">
                <a:latin typeface="Arial Black"/>
                <a:cs typeface="Arial Black"/>
              </a:rPr>
              <a:t> </a:t>
            </a:r>
            <a:r>
              <a:rPr sz="2800" spc="-95" dirty="0">
                <a:latin typeface="Arial Black"/>
                <a:cs typeface="Arial Black"/>
              </a:rPr>
              <a:t>(Input):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3943" y="3097712"/>
            <a:ext cx="9774575" cy="6153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6000" y="513628"/>
            <a:ext cx="74218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380" dirty="0">
                <a:solidFill>
                  <a:srgbClr val="FFB000"/>
                </a:solidFill>
                <a:latin typeface="Arial"/>
                <a:cs typeface="Arial"/>
              </a:rPr>
              <a:t>Screenshots</a:t>
            </a:r>
            <a:endParaRPr sz="9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2207897"/>
            <a:ext cx="25920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4" dirty="0">
                <a:latin typeface="Arial Black"/>
                <a:cs typeface="Arial Black"/>
              </a:rPr>
              <a:t>After</a:t>
            </a:r>
            <a:r>
              <a:rPr sz="2800" spc="-265" dirty="0">
                <a:latin typeface="Arial Black"/>
                <a:cs typeface="Arial Black"/>
              </a:rPr>
              <a:t> </a:t>
            </a:r>
            <a:r>
              <a:rPr sz="2800" spc="-80" dirty="0">
                <a:latin typeface="Arial Black"/>
                <a:cs typeface="Arial Black"/>
              </a:rPr>
              <a:t>(Output):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420</Words>
  <Application>Microsoft Office PowerPoint</Application>
  <PresentationFormat>Custom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PARKING SPACE  COUNTER</vt:lpstr>
      <vt:lpstr>WHAT IS PARKING SPACE COUNTER</vt:lpstr>
      <vt:lpstr>Need of Parking Space Counter</vt:lpstr>
      <vt:lpstr>Objectives</vt:lpstr>
      <vt:lpstr>Project Design The project is divided into two sub-modules: Picker module  and main module</vt:lpstr>
      <vt:lpstr>Design (Data Flow Diagram)</vt:lpstr>
      <vt:lpstr>Design (ER Diagram)</vt:lpstr>
      <vt:lpstr>Slide 8</vt:lpstr>
      <vt:lpstr>Slide 9</vt:lpstr>
      <vt:lpstr>Outcome of Parking Space  Counter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Yellow Geometric Business Plan Presentation</dc:title>
  <dc:creator>Mehakpreet Kaur</dc:creator>
  <cp:keywords>DAFAxK0ZA50,BAEZdIigYR4</cp:keywords>
  <cp:lastModifiedBy>priyanshu</cp:lastModifiedBy>
  <cp:revision>6</cp:revision>
  <dcterms:created xsi:type="dcterms:W3CDTF">2022-05-15T17:10:29Z</dcterms:created>
  <dcterms:modified xsi:type="dcterms:W3CDTF">2022-11-18T10:23:05Z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2022-05-15T00:00:00Z</vt:filetime>
  </property>
  <property fmtid="{D5CDD505-2E9C-101B-9397-08002B2CF9AE}" pid="3" name="Creator">
    <vt:lpwstr>Canva</vt:lpwstr>
  </property>
  <property fmtid="{D5CDD505-2E9C-101B-9397-08002B2CF9AE}" pid="4" name="LastSaved">
    <vt:filetime>2022-05-15T00:00:00Z</vt:filetime>
  </property>
</Properties>
</file>