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65425" y="604325"/>
            <a:ext cx="8520600" cy="107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Operations On Numbers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303650" y="1786625"/>
            <a:ext cx="5716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DS group Project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97400" y="1786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52 Anurag Mishra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53 Aman Saxena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54 Rishit Ratna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55 Vyshnav Ayilliath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56 Anmol Nanchahal</a:t>
            </a:r>
          </a:p>
        </p:txBody>
      </p:sp>
      <p:sp>
        <p:nvSpPr>
          <p:cNvPr id="57" name="Shape 57"/>
          <p:cNvSpPr/>
          <p:nvPr/>
        </p:nvSpPr>
        <p:spPr>
          <a:xfrm>
            <a:off x="339300" y="4255950"/>
            <a:ext cx="2249700" cy="452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729950" y="4255950"/>
            <a:ext cx="2249700" cy="452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188450" y="4255950"/>
            <a:ext cx="2249700" cy="452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646950" y="4255950"/>
            <a:ext cx="1185900" cy="452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55175" y="466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C application to implement a complete library for Set Operations on numbers. The library must provide options for creating sets, you are free to use any data structure. Perform the following Operations: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i) Union of Sets							v) Compute Power Set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ii) Intersection							vi) Set Difference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iii) Set Membership						vii) Set Inclusion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iv) Complement 							viii) Cartesian Product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 Employed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Doubly Linked List without header node and not </a:t>
            </a:r>
            <a:r>
              <a:rPr lang="en"/>
              <a:t>circularly</a:t>
            </a:r>
            <a:r>
              <a:rPr lang="en"/>
              <a:t> linked.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00FFFF"/>
                </a:solidFill>
              </a:rPr>
              <a:t>typedef struct</a:t>
            </a:r>
            <a:r>
              <a:rPr i="1" lang="en"/>
              <a:t> </a:t>
            </a:r>
            <a:r>
              <a:rPr lang="en"/>
              <a:t>Node{</a:t>
            </a:r>
          </a:p>
          <a:p>
            <a:pPr indent="38735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rgbClr val="00FFFF"/>
                </a:solidFill>
              </a:rPr>
              <a:t>int </a:t>
            </a:r>
            <a:r>
              <a:rPr lang="en"/>
              <a:t>number;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</a:t>
            </a:r>
            <a:r>
              <a:rPr i="1" lang="en">
                <a:solidFill>
                  <a:srgbClr val="00FFFF"/>
                </a:solidFill>
              </a:rPr>
              <a:t>struct </a:t>
            </a:r>
            <a:r>
              <a:rPr lang="en"/>
              <a:t>Node *right_ptr;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</a:t>
            </a:r>
            <a:r>
              <a:rPr i="1" lang="en">
                <a:solidFill>
                  <a:srgbClr val="00FFFF"/>
                </a:solidFill>
              </a:rPr>
              <a:t>struct </a:t>
            </a:r>
            <a:r>
              <a:rPr lang="en"/>
              <a:t>Node *left_ptr;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}Node;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="1" lang="en"/>
              <a:t>) Union Of Sets: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Step 1: Join Both the linked list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Step 2: Delete every Duplicate element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ii) Intersection Of Sets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Step 1: For each element in the first linked list, iterate through the 2nd list.                                                                       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Step 2: </a:t>
            </a:r>
            <a:r>
              <a:rPr lang="en"/>
              <a:t> Repeat until end of list 1.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314875"/>
            <a:ext cx="8520600" cy="42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Step 3: If a same element is found, add that to a new list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i</a:t>
            </a:r>
            <a:r>
              <a:rPr b="1" lang="en"/>
              <a:t>ii) Set Membership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Step 1: Ask user for an element to compare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Step 2: Iterate through list and Check if it is present in list 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Step 3: Do the same for list 2.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="1" lang="en"/>
              <a:t>v) Compliment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Step 1: Take list 1 as the Universal Set.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Step 2: Display all elements present in list one but not in Universal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383600"/>
            <a:ext cx="8520600" cy="418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v) Power Set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Step 1: Find the number of elements(n) in the given List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Step 2: Run a for loop for 0 to  n-1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Step 3: For each iteration a different Sequence of binary codes will be     </a:t>
            </a:r>
            <a:r>
              <a:rPr lang="en">
                <a:solidFill>
                  <a:srgbClr val="F3F3F3"/>
                </a:solidFill>
              </a:rPr>
              <a:t>………..</a:t>
            </a:r>
            <a:r>
              <a:rPr lang="en"/>
              <a:t>generated which selects whether an element is there in that set or </a:t>
            </a:r>
            <a:r>
              <a:rPr lang="en">
                <a:solidFill>
                  <a:srgbClr val="F3F3F3"/>
                </a:solidFill>
              </a:rPr>
              <a:t>………..</a:t>
            </a:r>
            <a:r>
              <a:rPr lang="en"/>
              <a:t>not.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Step 4: Display each of combination.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vi) Set Difference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Step 1: Assume list 1 - list 2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452325"/>
            <a:ext cx="8520600" cy="411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Step 2: For every element in list 2 run a loop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Step 3: Check if the Corresponding number is present in list 1 and delete it.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/>
              <a:t>vii) Set Inclusion: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Step 1: Check if every element of list 2 is present in list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Step 2: If condition is satisfied, then list 2 is a subset of list 1.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viii) Cartesian Product: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Step 1: For an element is list 1, make a pair with every element of list 2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Step 2: Do this for every element in list 1.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