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59" r:id="rId4"/>
    <p:sldId id="272" r:id="rId5"/>
    <p:sldId id="260" r:id="rId6"/>
    <p:sldId id="261" r:id="rId7"/>
    <p:sldId id="262" r:id="rId8"/>
    <p:sldId id="269" r:id="rId9"/>
    <p:sldId id="264" r:id="rId10"/>
    <p:sldId id="268" r:id="rId11"/>
    <p:sldId id="271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44E30C5-04A0-48C9-BEC7-F8E32798844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9169E18-C171-42E4-BE84-7F3DC03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26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30C5-04A0-48C9-BEC7-F8E32798844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1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30C5-04A0-48C9-BEC7-F8E32798844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723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30C5-04A0-48C9-BEC7-F8E32798844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846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30C5-04A0-48C9-BEC7-F8E32798844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18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30C5-04A0-48C9-BEC7-F8E32798844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771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30C5-04A0-48C9-BEC7-F8E32798844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377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44E30C5-04A0-48C9-BEC7-F8E32798844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782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44E30C5-04A0-48C9-BEC7-F8E32798844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5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30C5-04A0-48C9-BEC7-F8E32798844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93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30C5-04A0-48C9-BEC7-F8E32798844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62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30C5-04A0-48C9-BEC7-F8E32798844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15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30C5-04A0-48C9-BEC7-F8E32798844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97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30C5-04A0-48C9-BEC7-F8E32798844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51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30C5-04A0-48C9-BEC7-F8E32798844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83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30C5-04A0-48C9-BEC7-F8E32798844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40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30C5-04A0-48C9-BEC7-F8E32798844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40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44E30C5-04A0-48C9-BEC7-F8E32798844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9169E18-C171-42E4-BE84-7F3DC03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23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A416-8403-E2A3-1A04-A21343ED2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130" y="994833"/>
            <a:ext cx="8825658" cy="1408577"/>
          </a:xfrm>
        </p:spPr>
        <p:txBody>
          <a:bodyPr/>
          <a:lstStyle/>
          <a:p>
            <a:r>
              <a:rPr lang="en-IN" sz="7200" b="1" dirty="0">
                <a:solidFill>
                  <a:schemeClr val="bg1"/>
                </a:solidFill>
                <a:latin typeface="Algerian" panose="04020705040A02060702" pitchFamily="82" charset="0"/>
              </a:rPr>
              <a:t>    </a:t>
            </a:r>
            <a:r>
              <a:rPr lang="en-IN" sz="7200" b="1" u="sng" dirty="0">
                <a:solidFill>
                  <a:srgbClr val="FFC000"/>
                </a:solidFill>
                <a:latin typeface="Algerian" panose="04020705040A02060702" pitchFamily="82" charset="0"/>
              </a:rPr>
              <a:t>J</a:t>
            </a:r>
            <a:r>
              <a:rPr lang="en-IN" b="1" u="sng" dirty="0">
                <a:solidFill>
                  <a:srgbClr val="FFC000"/>
                </a:solidFill>
                <a:latin typeface="Algerian" panose="04020705040A02060702" pitchFamily="82" charset="0"/>
              </a:rPr>
              <a:t>UKEBOX    </a:t>
            </a:r>
            <a:r>
              <a:rPr lang="en-IN" sz="7200" b="1" u="sng" dirty="0">
                <a:solidFill>
                  <a:srgbClr val="FFC000"/>
                </a:solidFill>
                <a:latin typeface="Algerian" panose="04020705040A02060702" pitchFamily="82" charset="0"/>
              </a:rPr>
              <a:t>P</a:t>
            </a:r>
            <a:r>
              <a:rPr lang="en-IN" b="1" u="sng" dirty="0">
                <a:solidFill>
                  <a:srgbClr val="FFC000"/>
                </a:solidFill>
                <a:latin typeface="Algerian" panose="04020705040A02060702" pitchFamily="82" charset="0"/>
              </a:rPr>
              <a:t>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ED62D-25E2-DBB0-8048-C9FDCDCFB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8514" y="2862466"/>
            <a:ext cx="6559421" cy="1252334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Name:         </a:t>
            </a:r>
            <a:r>
              <a:rPr lang="en-GB" sz="2800" b="1" dirty="0">
                <a:solidFill>
                  <a:srgbClr val="002060"/>
                </a:solidFill>
                <a:latin typeface="Avenir Next LT Pro Light" panose="020B0304020202020204" pitchFamily="34" charset="0"/>
              </a:rPr>
              <a:t>Rishita Saha</a:t>
            </a:r>
          </a:p>
          <a:p>
            <a:pPr algn="ctr"/>
            <a:r>
              <a:rPr lang="en-GB" sz="28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Enrolment No: 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 EN1202207530</a:t>
            </a:r>
            <a:endParaRPr lang="en-IN" sz="2800" b="0" i="0" u="sng" dirty="0">
              <a:solidFill>
                <a:srgbClr val="222222"/>
              </a:solidFill>
              <a:effectLst/>
              <a:latin typeface="Calibri" panose="020F0502020204030204" pitchFamily="34" charset="0"/>
            </a:endParaRPr>
          </a:p>
          <a:p>
            <a:pPr algn="ctr"/>
            <a:endParaRPr lang="en-GB" sz="2800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  <a:p>
            <a:endParaRPr lang="en-IN" sz="2800" dirty="0">
              <a:solidFill>
                <a:schemeClr val="accent6">
                  <a:lumMod val="60000"/>
                  <a:lumOff val="4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F3154-1C3F-C2F9-5396-77F4950B2DA9}"/>
              </a:ext>
            </a:extLst>
          </p:cNvPr>
          <p:cNvSpPr txBox="1"/>
          <p:nvPr/>
        </p:nvSpPr>
        <p:spPr>
          <a:xfrm>
            <a:off x="6391470" y="4888719"/>
            <a:ext cx="4823926" cy="646331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b="1" dirty="0"/>
              <a:t>Under Guidance of- </a:t>
            </a:r>
            <a:r>
              <a:rPr lang="en-IN" dirty="0"/>
              <a:t>Vishal Unniyal Sir</a:t>
            </a:r>
          </a:p>
          <a:p>
            <a:pPr algn="r"/>
            <a:r>
              <a:rPr lang="en-IN" dirty="0"/>
              <a:t>                                     Varshini by Mam</a:t>
            </a:r>
          </a:p>
        </p:txBody>
      </p:sp>
    </p:spTree>
    <p:extLst>
      <p:ext uri="{BB962C8B-B14F-4D97-AF65-F5344CB8AC3E}">
        <p14:creationId xmlns:p14="http://schemas.microsoft.com/office/powerpoint/2010/main" val="4144038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5577-18EA-AA4E-8D35-6DCCE380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olidFill>
                  <a:srgbClr val="FFC000"/>
                </a:solidFill>
              </a:rPr>
              <a:t>Output:</a:t>
            </a:r>
            <a:r>
              <a:rPr lang="en-IN" dirty="0"/>
              <a:t>-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B1C3E8-430F-4633-2E91-7A5453C4E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50" y="2553757"/>
            <a:ext cx="5238750" cy="419946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2DBD34-703A-907C-FE7E-F86B3D4DA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334" y="2639483"/>
            <a:ext cx="6124716" cy="40280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E17408-A67B-D13E-4013-9FCF4DA9E833}"/>
              </a:ext>
            </a:extLst>
          </p:cNvPr>
          <p:cNvSpPr txBox="1"/>
          <p:nvPr/>
        </p:nvSpPr>
        <p:spPr>
          <a:xfrm>
            <a:off x="1461796" y="2151768"/>
            <a:ext cx="188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Main Portal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66150C-F77C-2298-BFFC-88E5F3302648}"/>
              </a:ext>
            </a:extLst>
          </p:cNvPr>
          <p:cNvSpPr txBox="1"/>
          <p:nvPr/>
        </p:nvSpPr>
        <p:spPr>
          <a:xfrm>
            <a:off x="7823744" y="2241666"/>
            <a:ext cx="277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Displaying Song</a:t>
            </a:r>
          </a:p>
        </p:txBody>
      </p:sp>
    </p:spTree>
    <p:extLst>
      <p:ext uri="{BB962C8B-B14F-4D97-AF65-F5344CB8AC3E}">
        <p14:creationId xmlns:p14="http://schemas.microsoft.com/office/powerpoint/2010/main" val="281652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5577-18EA-AA4E-8D35-6DCCE380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olidFill>
                  <a:srgbClr val="FFC000"/>
                </a:solidFill>
              </a:rPr>
              <a:t>Output:-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B1C3E8-430F-4633-2E91-7A5453C4E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50" y="2553757"/>
            <a:ext cx="5238750" cy="419946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2DBD34-703A-907C-FE7E-F86B3D4DA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334" y="2639483"/>
            <a:ext cx="6124716" cy="40280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E17408-A67B-D13E-4013-9FCF4DA9E833}"/>
              </a:ext>
            </a:extLst>
          </p:cNvPr>
          <p:cNvSpPr txBox="1"/>
          <p:nvPr/>
        </p:nvSpPr>
        <p:spPr>
          <a:xfrm>
            <a:off x="905069" y="2151768"/>
            <a:ext cx="27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Filter by Artist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66150C-F77C-2298-BFFC-88E5F3302648}"/>
              </a:ext>
            </a:extLst>
          </p:cNvPr>
          <p:cNvSpPr txBox="1"/>
          <p:nvPr/>
        </p:nvSpPr>
        <p:spPr>
          <a:xfrm>
            <a:off x="7823744" y="2241666"/>
            <a:ext cx="277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Displaying Song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A72A3-54AB-89EF-7881-0469EBCDA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" y="2553757"/>
            <a:ext cx="530484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07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11EE-FD67-2A09-4B6C-B4C3C62F9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b="1" u="sng" dirty="0">
                <a:solidFill>
                  <a:srgbClr val="FFC000"/>
                </a:solidFill>
              </a:rPr>
              <a:t>Test Case:-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78D0B-6084-2A0C-70D4-FBE312BA1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951" y="2409780"/>
            <a:ext cx="10515600" cy="5267633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i="1" dirty="0">
                <a:solidFill>
                  <a:schemeClr val="accent5">
                    <a:lumMod val="50000"/>
                  </a:schemeClr>
                </a:solidFill>
              </a:rPr>
              <a:t>Creating test cases are </a:t>
            </a:r>
          </a:p>
          <a:p>
            <a:r>
              <a:rPr lang="en-IN" b="1" i="1" dirty="0">
                <a:solidFill>
                  <a:schemeClr val="accent5">
                    <a:lumMod val="50000"/>
                  </a:schemeClr>
                </a:solidFill>
              </a:rPr>
              <a:t>important for the project so </a:t>
            </a:r>
          </a:p>
          <a:p>
            <a:r>
              <a:rPr lang="en-IN" b="1" i="1" dirty="0">
                <a:solidFill>
                  <a:schemeClr val="accent5">
                    <a:lumMod val="50000"/>
                  </a:schemeClr>
                </a:solidFill>
              </a:rPr>
              <a:t>that we can identify if the </a:t>
            </a:r>
          </a:p>
          <a:p>
            <a:r>
              <a:rPr lang="en-IN" b="1" i="1" dirty="0">
                <a:solidFill>
                  <a:schemeClr val="accent5">
                    <a:lumMod val="50000"/>
                  </a:schemeClr>
                </a:solidFill>
              </a:rPr>
              <a:t>project running properly or not</a:t>
            </a:r>
          </a:p>
          <a:p>
            <a:r>
              <a:rPr lang="en-IN" b="1" i="1" dirty="0">
                <a:solidFill>
                  <a:schemeClr val="accent5">
                    <a:lumMod val="50000"/>
                  </a:schemeClr>
                </a:solidFill>
              </a:rPr>
              <a:t>Here are the few test cases </a:t>
            </a:r>
          </a:p>
          <a:p>
            <a:r>
              <a:rPr lang="en-IN" b="1" i="1" dirty="0">
                <a:solidFill>
                  <a:schemeClr val="accent5">
                    <a:lumMod val="50000"/>
                  </a:schemeClr>
                </a:solidFill>
              </a:rPr>
              <a:t>we’ve created for the project.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FEDB14-6070-3494-1605-019CCA7039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6" t="12128" r="16408" b="13947"/>
          <a:stretch/>
        </p:blipFill>
        <p:spPr>
          <a:xfrm>
            <a:off x="5530787" y="2409780"/>
            <a:ext cx="5149049" cy="35396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2FC0B2-78B1-BA61-518A-8B1AB28C1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725" y="2195237"/>
            <a:ext cx="6138969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78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croll: Horizontal 5">
            <a:extLst>
              <a:ext uri="{FF2B5EF4-FFF2-40B4-BE49-F238E27FC236}">
                <a16:creationId xmlns:a16="http://schemas.microsoft.com/office/drawing/2014/main" id="{4197B687-CAC2-ED80-9D5C-0EE62A0A989C}"/>
              </a:ext>
            </a:extLst>
          </p:cNvPr>
          <p:cNvSpPr/>
          <p:nvPr/>
        </p:nvSpPr>
        <p:spPr>
          <a:xfrm>
            <a:off x="2621902" y="3200402"/>
            <a:ext cx="6347376" cy="1782146"/>
          </a:xfrm>
          <a:prstGeom prst="horizontalScroll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200" b="1" dirty="0">
                <a:solidFill>
                  <a:schemeClr val="tx1"/>
                </a:solidFill>
                <a:latin typeface="Algerian" panose="04020705040A02060702" pitchFamily="82" charset="0"/>
              </a:rPr>
              <a:t>T</a:t>
            </a:r>
            <a:r>
              <a:rPr lang="en-IN" sz="4800" b="1" dirty="0">
                <a:solidFill>
                  <a:schemeClr val="tx1"/>
                </a:solidFill>
                <a:latin typeface="Algerian" panose="04020705040A02060702" pitchFamily="82" charset="0"/>
              </a:rPr>
              <a:t>HANK       </a:t>
            </a:r>
            <a:r>
              <a:rPr lang="en-IN" sz="7200" b="1" dirty="0">
                <a:solidFill>
                  <a:schemeClr val="tx1"/>
                </a:solidFill>
                <a:latin typeface="Algerian" panose="04020705040A02060702" pitchFamily="82" charset="0"/>
              </a:rPr>
              <a:t>Y</a:t>
            </a:r>
            <a:r>
              <a:rPr lang="en-IN" sz="4800" b="1" dirty="0">
                <a:solidFill>
                  <a:schemeClr val="tx1"/>
                </a:solidFill>
                <a:latin typeface="Algerian" panose="04020705040A02060702" pitchFamily="82" charset="0"/>
              </a:rPr>
              <a:t>OU</a:t>
            </a:r>
          </a:p>
        </p:txBody>
      </p:sp>
    </p:spTree>
    <p:extLst>
      <p:ext uri="{BB962C8B-B14F-4D97-AF65-F5344CB8AC3E}">
        <p14:creationId xmlns:p14="http://schemas.microsoft.com/office/powerpoint/2010/main" val="4784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035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42F985-977B-86C7-CB1B-1DC0C202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40" y="836645"/>
            <a:ext cx="4362233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Jukebox?</a:t>
            </a:r>
          </a:p>
        </p:txBody>
      </p:sp>
      <p:pic>
        <p:nvPicPr>
          <p:cNvPr id="1026" name="Picture 2" descr="171 Jukebox Bar Stock Photos, Pictures &amp; Royalty-Free Images ...">
            <a:extLst>
              <a:ext uri="{FF2B5EF4-FFF2-40B4-BE49-F238E27FC236}">
                <a16:creationId xmlns:a16="http://schemas.microsoft.com/office/drawing/2014/main" id="{CD7B9AEA-2BFD-3649-2BD8-70F5E073E3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4" r="1" b="1"/>
          <a:stretch/>
        </p:blipFill>
        <p:spPr bwMode="auto">
          <a:xfrm>
            <a:off x="5194607" y="803751"/>
            <a:ext cx="6391533" cy="525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DEAFB-CEE6-521F-28B3-3A5C5607B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50" y="1884428"/>
            <a:ext cx="3774017" cy="38989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Jukebox is a music player.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Jukebox helps listeners to choose among songs to play music.</a:t>
            </a:r>
          </a:p>
          <a:p>
            <a:r>
              <a:rPr lang="en-IN" dirty="0">
                <a:solidFill>
                  <a:schemeClr val="tx1"/>
                </a:solidFill>
              </a:rPr>
              <a:t>I have designed Modern jukebox.</a:t>
            </a:r>
          </a:p>
        </p:txBody>
      </p:sp>
      <p:sp>
        <p:nvSpPr>
          <p:cNvPr id="1043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50858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5BE5-79D5-C988-C487-17ADE400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273" y="905932"/>
            <a:ext cx="9412515" cy="978852"/>
          </a:xfrm>
        </p:spPr>
        <p:txBody>
          <a:bodyPr/>
          <a:lstStyle/>
          <a:p>
            <a:r>
              <a:rPr lang="en-IN" sz="2800" u="sng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Features of the Jukebox Project:-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0B6AC-33D4-B4D1-65E5-88C8C4971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28" y="2613025"/>
            <a:ext cx="5184141" cy="3416300"/>
          </a:xfrm>
          <a:gradFill>
            <a:gsLst>
              <a:gs pos="50320">
                <a:srgbClr val="DFCFFB"/>
              </a:gs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IN" b="1" i="1" dirty="0"/>
              <a:t>Log in or  Signup for portal</a:t>
            </a:r>
          </a:p>
          <a:p>
            <a:r>
              <a:rPr lang="en-IN" b="1" i="1" dirty="0"/>
              <a:t>Viewing all songs Present in jukebox</a:t>
            </a:r>
          </a:p>
          <a:p>
            <a:r>
              <a:rPr lang="en-IN" b="1" i="1" dirty="0"/>
              <a:t>Filter Songs by Song Name</a:t>
            </a:r>
          </a:p>
          <a:p>
            <a:r>
              <a:rPr lang="en-IN" b="1" i="1" dirty="0"/>
              <a:t>Filter Songs by Album Name</a:t>
            </a:r>
          </a:p>
          <a:p>
            <a:r>
              <a:rPr lang="en-IN" b="1" i="1" dirty="0"/>
              <a:t>Play or pause the song</a:t>
            </a:r>
          </a:p>
          <a:p>
            <a:r>
              <a:rPr lang="en-IN" b="1" i="1" dirty="0"/>
              <a:t>Show Existing Playlist</a:t>
            </a:r>
          </a:p>
          <a:p>
            <a:r>
              <a:rPr lang="en-IN" b="1" i="1" dirty="0"/>
              <a:t>Creating  new Playlist</a:t>
            </a:r>
          </a:p>
          <a:p>
            <a:r>
              <a:rPr lang="en-IN" b="1" i="1" dirty="0"/>
              <a:t>Add song to the play list.</a:t>
            </a:r>
          </a:p>
        </p:txBody>
      </p:sp>
      <p:pic>
        <p:nvPicPr>
          <p:cNvPr id="2050" name="Picture 2" descr="Pause play button - Free controls icons">
            <a:extLst>
              <a:ext uri="{FF2B5EF4-FFF2-40B4-BE49-F238E27FC236}">
                <a16:creationId xmlns:a16="http://schemas.microsoft.com/office/drawing/2014/main" id="{E85DB12B-9480-E83C-0BF0-CC6CE66E3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49" y="3887269"/>
            <a:ext cx="246581" cy="24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39208F-ECC2-2BD7-BB6E-8C4CD1AC8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216" y="2452618"/>
            <a:ext cx="4872656" cy="37371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4959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6606-9C6C-A7D2-2E8E-AF820658C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417" y="2313992"/>
            <a:ext cx="5150583" cy="32937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CONDITIONAL  [WHILE LOOP, SWITCH CASE , IF-ELSE, LOOPS]</a:t>
            </a:r>
            <a:br>
              <a:rPr lang="en-IN" sz="1400" dirty="0"/>
            </a:br>
            <a:br>
              <a:rPr lang="en-IN" sz="1400" dirty="0"/>
            </a:br>
            <a:r>
              <a:rPr lang="en-IN" sz="1400" dirty="0"/>
              <a:t>OOPS</a:t>
            </a:r>
            <a:br>
              <a:rPr lang="en-IN" sz="1400" dirty="0"/>
            </a:br>
            <a:br>
              <a:rPr lang="en-IN" sz="1400" dirty="0"/>
            </a:br>
            <a:r>
              <a:rPr lang="en-IN" sz="1400" dirty="0"/>
              <a:t>COLLECTIONS [ARRAY LIST]</a:t>
            </a:r>
            <a:br>
              <a:rPr lang="en-IN" sz="1400" dirty="0"/>
            </a:br>
            <a:br>
              <a:rPr lang="en-IN" sz="1400" dirty="0"/>
            </a:br>
            <a:r>
              <a:rPr lang="en-IN" sz="1400" dirty="0"/>
              <a:t>CRUD OPERTIONS</a:t>
            </a:r>
            <a:br>
              <a:rPr lang="en-IN" sz="1400" dirty="0"/>
            </a:br>
            <a:br>
              <a:rPr lang="en-IN" sz="1400" dirty="0"/>
            </a:br>
            <a:r>
              <a:rPr lang="en-IN" sz="1400" dirty="0"/>
              <a:t>MYSQL</a:t>
            </a:r>
            <a:br>
              <a:rPr lang="en-IN" sz="1400" dirty="0"/>
            </a:br>
            <a:br>
              <a:rPr lang="en-IN" sz="1400" dirty="0"/>
            </a:br>
            <a:r>
              <a:rPr lang="en-IN" sz="1400" dirty="0"/>
              <a:t>JDBC</a:t>
            </a:r>
            <a:br>
              <a:rPr lang="en-IN" sz="1400" dirty="0"/>
            </a:br>
            <a:br>
              <a:rPr lang="en-IN" sz="1400" dirty="0"/>
            </a:br>
            <a:r>
              <a:rPr lang="en-IN" sz="1400" dirty="0"/>
              <a:t> EXCEPTION 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CC9B4-F25C-B85C-9D36-A71656ACF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7902" y="289008"/>
            <a:ext cx="5710098" cy="2283824"/>
          </a:xfrm>
        </p:spPr>
        <p:txBody>
          <a:bodyPr/>
          <a:lstStyle/>
          <a:p>
            <a:r>
              <a:rPr lang="en-IN" u="sng" dirty="0"/>
              <a:t>Features used to </a:t>
            </a:r>
            <a:r>
              <a:rPr lang="en-IN" u="sng" dirty="0" err="1"/>
              <a:t>impelement</a:t>
            </a:r>
            <a:r>
              <a:rPr lang="en-IN" u="sng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280963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40BD-5DBA-7382-A767-EDE9EBE0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N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             </a:t>
            </a:r>
            <a:r>
              <a:rPr lang="en-IN" sz="2800" u="sng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Database Creation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CA503-5599-6784-6045-340A4F74E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690" y="2472612"/>
            <a:ext cx="4106798" cy="341172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sz="1600" i="1" dirty="0">
                <a:solidFill>
                  <a:schemeClr val="tx1"/>
                </a:solidFill>
              </a:rPr>
              <a:t>At first we have to create the database structure to begin the project.</a:t>
            </a:r>
          </a:p>
          <a:p>
            <a:r>
              <a:rPr lang="en-IN" sz="1600" i="1" dirty="0">
                <a:solidFill>
                  <a:schemeClr val="tx1"/>
                </a:solidFill>
              </a:rPr>
              <a:t> The database structure has been showen.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521DD-5568-5A84-1D6A-1C23E02B4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45" y="2337403"/>
            <a:ext cx="7483127" cy="409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6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7643-CEDB-299A-C28D-C0C4C020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317" y="936346"/>
            <a:ext cx="8761413" cy="706964"/>
          </a:xfrm>
        </p:spPr>
        <p:txBody>
          <a:bodyPr/>
          <a:lstStyle/>
          <a:p>
            <a:r>
              <a:rPr lang="en-IN" sz="3600" u="sng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N" sz="2800" u="sng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Classes And Attributes</a:t>
            </a:r>
            <a:endParaRPr lang="en-IN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791F6C-3E76-F34E-25FB-9913A7AFEC4F}"/>
              </a:ext>
            </a:extLst>
          </p:cNvPr>
          <p:cNvSpPr/>
          <p:nvPr/>
        </p:nvSpPr>
        <p:spPr>
          <a:xfrm>
            <a:off x="712236" y="2495974"/>
            <a:ext cx="2817846" cy="481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PACKAGES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14200-462E-B10A-5FA6-5FB22B9090ED}"/>
              </a:ext>
            </a:extLst>
          </p:cNvPr>
          <p:cNvSpPr/>
          <p:nvPr/>
        </p:nvSpPr>
        <p:spPr>
          <a:xfrm>
            <a:off x="4503576" y="2488994"/>
            <a:ext cx="2817846" cy="481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CLASSES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F91217-53E6-B876-B7FD-0C62DCA3F5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3" t="30951" r="23841" b="25698"/>
          <a:stretch/>
        </p:blipFill>
        <p:spPr>
          <a:xfrm>
            <a:off x="245922" y="3327596"/>
            <a:ext cx="3301267" cy="314908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9CBEC4-9195-88AF-5731-CAC851218898}"/>
              </a:ext>
            </a:extLst>
          </p:cNvPr>
          <p:cNvCxnSpPr>
            <a:cxnSpLocks/>
          </p:cNvCxnSpPr>
          <p:nvPr/>
        </p:nvCxnSpPr>
        <p:spPr>
          <a:xfrm flipV="1">
            <a:off x="3547189" y="3384585"/>
            <a:ext cx="613152" cy="284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A136ECF-CDB2-DD0D-BC6B-7A1904313AAC}"/>
              </a:ext>
            </a:extLst>
          </p:cNvPr>
          <p:cNvSpPr/>
          <p:nvPr/>
        </p:nvSpPr>
        <p:spPr>
          <a:xfrm>
            <a:off x="4115243" y="3160282"/>
            <a:ext cx="4091273" cy="3393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/>
              <a:t>Playlist </a:t>
            </a:r>
            <a:r>
              <a:rPr lang="en-IN" sz="1400" b="1" dirty="0" err="1"/>
              <a:t>Impl</a:t>
            </a:r>
            <a:r>
              <a:rPr lang="en-IN" sz="1400" b="1" dirty="0"/>
              <a:t>,  Song List </a:t>
            </a:r>
            <a:r>
              <a:rPr lang="en-IN" sz="1400" b="1" dirty="0" err="1"/>
              <a:t>Impl</a:t>
            </a:r>
            <a:endParaRPr lang="en-IN" sz="14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212808-E4A5-6199-236C-E4D655824203}"/>
              </a:ext>
            </a:extLst>
          </p:cNvPr>
          <p:cNvCxnSpPr>
            <a:cxnSpLocks/>
          </p:cNvCxnSpPr>
          <p:nvPr/>
        </p:nvCxnSpPr>
        <p:spPr>
          <a:xfrm>
            <a:off x="3547168" y="3875237"/>
            <a:ext cx="584741" cy="54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5FF01A5-8C19-ECC1-2E1C-52577F1483E5}"/>
              </a:ext>
            </a:extLst>
          </p:cNvPr>
          <p:cNvSpPr/>
          <p:nvPr/>
        </p:nvSpPr>
        <p:spPr>
          <a:xfrm>
            <a:off x="4131908" y="5577221"/>
            <a:ext cx="4091273" cy="34344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/>
              <a:t>Sql_Connect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224257-B4E6-2067-213A-2BBEC0851725}"/>
              </a:ext>
            </a:extLst>
          </p:cNvPr>
          <p:cNvSpPr/>
          <p:nvPr/>
        </p:nvSpPr>
        <p:spPr>
          <a:xfrm>
            <a:off x="4131908" y="5118502"/>
            <a:ext cx="4060369" cy="34344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/>
              <a:t>Checking_user, main_portal, menu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D6FEBF-0895-EC67-583A-6CD52F8CDE73}"/>
              </a:ext>
            </a:extLst>
          </p:cNvPr>
          <p:cNvSpPr/>
          <p:nvPr/>
        </p:nvSpPr>
        <p:spPr>
          <a:xfrm>
            <a:off x="4115244" y="4700420"/>
            <a:ext cx="4095054" cy="34344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/>
              <a:t>All Songs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DA62B1-6B3E-D056-13FF-B82AD795B1F7}"/>
              </a:ext>
            </a:extLst>
          </p:cNvPr>
          <p:cNvCxnSpPr>
            <a:cxnSpLocks/>
          </p:cNvCxnSpPr>
          <p:nvPr/>
        </p:nvCxnSpPr>
        <p:spPr>
          <a:xfrm>
            <a:off x="3512061" y="4341135"/>
            <a:ext cx="552977" cy="81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5D64028-6B71-527C-EB80-214641D7A98E}"/>
              </a:ext>
            </a:extLst>
          </p:cNvPr>
          <p:cNvCxnSpPr>
            <a:cxnSpLocks/>
          </p:cNvCxnSpPr>
          <p:nvPr/>
        </p:nvCxnSpPr>
        <p:spPr>
          <a:xfrm>
            <a:off x="3530082" y="4829997"/>
            <a:ext cx="534956" cy="84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7FAEF07-4DEE-1D69-28B6-B77BFB6273D8}"/>
              </a:ext>
            </a:extLst>
          </p:cNvPr>
          <p:cNvCxnSpPr>
            <a:cxnSpLocks/>
          </p:cNvCxnSpPr>
          <p:nvPr/>
        </p:nvCxnSpPr>
        <p:spPr>
          <a:xfrm>
            <a:off x="3504980" y="5235416"/>
            <a:ext cx="610263" cy="144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712C1CC-706D-AD3B-3C8F-072D2033AD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564992" y="5577221"/>
            <a:ext cx="566916" cy="171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39FC980-5596-9506-4C9D-6384EBB73D0B}"/>
              </a:ext>
            </a:extLst>
          </p:cNvPr>
          <p:cNvSpPr/>
          <p:nvPr/>
        </p:nvSpPr>
        <p:spPr>
          <a:xfrm>
            <a:off x="4119024" y="6040630"/>
            <a:ext cx="4104157" cy="34344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/>
              <a:t>Play_song,playlist_id_music,song_url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117AB74-B7E1-7A19-0478-245FA2AEEF45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530082" y="6014861"/>
            <a:ext cx="588942" cy="197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Rectangle 3">
            <a:extLst>
              <a:ext uri="{FF2B5EF4-FFF2-40B4-BE49-F238E27FC236}">
                <a16:creationId xmlns:a16="http://schemas.microsoft.com/office/drawing/2014/main" id="{30D23C79-A8FD-50E9-73FE-E1B7460C1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1008" y="3825709"/>
            <a:ext cx="411127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Inappropriate_Search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Incorrect_Email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Incorrect_Email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Incorrect_Email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4">
            <a:extLst>
              <a:ext uri="{FF2B5EF4-FFF2-40B4-BE49-F238E27FC236}">
                <a16:creationId xmlns:a16="http://schemas.microsoft.com/office/drawing/2014/main" id="{68A46067-B29F-7BED-3C59-8BDA3EBE6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5243" y="4381653"/>
            <a:ext cx="4011721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playlist_display_info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playlist_info_songs_list_user_details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44747B0-3CF3-66CF-A2E0-1A43580D0E2B}"/>
              </a:ext>
            </a:extLst>
          </p:cNvPr>
          <p:cNvSpPr/>
          <p:nvPr/>
        </p:nvSpPr>
        <p:spPr>
          <a:xfrm>
            <a:off x="4065037" y="3603735"/>
            <a:ext cx="4141479" cy="46645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/>
              <a:t>Incorrect_Password,IncorrectEmail,song not found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98E060D-17C3-B9A5-E2E9-1325023B3A1E}"/>
              </a:ext>
            </a:extLst>
          </p:cNvPr>
          <p:cNvSpPr/>
          <p:nvPr/>
        </p:nvSpPr>
        <p:spPr>
          <a:xfrm>
            <a:off x="4075466" y="4136823"/>
            <a:ext cx="4091274" cy="49931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/>
              <a:t>Plylist_display_info, playlist_info,songs_list,user_details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840C832-3926-2BEA-D74A-95719D7CF064}"/>
              </a:ext>
            </a:extLst>
          </p:cNvPr>
          <p:cNvSpPr/>
          <p:nvPr/>
        </p:nvSpPr>
        <p:spPr>
          <a:xfrm>
            <a:off x="4059258" y="6478664"/>
            <a:ext cx="4203241" cy="34344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/>
              <a:t>Jukebox test case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DAE942B-4E6C-C02A-A6E9-DDDD18D6C065}"/>
              </a:ext>
            </a:extLst>
          </p:cNvPr>
          <p:cNvCxnSpPr>
            <a:cxnSpLocks/>
          </p:cNvCxnSpPr>
          <p:nvPr/>
        </p:nvCxnSpPr>
        <p:spPr>
          <a:xfrm>
            <a:off x="3529527" y="6246019"/>
            <a:ext cx="648476" cy="519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99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91435-1F96-0DA5-048D-CC30F170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4671" y="215707"/>
            <a:ext cx="6072776" cy="1622322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     </a:t>
            </a:r>
            <a:r>
              <a:rPr lang="en-IN" sz="2800" u="sng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Creating classes to store datas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57E16E-0823-27D2-14E5-93465AE05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776" y="1251678"/>
            <a:ext cx="3251918" cy="217732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9994B-283F-5DD6-85B3-3F000ABA9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833" y="1598016"/>
            <a:ext cx="6072776" cy="208022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2"/>
                </a:solidFill>
              </a:rPr>
              <a:t>To store basic data we have created a package called data entities and stored varies data's in respective classes.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7CBFC4-860E-DB3C-F1F0-AAC5171CF8E4}"/>
              </a:ext>
            </a:extLst>
          </p:cNvPr>
          <p:cNvSpPr txBox="1"/>
          <p:nvPr/>
        </p:nvSpPr>
        <p:spPr>
          <a:xfrm>
            <a:off x="733453" y="3023145"/>
            <a:ext cx="636814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u="sng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Creating Custom Exceptions</a:t>
            </a:r>
          </a:p>
          <a:p>
            <a:endParaRPr lang="en-US" sz="2000" b="1" i="0" dirty="0">
              <a:effectLst/>
              <a:latin typeface="inter-regular"/>
            </a:endParaRPr>
          </a:p>
          <a:p>
            <a:r>
              <a:rPr lang="en-US" sz="2000" b="1" dirty="0">
                <a:latin typeface="inter-regular"/>
              </a:rPr>
              <a:t>Custom exception our </a:t>
            </a:r>
            <a:r>
              <a:rPr lang="en-US" sz="2000" b="1" i="0" dirty="0">
                <a:effectLst/>
                <a:latin typeface="inter-regular"/>
              </a:rPr>
              <a:t>own personalized  exceptions that are derived classes of the Exception class.</a:t>
            </a:r>
          </a:p>
          <a:p>
            <a:endParaRPr lang="en-IN" sz="2000" b="1" u="sng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IN" b="1" dirty="0"/>
              <a:t>Here for my program I have made 3 custom exceptions</a:t>
            </a:r>
          </a:p>
          <a:p>
            <a:r>
              <a:rPr lang="en-IN" b="1" dirty="0"/>
              <a:t>As per my requirement.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B8E668-0356-3A66-B225-26F0DD446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214" y="4059508"/>
            <a:ext cx="3513042" cy="200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73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DCAC-8D8F-BFCB-F0EE-154F7C9B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b="1" u="sng" dirty="0">
                <a:solidFill>
                  <a:srgbClr val="FFC000"/>
                </a:solidFill>
              </a:rPr>
              <a:t>Storing the Songs:-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C8827-F13D-BB7F-7FE9-49E0D13E8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251700"/>
            <a:ext cx="8825659" cy="341630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We’ve store the songs in our resource folder, which content root path has been used to store it in database also.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FD02F-C09F-24AF-2773-D6FBE8E7B1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7" t="27102" r="28704" b="64631"/>
          <a:stretch/>
        </p:blipFill>
        <p:spPr>
          <a:xfrm>
            <a:off x="988463" y="4882718"/>
            <a:ext cx="10128524" cy="1145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0845E4-79B1-1157-7E59-DEA64B0BC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88" y="3174038"/>
            <a:ext cx="3409309" cy="2979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119550-F799-80D0-63E4-47E6CD25F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297" y="4935624"/>
            <a:ext cx="7497148" cy="109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55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485A-D8C7-F169-28AF-2795EFC4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olidFill>
                  <a:srgbClr val="FFC000"/>
                </a:solidFill>
              </a:rPr>
              <a:t>Creating Connection:-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BA62D-6E4A-82E3-2E5D-11836E1D9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55" y="1754602"/>
            <a:ext cx="10971245" cy="48814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The most important part of our project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 is to connect java programming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With database .To do that I have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 made separate class  SQL connect.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Following code is to connect so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 that we can retrieve data.</a:t>
            </a:r>
          </a:p>
          <a:p>
            <a:pPr marL="0" indent="0">
              <a:buNone/>
            </a:pPr>
            <a:endParaRPr lang="en-IN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2BECDB-E21E-11F0-20E3-1CF8B5DD1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773" y="2288076"/>
            <a:ext cx="6460027" cy="434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69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1172</TotalTime>
  <Words>442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Aharoni</vt:lpstr>
      <vt:lpstr>Algerian</vt:lpstr>
      <vt:lpstr>Arial</vt:lpstr>
      <vt:lpstr>Arial</vt:lpstr>
      <vt:lpstr>Avenir Next LT Pro Light</vt:lpstr>
      <vt:lpstr>Baskerville Old Face</vt:lpstr>
      <vt:lpstr>Calibri</vt:lpstr>
      <vt:lpstr>Century Gothic</vt:lpstr>
      <vt:lpstr>inter-regular</vt:lpstr>
      <vt:lpstr>JetBrains Mono</vt:lpstr>
      <vt:lpstr>Wingdings</vt:lpstr>
      <vt:lpstr>Wingdings 3</vt:lpstr>
      <vt:lpstr>Ion Boardroom</vt:lpstr>
      <vt:lpstr>    JUKEBOX    PROJECT</vt:lpstr>
      <vt:lpstr>What is Jukebox?</vt:lpstr>
      <vt:lpstr>Features of the Jukebox Project:-</vt:lpstr>
      <vt:lpstr>CONDITIONAL  [WHILE LOOP, SWITCH CASE , IF-ELSE, LOOPS]  OOPS  COLLECTIONS [ARRAY LIST]  CRUD OPERTIONS  MYSQL  JDBC   EXCEPTION  HANDLING</vt:lpstr>
      <vt:lpstr>                    Database Creation</vt:lpstr>
      <vt:lpstr> Classes And Attributes</vt:lpstr>
      <vt:lpstr>           Creating classes to store datas</vt:lpstr>
      <vt:lpstr>Storing the Songs:-</vt:lpstr>
      <vt:lpstr>Creating Connection:-</vt:lpstr>
      <vt:lpstr>Output:-</vt:lpstr>
      <vt:lpstr>Output:-</vt:lpstr>
      <vt:lpstr>Test Case:-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JUKEBOX PROJECT</dc:title>
  <dc:creator>SOUVIK ROUT</dc:creator>
  <cp:lastModifiedBy>RISHITA SAHA</cp:lastModifiedBy>
  <cp:revision>9</cp:revision>
  <dcterms:created xsi:type="dcterms:W3CDTF">2022-09-20T09:58:26Z</dcterms:created>
  <dcterms:modified xsi:type="dcterms:W3CDTF">2022-11-06T08:21:31Z</dcterms:modified>
</cp:coreProperties>
</file>