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4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ucida Calligraphy" panose="03010101010101010101" pitchFamily="66" charset="0"/>
      <p:regular r:id="rId27"/>
    </p:embeddedFont>
    <p:embeddedFont>
      <p:font typeface="Oswald" panose="020B0604020202020204" charset="0"/>
      <p:regular r:id="rId28"/>
    </p:embeddedFont>
    <p:embeddedFont>
      <p:font typeface="Source Sans Pro" panose="020B0604020202020204" pitchFamily="34" charset="0"/>
      <p:regular r:id="rId29"/>
      <p:bold r:id="rId30"/>
    </p:embeddedFont>
  </p:embeddedFontLst>
  <p:custDataLst>
    <p:tags r:id="rId31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5033" autoAdjust="0"/>
  </p:normalViewPr>
  <p:slideViewPr>
    <p:cSldViewPr>
      <p:cViewPr varScale="1">
        <p:scale>
          <a:sx n="104" d="100"/>
          <a:sy n="10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343150" y="0"/>
            <a:ext cx="6800850" cy="5141128"/>
          </a:xfrm>
          <a:custGeom>
            <a:avLst/>
            <a:gdLst/>
            <a:ahLst/>
            <a:cxnLst/>
            <a:rect l="0" t="0" r="r" b="b"/>
            <a:pathLst>
              <a:path w="6800850" h="5141129">
                <a:moveTo>
                  <a:pt x="0" y="0"/>
                </a:moveTo>
                <a:lnTo>
                  <a:pt x="6800850" y="0"/>
                </a:lnTo>
                <a:lnTo>
                  <a:pt x="6800850" y="5141129"/>
                </a:lnTo>
                <a:lnTo>
                  <a:pt x="3712666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038475" y="314325"/>
            <a:ext cx="704850" cy="466725"/>
          </a:xfrm>
          <a:custGeom>
            <a:avLst/>
            <a:gdLst/>
            <a:ahLst/>
            <a:cxnLst/>
            <a:rect l="0" t="0" r="r" b="b"/>
            <a:pathLst>
              <a:path w="704850" h="466725">
                <a:moveTo>
                  <a:pt x="9525" y="0"/>
                </a:moveTo>
                <a:lnTo>
                  <a:pt x="704850" y="385763"/>
                </a:lnTo>
                <a:lnTo>
                  <a:pt x="352425" y="466725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20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flipH="1">
            <a:off x="1471612" y="695325"/>
            <a:ext cx="2272409" cy="528637"/>
          </a:xfrm>
          <a:custGeom>
            <a:avLst/>
            <a:gdLst/>
            <a:ahLst/>
            <a:cxnLst/>
            <a:rect l="0" t="0" r="r" b="b"/>
            <a:pathLst>
              <a:path w="2272409" h="528638">
                <a:moveTo>
                  <a:pt x="0" y="0"/>
                </a:moveTo>
                <a:lnTo>
                  <a:pt x="2272409" y="528638"/>
                </a:lnTo>
                <a:lnTo>
                  <a:pt x="0" y="4381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469231" y="971550"/>
            <a:ext cx="6196012" cy="3214687"/>
          </a:xfrm>
          <a:custGeom>
            <a:avLst/>
            <a:gdLst/>
            <a:ahLst/>
            <a:cxnLst/>
            <a:rect l="0" t="0" r="r" b="b"/>
            <a:pathLst>
              <a:path w="6196013" h="3214688">
                <a:moveTo>
                  <a:pt x="0" y="247650"/>
                </a:moveTo>
                <a:lnTo>
                  <a:pt x="6196013" y="0"/>
                </a:lnTo>
                <a:lnTo>
                  <a:pt x="5662613" y="3214687"/>
                </a:lnTo>
                <a:lnTo>
                  <a:pt x="266700" y="2605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910012" y="4338637"/>
            <a:ext cx="914289" cy="485775"/>
          </a:xfrm>
          <a:custGeom>
            <a:avLst/>
            <a:gdLst/>
            <a:ahLst/>
            <a:cxnLst/>
            <a:rect l="0" t="0" r="r" b="b"/>
            <a:pathLst>
              <a:path w="914289" h="485775">
                <a:moveTo>
                  <a:pt x="0" y="28575"/>
                </a:moveTo>
                <a:lnTo>
                  <a:pt x="500063" y="0"/>
                </a:lnTo>
                <a:lnTo>
                  <a:pt x="914289" y="4857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910012" y="3819525"/>
            <a:ext cx="3228975" cy="552450"/>
          </a:xfrm>
          <a:custGeom>
            <a:avLst/>
            <a:gdLst/>
            <a:ahLst/>
            <a:cxnLst/>
            <a:rect l="0" t="0" r="r" b="b"/>
            <a:pathLst>
              <a:path w="3228975" h="552450">
                <a:moveTo>
                  <a:pt x="0" y="0"/>
                </a:moveTo>
                <a:lnTo>
                  <a:pt x="3228975" y="361950"/>
                </a:lnTo>
                <a:lnTo>
                  <a:pt x="0" y="5524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0750" y="1626759"/>
            <a:ext cx="4762500" cy="1183115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3600" b="1" cap="all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185987" y="2809875"/>
            <a:ext cx="4762500" cy="47625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i="0" spc="100" baseline="0" dirty="0">
                <a:solidFill>
                  <a:schemeClr val="bg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7377112" y="3187700"/>
            <a:ext cx="1093788" cy="242887"/>
          </a:xfrm>
          <a:custGeom>
            <a:avLst/>
            <a:gdLst/>
            <a:ahLst/>
            <a:cxnLst/>
            <a:rect l="0" t="0" r="r" b="b"/>
            <a:pathLst>
              <a:path w="1093788" h="242888">
                <a:moveTo>
                  <a:pt x="0" y="0"/>
                </a:moveTo>
                <a:lnTo>
                  <a:pt x="1093788" y="100013"/>
                </a:lnTo>
                <a:lnTo>
                  <a:pt x="17463" y="24288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Freeform 2"/>
          <p:cNvSpPr/>
          <p:nvPr/>
        </p:nvSpPr>
        <p:spPr>
          <a:xfrm flipH="1">
            <a:off x="4325937" y="3873500"/>
            <a:ext cx="271462" cy="238125"/>
          </a:xfrm>
          <a:custGeom>
            <a:avLst/>
            <a:gdLst/>
            <a:ahLst/>
            <a:cxnLst/>
            <a:rect l="0" t="0" r="r" b="b"/>
            <a:pathLst>
              <a:path w="271462" h="238125">
                <a:moveTo>
                  <a:pt x="4763" y="31750"/>
                </a:moveTo>
                <a:lnTo>
                  <a:pt x="223837" y="0"/>
                </a:lnTo>
                <a:lnTo>
                  <a:pt x="271462" y="23812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flipH="1">
            <a:off x="3552825" y="3676650"/>
            <a:ext cx="1039812" cy="228600"/>
          </a:xfrm>
          <a:custGeom>
            <a:avLst/>
            <a:gdLst/>
            <a:ahLst/>
            <a:cxnLst/>
            <a:rect l="0" t="0" r="r" b="b"/>
            <a:pathLst>
              <a:path w="1039813" h="228600">
                <a:moveTo>
                  <a:pt x="4763" y="0"/>
                </a:moveTo>
                <a:lnTo>
                  <a:pt x="1039813" y="87312"/>
                </a:lnTo>
                <a:lnTo>
                  <a:pt x="0" y="228600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57375" y="3552825"/>
            <a:ext cx="368300" cy="223837"/>
          </a:xfrm>
          <a:custGeom>
            <a:avLst/>
            <a:gdLst/>
            <a:ahLst/>
            <a:cxnLst/>
            <a:rect l="0" t="0" r="r" b="b"/>
            <a:pathLst>
              <a:path w="368300" h="223838">
                <a:moveTo>
                  <a:pt x="0" y="38100"/>
                </a:moveTo>
                <a:lnTo>
                  <a:pt x="230188" y="0"/>
                </a:lnTo>
                <a:lnTo>
                  <a:pt x="368300" y="2238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858962" y="3367087"/>
            <a:ext cx="958850" cy="223837"/>
          </a:xfrm>
          <a:custGeom>
            <a:avLst/>
            <a:gdLst/>
            <a:ahLst/>
            <a:cxnLst/>
            <a:rect l="0" t="0" r="r" b="b"/>
            <a:pathLst>
              <a:path w="958850" h="223838">
                <a:moveTo>
                  <a:pt x="0" y="0"/>
                </a:moveTo>
                <a:lnTo>
                  <a:pt x="958850" y="85725"/>
                </a:lnTo>
                <a:lnTo>
                  <a:pt x="1882" y="22383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3462199"/>
          </a:xfrm>
          <a:custGeom>
            <a:avLst/>
            <a:gdLst/>
            <a:ahLst/>
            <a:cxnLst/>
            <a:rect l="0" t="0" r="r" b="b"/>
            <a:pathLst>
              <a:path w="9144000" h="3462199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7408158" y="1849668"/>
                </a:lnTo>
                <a:lnTo>
                  <a:pt x="5008332" y="3462199"/>
                </a:lnTo>
                <a:lnTo>
                  <a:pt x="1754813" y="2048863"/>
                </a:lnTo>
                <a:lnTo>
                  <a:pt x="0" y="2990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124574" y="1336346"/>
            <a:ext cx="2561078" cy="1954008"/>
          </a:xfrm>
          <a:custGeom>
            <a:avLst/>
            <a:gdLst/>
            <a:ahLst/>
            <a:cxnLst/>
            <a:rect l="0" t="0" r="r" b="b"/>
            <a:pathLst>
              <a:path w="2561079" h="1954008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9338" y="3392487"/>
            <a:ext cx="352425" cy="219075"/>
          </a:xfrm>
          <a:custGeom>
            <a:avLst/>
            <a:gdLst/>
            <a:ahLst/>
            <a:cxnLst/>
            <a:rect l="0" t="0" r="r" b="b"/>
            <a:pathLst>
              <a:path w="352425" h="219075">
                <a:moveTo>
                  <a:pt x="0" y="33338"/>
                </a:moveTo>
                <a:lnTo>
                  <a:pt x="276225" y="0"/>
                </a:lnTo>
                <a:lnTo>
                  <a:pt x="352425" y="2190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8379927" y="1257300"/>
            <a:ext cx="92420" cy="104775"/>
          </a:xfrm>
          <a:custGeom>
            <a:avLst/>
            <a:gdLst/>
            <a:ahLst/>
            <a:cxnLst/>
            <a:rect l="0" t="0" r="r" b="b"/>
            <a:pathLst>
              <a:path w="92421" h="104775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flipH="1">
            <a:off x="3333750" y="1812596"/>
            <a:ext cx="2561078" cy="1954008"/>
          </a:xfrm>
          <a:custGeom>
            <a:avLst/>
            <a:gdLst/>
            <a:ahLst/>
            <a:cxnLst/>
            <a:rect l="0" t="0" r="r" b="b"/>
            <a:pathLst>
              <a:path w="2561079" h="1954008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3547055" y="1733550"/>
            <a:ext cx="92420" cy="104775"/>
          </a:xfrm>
          <a:custGeom>
            <a:avLst/>
            <a:gdLst/>
            <a:ahLst/>
            <a:cxnLst/>
            <a:rect l="0" t="0" r="r" b="b"/>
            <a:pathLst>
              <a:path w="92421" h="104775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76250" y="1498271"/>
            <a:ext cx="2561078" cy="1954008"/>
          </a:xfrm>
          <a:custGeom>
            <a:avLst/>
            <a:gdLst/>
            <a:ahLst/>
            <a:cxnLst/>
            <a:rect l="0" t="0" r="r" b="b"/>
            <a:pathLst>
              <a:path w="2561079" h="1954008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731602" y="1419225"/>
            <a:ext cx="92420" cy="104775"/>
          </a:xfrm>
          <a:custGeom>
            <a:avLst/>
            <a:gdLst/>
            <a:ahLst/>
            <a:cxnLst/>
            <a:rect l="0" t="0" r="r" b="b"/>
            <a:pathLst>
              <a:path w="92421" h="104775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idx="1"/>
          </p:nvPr>
        </p:nvSpPr>
        <p:spPr>
          <a:xfrm>
            <a:off x="771525" y="1428750"/>
            <a:ext cx="1962150" cy="1962150"/>
          </a:xfrm>
          <a:custGeom>
            <a:avLst/>
            <a:gdLst/>
            <a:ahLst/>
            <a:cxnLst/>
            <a:rect l="0" t="0" r="r" b="b"/>
            <a:pathLst>
              <a:path w="1943100" h="1933575">
                <a:moveTo>
                  <a:pt x="0" y="209550"/>
                </a:moveTo>
                <a:lnTo>
                  <a:pt x="1943100" y="0"/>
                </a:lnTo>
                <a:lnTo>
                  <a:pt x="1943100" y="19335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type="body" idx="2"/>
          </p:nvPr>
        </p:nvSpPr>
        <p:spPr>
          <a:xfrm>
            <a:off x="571500" y="3800475"/>
            <a:ext cx="2381250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idx="3"/>
          </p:nvPr>
        </p:nvSpPr>
        <p:spPr>
          <a:xfrm>
            <a:off x="3638550" y="1733550"/>
            <a:ext cx="1962150" cy="1962150"/>
          </a:xfrm>
          <a:custGeom>
            <a:avLst/>
            <a:gdLst/>
            <a:ahLst/>
            <a:cxnLst/>
            <a:rect l="0" t="0" r="r" b="b"/>
            <a:pathLst>
              <a:path w="1962150" h="1962150">
                <a:moveTo>
                  <a:pt x="0" y="0"/>
                </a:moveTo>
                <a:lnTo>
                  <a:pt x="1962150" y="219075"/>
                </a:lnTo>
                <a:lnTo>
                  <a:pt x="1962150" y="1666875"/>
                </a:lnTo>
                <a:lnTo>
                  <a:pt x="0" y="19621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type="body" idx="4"/>
          </p:nvPr>
        </p:nvSpPr>
        <p:spPr>
          <a:xfrm>
            <a:off x="3429000" y="4157265"/>
            <a:ext cx="2381250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idx="5"/>
          </p:nvPr>
        </p:nvSpPr>
        <p:spPr>
          <a:xfrm>
            <a:off x="6419850" y="1261006"/>
            <a:ext cx="1962150" cy="1960831"/>
          </a:xfrm>
          <a:custGeom>
            <a:avLst/>
            <a:gdLst/>
            <a:ahLst/>
            <a:cxnLst/>
            <a:rect l="0" t="0" r="r" b="b"/>
            <a:pathLst>
              <a:path w="1962150" h="1960831">
                <a:moveTo>
                  <a:pt x="0" y="180975"/>
                </a:moveTo>
                <a:lnTo>
                  <a:pt x="1962150" y="0"/>
                </a:lnTo>
                <a:lnTo>
                  <a:pt x="1962150" y="1960831"/>
                </a:lnTo>
                <a:lnTo>
                  <a:pt x="0" y="1665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type="body" idx="6"/>
          </p:nvPr>
        </p:nvSpPr>
        <p:spPr>
          <a:xfrm>
            <a:off x="6238874" y="3638550"/>
            <a:ext cx="2381250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4000" cy="3784705"/>
          </a:xfrm>
          <a:custGeom>
            <a:avLst/>
            <a:gdLst/>
            <a:ahLst/>
            <a:cxnLst/>
            <a:rect l="0" t="0" r="r" b="b"/>
            <a:pathLst>
              <a:path w="9144000" h="3784706">
                <a:moveTo>
                  <a:pt x="0" y="0"/>
                </a:moveTo>
                <a:lnTo>
                  <a:pt x="9144000" y="0"/>
                </a:lnTo>
                <a:lnTo>
                  <a:pt x="9144000" y="3509626"/>
                </a:lnTo>
                <a:lnTo>
                  <a:pt x="7673751" y="2532623"/>
                </a:lnTo>
                <a:lnTo>
                  <a:pt x="6307842" y="3784705"/>
                </a:lnTo>
                <a:lnTo>
                  <a:pt x="3168149" y="1688415"/>
                </a:lnTo>
                <a:lnTo>
                  <a:pt x="0" y="3146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81037" y="1557337"/>
            <a:ext cx="1471612" cy="1547812"/>
          </a:xfrm>
          <a:custGeom>
            <a:avLst/>
            <a:gdLst/>
            <a:ahLst/>
            <a:cxnLst/>
            <a:rect l="0" t="0" r="r" b="b"/>
            <a:pathLst>
              <a:path w="1471613" h="15478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390340" y="550315"/>
            <a:ext cx="2096290" cy="2200630"/>
          </a:xfrm>
          <a:custGeom>
            <a:avLst/>
            <a:gdLst/>
            <a:ahLst/>
            <a:cxnLst/>
            <a:rect l="0" t="0" r="r" b="b"/>
            <a:pathLst>
              <a:path w="2096291" h="220063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681537" y="1952625"/>
            <a:ext cx="1471612" cy="1547812"/>
          </a:xfrm>
          <a:custGeom>
            <a:avLst/>
            <a:gdLst/>
            <a:ahLst/>
            <a:cxnLst/>
            <a:rect l="0" t="0" r="r" b="b"/>
            <a:pathLst>
              <a:path w="1471613" h="15478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371790" y="1131340"/>
            <a:ext cx="2096290" cy="2200630"/>
          </a:xfrm>
          <a:custGeom>
            <a:avLst/>
            <a:gdLst/>
            <a:ahLst/>
            <a:cxnLst/>
            <a:rect l="0" t="0" r="r" b="b"/>
            <a:pathLst>
              <a:path w="2096291" h="220063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481137" y="3045278"/>
            <a:ext cx="681037" cy="155121"/>
          </a:xfrm>
          <a:custGeom>
            <a:avLst/>
            <a:gdLst/>
            <a:ahLst/>
            <a:cxnLst/>
            <a:rect l="0" t="0" r="r" b="b"/>
            <a:pathLst>
              <a:path w="681037" h="155121">
                <a:moveTo>
                  <a:pt x="4762" y="0"/>
                </a:moveTo>
                <a:lnTo>
                  <a:pt x="681037" y="57150"/>
                </a:lnTo>
                <a:lnTo>
                  <a:pt x="9525" y="155121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90662" y="3186112"/>
            <a:ext cx="120967" cy="100012"/>
          </a:xfrm>
          <a:custGeom>
            <a:avLst/>
            <a:gdLst/>
            <a:ahLst/>
            <a:cxnLst/>
            <a:rect l="0" t="0" r="r" b="b"/>
            <a:pathLst>
              <a:path w="120968" h="100013">
                <a:moveTo>
                  <a:pt x="0" y="11566"/>
                </a:moveTo>
                <a:lnTo>
                  <a:pt x="82868" y="0"/>
                </a:lnTo>
                <a:lnTo>
                  <a:pt x="120968" y="1000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381375" y="2668587"/>
            <a:ext cx="947737" cy="169862"/>
          </a:xfrm>
          <a:custGeom>
            <a:avLst/>
            <a:gdLst/>
            <a:ahLst/>
            <a:cxnLst/>
            <a:rect l="0" t="0" r="r" b="b"/>
            <a:pathLst>
              <a:path w="947738" h="169862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83416" y="2824162"/>
            <a:ext cx="174171" cy="128587"/>
          </a:xfrm>
          <a:custGeom>
            <a:avLst/>
            <a:gdLst/>
            <a:ahLst/>
            <a:cxnLst/>
            <a:rect l="0" t="0" r="r" b="b"/>
            <a:pathLst>
              <a:path w="174171" h="128588">
                <a:moveTo>
                  <a:pt x="0" y="14968"/>
                </a:moveTo>
                <a:lnTo>
                  <a:pt x="145596" y="0"/>
                </a:lnTo>
                <a:lnTo>
                  <a:pt x="17417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365206" y="3405187"/>
            <a:ext cx="173831" cy="128587"/>
          </a:xfrm>
          <a:custGeom>
            <a:avLst/>
            <a:gdLst/>
            <a:ahLst/>
            <a:cxnLst/>
            <a:rect l="0" t="0" r="r" b="b"/>
            <a:pathLst>
              <a:path w="173831" h="128588">
                <a:moveTo>
                  <a:pt x="0" y="14288"/>
                </a:moveTo>
                <a:lnTo>
                  <a:pt x="142875" y="0"/>
                </a:lnTo>
                <a:lnTo>
                  <a:pt x="17383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362825" y="3249612"/>
            <a:ext cx="947737" cy="169862"/>
          </a:xfrm>
          <a:custGeom>
            <a:avLst/>
            <a:gdLst/>
            <a:ahLst/>
            <a:cxnLst/>
            <a:rect l="0" t="0" r="r" b="b"/>
            <a:pathLst>
              <a:path w="947738" h="169862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86400" y="3577431"/>
            <a:ext cx="125730" cy="103981"/>
          </a:xfrm>
          <a:custGeom>
            <a:avLst/>
            <a:gdLst/>
            <a:ahLst/>
            <a:cxnLst/>
            <a:rect l="0" t="0" r="r" b="b"/>
            <a:pathLst>
              <a:path w="125730" h="103981">
                <a:moveTo>
                  <a:pt x="0" y="6350"/>
                </a:moveTo>
                <a:lnTo>
                  <a:pt x="82868" y="0"/>
                </a:lnTo>
                <a:lnTo>
                  <a:pt x="125730" y="10398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476875" y="3440112"/>
            <a:ext cx="676275" cy="150812"/>
          </a:xfrm>
          <a:custGeom>
            <a:avLst/>
            <a:gdLst/>
            <a:ahLst/>
            <a:cxnLst/>
            <a:rect l="0" t="0" r="r" b="b"/>
            <a:pathLst>
              <a:path w="676275" h="150812">
                <a:moveTo>
                  <a:pt x="0" y="794"/>
                </a:moveTo>
                <a:lnTo>
                  <a:pt x="676275" y="57944"/>
                </a:lnTo>
                <a:lnTo>
                  <a:pt x="9525" y="15081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/>
          </p:nvPr>
        </p:nvSpPr>
        <p:spPr>
          <a:xfrm>
            <a:off x="762000" y="1562100"/>
            <a:ext cx="1323975" cy="1495425"/>
          </a:xfrm>
          <a:custGeom>
            <a:avLst/>
            <a:gdLst/>
            <a:ahLst/>
            <a:cxnLst/>
            <a:rect l="0" t="0" r="r" b="b"/>
            <a:pathLst>
              <a:path w="1323975" h="1495425">
                <a:moveTo>
                  <a:pt x="80963" y="95250"/>
                </a:moveTo>
                <a:lnTo>
                  <a:pt x="1238250" y="0"/>
                </a:lnTo>
                <a:lnTo>
                  <a:pt x="1323975" y="1495425"/>
                </a:lnTo>
                <a:lnTo>
                  <a:pt x="0" y="13620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idx="1"/>
          </p:nvPr>
        </p:nvSpPr>
        <p:spPr>
          <a:xfrm>
            <a:off x="2546032" y="561975"/>
            <a:ext cx="1804987" cy="2147887"/>
          </a:xfrm>
          <a:custGeom>
            <a:avLst/>
            <a:gdLst/>
            <a:ahLst/>
            <a:cxnLst/>
            <a:rect l="0" t="0" r="r" b="b"/>
            <a:pathLst>
              <a:path w="1804988" h="2147888">
                <a:moveTo>
                  <a:pt x="0" y="157163"/>
                </a:moveTo>
                <a:lnTo>
                  <a:pt x="1804988" y="0"/>
                </a:lnTo>
                <a:lnTo>
                  <a:pt x="1716405" y="2147888"/>
                </a:lnTo>
                <a:lnTo>
                  <a:pt x="106680" y="1971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idx="2"/>
          </p:nvPr>
        </p:nvSpPr>
        <p:spPr>
          <a:xfrm>
            <a:off x="4772025" y="1960756"/>
            <a:ext cx="1314450" cy="1487294"/>
          </a:xfrm>
          <a:custGeom>
            <a:avLst/>
            <a:gdLst/>
            <a:ahLst/>
            <a:cxnLst/>
            <a:rect l="0" t="0" r="r" b="b"/>
            <a:pathLst>
              <a:path w="1314450" h="1487294">
                <a:moveTo>
                  <a:pt x="80963" y="82356"/>
                </a:moveTo>
                <a:lnTo>
                  <a:pt x="1231048" y="0"/>
                </a:lnTo>
                <a:lnTo>
                  <a:pt x="1314450" y="1487294"/>
                </a:lnTo>
                <a:lnTo>
                  <a:pt x="0" y="1358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idx="3"/>
          </p:nvPr>
        </p:nvSpPr>
        <p:spPr>
          <a:xfrm>
            <a:off x="6533198" y="1144905"/>
            <a:ext cx="1786889" cy="2141220"/>
          </a:xfrm>
          <a:custGeom>
            <a:avLst/>
            <a:gdLst/>
            <a:ahLst/>
            <a:cxnLst/>
            <a:rect l="0" t="0" r="r" b="b"/>
            <a:pathLst>
              <a:path w="1786890" h="2141220">
                <a:moveTo>
                  <a:pt x="0" y="152400"/>
                </a:moveTo>
                <a:lnTo>
                  <a:pt x="1786890" y="0"/>
                </a:lnTo>
                <a:lnTo>
                  <a:pt x="1715452" y="2141220"/>
                </a:lnTo>
                <a:lnTo>
                  <a:pt x="100965" y="19602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idx="4"/>
          </p:nvPr>
        </p:nvSpPr>
        <p:spPr>
          <a:xfrm>
            <a:off x="477779" y="3523401"/>
            <a:ext cx="5298876" cy="582723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33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2030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483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1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5375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9243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558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76512" y="4657725"/>
            <a:ext cx="538162" cy="328612"/>
          </a:xfrm>
          <a:custGeom>
            <a:avLst/>
            <a:gdLst/>
            <a:ahLst/>
            <a:cxnLst/>
            <a:rect l="0" t="0" r="r" b="b"/>
            <a:pathLst>
              <a:path w="538163" h="328613">
                <a:moveTo>
                  <a:pt x="228600" y="0"/>
                </a:moveTo>
                <a:lnTo>
                  <a:pt x="538163" y="52388"/>
                </a:lnTo>
                <a:lnTo>
                  <a:pt x="0" y="3286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 flipH="1" flipV="1">
            <a:off x="828675" y="4333875"/>
            <a:ext cx="2286000" cy="381000"/>
          </a:xfrm>
          <a:custGeom>
            <a:avLst/>
            <a:gdLst/>
            <a:ahLst/>
            <a:cxnLst/>
            <a:rect l="0" t="0" r="r" b="b"/>
            <a:pathLst>
              <a:path w="2633663" h="494400">
                <a:moveTo>
                  <a:pt x="0" y="0"/>
                </a:moveTo>
                <a:lnTo>
                  <a:pt x="2633663" y="494400"/>
                </a:lnTo>
                <a:lnTo>
                  <a:pt x="100013" y="461062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515100" y="514350"/>
            <a:ext cx="2133600" cy="466725"/>
          </a:xfrm>
          <a:custGeom>
            <a:avLst/>
            <a:gdLst/>
            <a:ahLst/>
            <a:cxnLst/>
            <a:rect l="0" t="0" r="r" b="b"/>
            <a:pathLst>
              <a:path w="2133600" h="466725">
                <a:moveTo>
                  <a:pt x="9525" y="0"/>
                </a:moveTo>
                <a:lnTo>
                  <a:pt x="2133600" y="438150"/>
                </a:lnTo>
                <a:lnTo>
                  <a:pt x="119063" y="466725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23875" y="948933"/>
            <a:ext cx="8115300" cy="3494479"/>
          </a:xfrm>
          <a:custGeom>
            <a:avLst/>
            <a:gdLst/>
            <a:ahLst/>
            <a:cxnLst/>
            <a:rect l="0" t="0" r="r" b="b"/>
            <a:pathLst>
              <a:path w="8115300" h="3494480">
                <a:moveTo>
                  <a:pt x="0" y="101409"/>
                </a:moveTo>
                <a:lnTo>
                  <a:pt x="8115300" y="0"/>
                </a:lnTo>
                <a:lnTo>
                  <a:pt x="7723113" y="3494479"/>
                </a:lnTo>
                <a:lnTo>
                  <a:pt x="310393" y="338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524625" y="323850"/>
            <a:ext cx="814387" cy="295275"/>
          </a:xfrm>
          <a:custGeom>
            <a:avLst/>
            <a:gdLst/>
            <a:ahLst/>
            <a:cxnLst/>
            <a:rect l="0" t="0" r="r" b="b"/>
            <a:pathLst>
              <a:path w="814388" h="295275">
                <a:moveTo>
                  <a:pt x="814388" y="0"/>
                </a:moveTo>
                <a:lnTo>
                  <a:pt x="495300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19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>
            <a:lvl1pPr lvl="0">
              <a:defRPr lang="en-US" dirty="0">
                <a:solidFill>
                  <a:schemeClr val="tx1"/>
                </a:solidFill>
              </a:defRPr>
            </a:lvl1pPr>
            <a:lvl2pPr lvl="1">
              <a:defRPr lang="en-US" dirty="0">
                <a:solidFill>
                  <a:schemeClr val="tx1"/>
                </a:solidFill>
              </a:defRPr>
            </a:lvl2pPr>
            <a:lvl3pPr lvl="2">
              <a:defRPr lang="en-US" dirty="0">
                <a:solidFill>
                  <a:schemeClr val="tx1"/>
                </a:solidFill>
              </a:defRPr>
            </a:lvl3pPr>
            <a:lvl4pPr lvl="3">
              <a:defRPr lang="en-US" dirty="0">
                <a:solidFill>
                  <a:schemeClr val="tx1"/>
                </a:solidFill>
              </a:defRPr>
            </a:lvl4pPr>
            <a:lvl5pPr lvl="4">
              <a:defRPr lang="en-US" dirty="0">
                <a:solidFill>
                  <a:schemeClr val="tx1"/>
                </a:solidFill>
              </a:defRPr>
            </a:lvl5pPr>
            <a:lvl6pPr lvl="5">
              <a:defRPr lang="en-US" dirty="0">
                <a:solidFill>
                  <a:schemeClr val="tx1"/>
                </a:solidFill>
              </a:defRPr>
            </a:lvl6pPr>
            <a:lvl7pPr lvl="6">
              <a:defRPr lang="en-US" dirty="0">
                <a:solidFill>
                  <a:schemeClr val="tx1"/>
                </a:solidFill>
              </a:defRPr>
            </a:lvl7pPr>
            <a:lvl8pPr lvl="7">
              <a:defRPr lang="en-US" dirty="0">
                <a:solidFill>
                  <a:schemeClr val="tx1"/>
                </a:solidFill>
              </a:defRPr>
            </a:lvl8pPr>
            <a:lvl9pPr lvl="8">
              <a:defRPr lang="en-US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9334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7291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68057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42975" y="635368"/>
            <a:ext cx="7258484" cy="3794190"/>
          </a:xfrm>
          <a:custGeom>
            <a:avLst/>
            <a:gdLst/>
            <a:ahLst/>
            <a:cxnLst/>
            <a:rect l="0" t="0" r="r" b="b"/>
            <a:pathLst>
              <a:path w="7258485" h="3794191">
                <a:moveTo>
                  <a:pt x="0" y="559643"/>
                </a:moveTo>
                <a:lnTo>
                  <a:pt x="2361884" y="0"/>
                </a:lnTo>
                <a:lnTo>
                  <a:pt x="7258485" y="1024432"/>
                </a:lnTo>
                <a:lnTo>
                  <a:pt x="6575531" y="3206091"/>
                </a:lnTo>
                <a:lnTo>
                  <a:pt x="2684390" y="3794191"/>
                </a:lnTo>
                <a:lnTo>
                  <a:pt x="891635" y="35096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409700" y="1076325"/>
            <a:ext cx="6438900" cy="3067050"/>
          </a:xfrm>
          <a:custGeom>
            <a:avLst/>
            <a:gdLst/>
            <a:ahLst/>
            <a:cxnLst/>
            <a:rect l="0" t="0" r="r" b="b"/>
            <a:pathLst>
              <a:path w="6438900" h="3067050">
                <a:moveTo>
                  <a:pt x="7144" y="23813"/>
                </a:moveTo>
                <a:lnTo>
                  <a:pt x="6438900" y="171984"/>
                </a:lnTo>
                <a:lnTo>
                  <a:pt x="6107596" y="2761300"/>
                </a:lnTo>
                <a:lnTo>
                  <a:pt x="425963" y="30670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940117" y="638175"/>
            <a:ext cx="2366183" cy="1014946"/>
          </a:xfrm>
          <a:custGeom>
            <a:avLst/>
            <a:gdLst/>
            <a:ahLst/>
            <a:cxnLst/>
            <a:rect l="0" t="0" r="r" b="b"/>
            <a:pathLst>
              <a:path w="2366184" h="1014946">
                <a:moveTo>
                  <a:pt x="0" y="556260"/>
                </a:moveTo>
                <a:lnTo>
                  <a:pt x="2366184" y="0"/>
                </a:lnTo>
                <a:lnTo>
                  <a:pt x="1265869" y="1014946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834515" y="3552825"/>
            <a:ext cx="1778384" cy="876892"/>
          </a:xfrm>
          <a:custGeom>
            <a:avLst/>
            <a:gdLst/>
            <a:ahLst/>
            <a:cxnLst/>
            <a:rect l="0" t="0" r="r" b="b"/>
            <a:pathLst>
              <a:path w="1778385" h="876893">
                <a:moveTo>
                  <a:pt x="0" y="594360"/>
                </a:moveTo>
                <a:lnTo>
                  <a:pt x="639337" y="0"/>
                </a:lnTo>
                <a:lnTo>
                  <a:pt x="1778385" y="876893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286625" y="1666875"/>
            <a:ext cx="910605" cy="2174782"/>
          </a:xfrm>
          <a:custGeom>
            <a:avLst/>
            <a:gdLst/>
            <a:ahLst/>
            <a:cxnLst/>
            <a:rect l="0" t="0" r="r" b="b"/>
            <a:pathLst>
              <a:path w="910606" h="2174783">
                <a:moveTo>
                  <a:pt x="226821" y="2174783"/>
                </a:moveTo>
                <a:lnTo>
                  <a:pt x="0" y="360448"/>
                </a:lnTo>
                <a:lnTo>
                  <a:pt x="910606" y="0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95500" y="1655927"/>
            <a:ext cx="4762500" cy="109387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3600" b="1" cap="all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095500" y="2752725"/>
            <a:ext cx="4762500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i="0" spc="100" dirty="0">
                <a:solidFill>
                  <a:schemeClr val="bg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V="1">
            <a:off x="6258158" y="4390590"/>
            <a:ext cx="2505075" cy="457200"/>
          </a:xfrm>
          <a:custGeom>
            <a:avLst/>
            <a:gdLst/>
            <a:ahLst/>
            <a:cxnLst/>
            <a:rect l="0" t="0" r="r" b="b"/>
            <a:pathLst>
              <a:path w="2505075" h="457200">
                <a:moveTo>
                  <a:pt x="0" y="0"/>
                </a:moveTo>
                <a:lnTo>
                  <a:pt x="2505075" y="457200"/>
                </a:lnTo>
                <a:lnTo>
                  <a:pt x="123825" y="4000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4000" cy="4590615"/>
          </a:xfrm>
          <a:custGeom>
            <a:avLst/>
            <a:gdLst/>
            <a:ahLst/>
            <a:cxnLst/>
            <a:rect l="0" t="0" r="r" b="b"/>
            <a:pathLst>
              <a:path w="9144000" h="4590615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512413" y="4590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248400" y="4762500"/>
            <a:ext cx="777875" cy="206375"/>
          </a:xfrm>
          <a:custGeom>
            <a:avLst/>
            <a:gdLst/>
            <a:ahLst/>
            <a:cxnLst/>
            <a:rect l="0" t="0" r="r" b="b"/>
            <a:pathLst>
              <a:path w="777875" h="206375">
                <a:moveTo>
                  <a:pt x="0" y="82550"/>
                </a:moveTo>
                <a:lnTo>
                  <a:pt x="438150" y="0"/>
                </a:lnTo>
                <a:lnTo>
                  <a:pt x="777875" y="2063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790575" y="1285875"/>
            <a:ext cx="3695700" cy="2857500"/>
          </a:xfrm>
        </p:spPr>
        <p:txBody>
          <a:bodyPr vert="horz" rtlCol="0"/>
          <a:lstStyle>
            <a:lvl1pPr lvl="0">
              <a:defRPr lang="en-US" dirty="0">
                <a:solidFill>
                  <a:schemeClr val="tx1"/>
                </a:solidFill>
              </a:defRPr>
            </a:lvl1pPr>
            <a:lvl5pPr lvl="4">
              <a:defRPr lang="en-US" dirty="0">
                <a:solidFill>
                  <a:schemeClr val="tx1"/>
                </a:solidFill>
              </a:defRPr>
            </a:lvl5pPr>
            <a:lvl6pPr lvl="5">
              <a:defRPr lang="en-US" dirty="0">
                <a:solidFill>
                  <a:schemeClr val="tx1"/>
                </a:solidFill>
              </a:defRPr>
            </a:lvl6pPr>
            <a:lvl7pPr lvl="6">
              <a:defRPr lang="en-US" dirty="0">
                <a:solidFill>
                  <a:schemeClr val="tx1"/>
                </a:solidFill>
              </a:defRPr>
            </a:lvl7pPr>
            <a:lvl8pPr lvl="7">
              <a:defRPr lang="en-US" dirty="0">
                <a:solidFill>
                  <a:schemeClr val="tx1"/>
                </a:solidFill>
              </a:defRPr>
            </a:lvl8pPr>
            <a:lvl9pPr lvl="8">
              <a:defRPr lang="en-US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idx="2"/>
          </p:nvPr>
        </p:nvSpPr>
        <p:spPr>
          <a:xfrm>
            <a:off x="4667250" y="1285875"/>
            <a:ext cx="3695700" cy="2857500"/>
          </a:xfrm>
        </p:spPr>
        <p:txBody>
          <a:bodyPr vert="horz" rtlCol="0"/>
          <a:lstStyle>
            <a:lvl1pPr lvl="0">
              <a:defRPr lang="en-US" dirty="0">
                <a:solidFill>
                  <a:schemeClr val="tx1"/>
                </a:solidFill>
              </a:defRPr>
            </a:lvl1pPr>
            <a:lvl5pPr lvl="4">
              <a:defRPr lang="en-US" dirty="0">
                <a:solidFill>
                  <a:schemeClr val="tx1"/>
                </a:solidFill>
              </a:defRPr>
            </a:lvl5pPr>
            <a:lvl6pPr lvl="5">
              <a:defRPr lang="en-US" dirty="0">
                <a:solidFill>
                  <a:schemeClr val="tx1"/>
                </a:solidFill>
              </a:defRPr>
            </a:lvl6pPr>
            <a:lvl7pPr lvl="6">
              <a:defRPr lang="en-US" dirty="0">
                <a:solidFill>
                  <a:schemeClr val="tx1"/>
                </a:solidFill>
              </a:defRPr>
            </a:lvl7pPr>
            <a:lvl8pPr lvl="7">
              <a:defRPr lang="en-US" dirty="0">
                <a:solidFill>
                  <a:schemeClr val="tx1"/>
                </a:solidFill>
              </a:defRPr>
            </a:lvl8pPr>
            <a:lvl9pPr lvl="8">
              <a:defRPr lang="en-US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85825" y="4714875"/>
            <a:ext cx="534352" cy="404812"/>
          </a:xfrm>
          <a:custGeom>
            <a:avLst/>
            <a:gdLst/>
            <a:ahLst/>
            <a:cxnLst/>
            <a:rect l="0" t="0" r="r" b="b"/>
            <a:pathLst>
              <a:path w="534353" h="404813">
                <a:moveTo>
                  <a:pt x="228600" y="0"/>
                </a:moveTo>
                <a:lnTo>
                  <a:pt x="534353" y="134303"/>
                </a:lnTo>
                <a:lnTo>
                  <a:pt x="0" y="4048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 flipH="1" flipV="1">
            <a:off x="0" y="4267200"/>
            <a:ext cx="1419225" cy="581025"/>
          </a:xfrm>
          <a:custGeom>
            <a:avLst/>
            <a:gdLst/>
            <a:ahLst/>
            <a:cxnLst/>
            <a:rect l="0" t="0" r="r" b="b"/>
            <a:pathLst>
              <a:path w="1419225" h="581025">
                <a:moveTo>
                  <a:pt x="0" y="0"/>
                </a:moveTo>
                <a:lnTo>
                  <a:pt x="1419225" y="581025"/>
                </a:lnTo>
                <a:lnTo>
                  <a:pt x="34345" y="399576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952875" y="209550"/>
            <a:ext cx="5191125" cy="4933950"/>
          </a:xfrm>
          <a:custGeom>
            <a:avLst/>
            <a:gdLst/>
            <a:ahLst/>
            <a:cxnLst/>
            <a:rect l="0" t="0" r="r" b="b"/>
            <a:pathLst>
              <a:path w="5191125" h="4933950">
                <a:moveTo>
                  <a:pt x="0" y="285750"/>
                </a:moveTo>
                <a:lnTo>
                  <a:pt x="5191125" y="0"/>
                </a:lnTo>
                <a:lnTo>
                  <a:pt x="4505325" y="4933950"/>
                </a:lnTo>
                <a:lnTo>
                  <a:pt x="0" y="4267200"/>
                </a:lnTo>
                <a:close/>
              </a:path>
            </a:pathLst>
          </a:custGeom>
          <a:gradFill rotWithShape="1">
            <a:gsLst>
              <a:gs pos="7048">
                <a:schemeClr val="bg1">
                  <a:lumMod val="95000"/>
                </a:schemeClr>
              </a:gs>
              <a:gs pos="29075">
                <a:schemeClr val="bg1"/>
              </a:gs>
            </a:gsLst>
            <a:lin ang="10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4972050" cy="4867275"/>
          </a:xfrm>
          <a:custGeom>
            <a:avLst/>
            <a:gdLst/>
            <a:ahLst/>
            <a:cxnLst/>
            <a:rect l="0" t="0" r="r" b="b"/>
            <a:pathLst>
              <a:path w="4972050" h="4867275">
                <a:moveTo>
                  <a:pt x="0" y="285750"/>
                </a:moveTo>
                <a:lnTo>
                  <a:pt x="4972050" y="0"/>
                </a:lnTo>
                <a:lnTo>
                  <a:pt x="4505325" y="4867275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24774" y="295275"/>
            <a:ext cx="1419225" cy="581025"/>
          </a:xfrm>
          <a:custGeom>
            <a:avLst/>
            <a:gdLst/>
            <a:ahLst/>
            <a:cxnLst/>
            <a:rect l="0" t="0" r="r" b="b"/>
            <a:pathLst>
              <a:path w="1419225" h="581025">
                <a:moveTo>
                  <a:pt x="0" y="0"/>
                </a:moveTo>
                <a:lnTo>
                  <a:pt x="1419225" y="581025"/>
                </a:lnTo>
                <a:lnTo>
                  <a:pt x="57873" y="383884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Freeform 6"/>
          <p:cNvSpPr/>
          <p:nvPr/>
        </p:nvSpPr>
        <p:spPr>
          <a:xfrm flipH="1" flipV="1">
            <a:off x="7724774" y="104775"/>
            <a:ext cx="595312" cy="319087"/>
          </a:xfrm>
          <a:custGeom>
            <a:avLst/>
            <a:gdLst/>
            <a:ahLst/>
            <a:cxnLst/>
            <a:rect l="0" t="0" r="r" b="b"/>
            <a:pathLst>
              <a:path w="595313" h="319088">
                <a:moveTo>
                  <a:pt x="285750" y="0"/>
                </a:moveTo>
                <a:lnTo>
                  <a:pt x="595313" y="128588"/>
                </a:lnTo>
                <a:lnTo>
                  <a:pt x="0" y="319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9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957637" y="4800600"/>
            <a:ext cx="552450" cy="342900"/>
          </a:xfrm>
          <a:custGeom>
            <a:avLst/>
            <a:gdLst/>
            <a:ahLst/>
            <a:cxnLst/>
            <a:rect l="0" t="0" r="r" b="b"/>
            <a:pathLst>
              <a:path w="552450" h="342900">
                <a:moveTo>
                  <a:pt x="47625" y="0"/>
                </a:moveTo>
                <a:lnTo>
                  <a:pt x="552450" y="61913"/>
                </a:lnTo>
                <a:lnTo>
                  <a:pt x="0" y="342900"/>
                </a:lnTo>
                <a:close/>
              </a:path>
            </a:pathLst>
          </a:custGeom>
          <a:solidFill>
            <a:schemeClr val="bg1">
              <a:alpha val="100000"/>
              <a:lumMod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90575" y="1198819"/>
            <a:ext cx="3543300" cy="540644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buClr>
                <a:schemeClr val="tx1">
                  <a:lumMod val="50000"/>
                  <a:lumOff val="50000"/>
                </a:schemeClr>
              </a:buClr>
              <a:buNone/>
              <a:defRPr lang="en-US" sz="1800" i="0" cap="none" spc="100" dirty="0">
                <a:solidFill>
                  <a:schemeClr val="tx1"/>
                </a:solidFill>
                <a:latin typeface="Source Sans Pro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idx="2"/>
          </p:nvPr>
        </p:nvSpPr>
        <p:spPr>
          <a:xfrm>
            <a:off x="790575" y="1800532"/>
            <a:ext cx="3543300" cy="2466668"/>
          </a:xfrm>
        </p:spPr>
        <p:txBody>
          <a:bodyPr vert="horz" rtlCol="0"/>
          <a:lstStyle>
            <a:lvl1pPr lvl="0">
              <a:defRPr lang="en-US" dirty="0">
                <a:solidFill>
                  <a:srgbClr val="000000"/>
                </a:solidFill>
              </a:defRPr>
            </a:lvl1pPr>
            <a:lvl2pPr lvl="1">
              <a:defRPr lang="en-US" dirty="0">
                <a:solidFill>
                  <a:srgbClr val="000000"/>
                </a:solidFill>
              </a:defRPr>
            </a:lvl2pPr>
            <a:lvl3pPr lvl="2">
              <a:defRPr lang="en-US" dirty="0">
                <a:solidFill>
                  <a:srgbClr val="000000"/>
                </a:solidFill>
              </a:defRPr>
            </a:lvl3pPr>
            <a:lvl4pPr lvl="3">
              <a:defRPr lang="en-US" dirty="0">
                <a:solidFill>
                  <a:srgbClr val="000000"/>
                </a:solidFill>
              </a:defRPr>
            </a:lvl4pPr>
            <a:lvl5pPr lvl="4">
              <a:defRPr lang="en-US" dirty="0">
                <a:solidFill>
                  <a:srgbClr val="000000"/>
                </a:solidFill>
              </a:defRPr>
            </a:lvl5pPr>
            <a:lvl6pPr lvl="5">
              <a:defRPr lang="en-US" dirty="0">
                <a:solidFill>
                  <a:srgbClr val="000000"/>
                </a:solidFill>
              </a:defRPr>
            </a:lvl6pPr>
            <a:lvl7pPr lvl="6">
              <a:defRPr lang="en-US" dirty="0">
                <a:solidFill>
                  <a:srgbClr val="000000"/>
                </a:solidFill>
              </a:defRPr>
            </a:lvl7pPr>
            <a:lvl8pPr lvl="7">
              <a:defRPr lang="en-US" dirty="0">
                <a:solidFill>
                  <a:srgbClr val="000000"/>
                </a:solidFill>
              </a:defRPr>
            </a:lvl8pPr>
            <a:lvl9pPr lvl="8">
              <a:defRPr lang="en-US" dirty="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"/>
          </p:nvPr>
        </p:nvSpPr>
        <p:spPr>
          <a:xfrm>
            <a:off x="5075695" y="1190625"/>
            <a:ext cx="3538779" cy="540644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buClr>
                <a:schemeClr val="tx1">
                  <a:lumMod val="50000"/>
                  <a:lumOff val="50000"/>
                </a:schemeClr>
              </a:buClr>
              <a:buNone/>
              <a:defRPr lang="en-US" sz="1800" i="0" cap="none" spc="100" dirty="0">
                <a:solidFill>
                  <a:schemeClr val="tx1"/>
                </a:solidFill>
                <a:latin typeface="Source Sans Pro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4"/>
          </p:nvPr>
        </p:nvSpPr>
        <p:spPr>
          <a:xfrm>
            <a:off x="5075695" y="1800225"/>
            <a:ext cx="3538779" cy="2466668"/>
          </a:xfrm>
        </p:spPr>
        <p:txBody>
          <a:bodyPr vert="horz" rtlCol="0"/>
          <a:lstStyle>
            <a:lvl1pPr lvl="0">
              <a:defRPr lang="en-US" dirty="0">
                <a:solidFill>
                  <a:srgbClr val="000000"/>
                </a:solidFill>
              </a:defRPr>
            </a:lvl1pPr>
            <a:lvl2pPr lvl="1">
              <a:defRPr lang="en-US" dirty="0">
                <a:solidFill>
                  <a:srgbClr val="000000"/>
                </a:solidFill>
              </a:defRPr>
            </a:lvl2pPr>
            <a:lvl3pPr lvl="2">
              <a:defRPr lang="en-US" dirty="0">
                <a:solidFill>
                  <a:srgbClr val="000000"/>
                </a:solidFill>
              </a:defRPr>
            </a:lvl3pPr>
            <a:lvl4pPr lvl="3">
              <a:defRPr lang="en-US" dirty="0">
                <a:solidFill>
                  <a:srgbClr val="000000"/>
                </a:solidFill>
              </a:defRPr>
            </a:lvl4pPr>
            <a:lvl5pPr lvl="4">
              <a:defRPr lang="en-US" dirty="0">
                <a:solidFill>
                  <a:srgbClr val="000000"/>
                </a:solidFill>
              </a:defRPr>
            </a:lvl5pPr>
            <a:lvl6pPr lvl="5">
              <a:defRPr lang="en-US" dirty="0">
                <a:solidFill>
                  <a:srgbClr val="000000"/>
                </a:solidFill>
              </a:defRPr>
            </a:lvl6pPr>
            <a:lvl7pPr lvl="6">
              <a:defRPr lang="en-US" dirty="0">
                <a:solidFill>
                  <a:srgbClr val="000000"/>
                </a:solidFill>
              </a:defRPr>
            </a:lvl7pPr>
            <a:lvl8pPr lvl="7">
              <a:defRPr lang="en-US" dirty="0">
                <a:solidFill>
                  <a:srgbClr val="000000"/>
                </a:solidFill>
              </a:defRPr>
            </a:lvl8pPr>
            <a:lvl9pPr lvl="8">
              <a:defRPr lang="en-US" dirty="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4913477" y="408665"/>
            <a:ext cx="2105934" cy="351041"/>
          </a:xfrm>
          <a:custGeom>
            <a:avLst/>
            <a:gdLst/>
            <a:ahLst/>
            <a:cxnLst/>
            <a:rect l="0" t="0" r="r" b="b"/>
            <a:pathLst>
              <a:path w="2105934" h="351042">
                <a:moveTo>
                  <a:pt x="2105934" y="0"/>
                </a:moveTo>
                <a:lnTo>
                  <a:pt x="2096449" y="351042"/>
                </a:lnTo>
                <a:lnTo>
                  <a:pt x="0" y="19431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68282">
                <a:schemeClr val="accent2"/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176357" y="952500"/>
            <a:ext cx="6848514" cy="3291460"/>
          </a:xfrm>
          <a:custGeom>
            <a:avLst/>
            <a:gdLst/>
            <a:ahLst/>
            <a:cxnLst/>
            <a:rect l="0" t="0" r="r" b="b"/>
            <a:pathLst>
              <a:path w="6848515" h="3291461">
                <a:moveTo>
                  <a:pt x="0" y="350963"/>
                </a:moveTo>
                <a:lnTo>
                  <a:pt x="6848515" y="0"/>
                </a:lnTo>
                <a:lnTo>
                  <a:pt x="5615403" y="3291461"/>
                </a:lnTo>
                <a:lnTo>
                  <a:pt x="578614" y="19255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90675" y="590550"/>
            <a:ext cx="5966364" cy="3291460"/>
          </a:xfrm>
          <a:custGeom>
            <a:avLst/>
            <a:gdLst/>
            <a:ahLst/>
            <a:cxnLst/>
            <a:rect l="0" t="0" r="r" b="b"/>
            <a:pathLst>
              <a:path w="5966365" h="3291461">
                <a:moveTo>
                  <a:pt x="331992" y="407876"/>
                </a:moveTo>
                <a:lnTo>
                  <a:pt x="5416208" y="0"/>
                </a:lnTo>
                <a:lnTo>
                  <a:pt x="5966365" y="3291461"/>
                </a:lnTo>
                <a:lnTo>
                  <a:pt x="0" y="307329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90675" y="3654497"/>
            <a:ext cx="3682618" cy="623294"/>
          </a:xfrm>
          <a:custGeom>
            <a:avLst/>
            <a:gdLst/>
            <a:ahLst/>
            <a:cxnLst/>
            <a:rect l="0" t="0" r="r" b="b"/>
            <a:pathLst>
              <a:path w="3682618" h="623295">
                <a:moveTo>
                  <a:pt x="3550454" y="129852"/>
                </a:moveTo>
                <a:lnTo>
                  <a:pt x="3682618" y="62329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7974">
                <a:schemeClr val="accent2"/>
              </a:gs>
            </a:gsLst>
            <a:lin ang="5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210050" y="4171950"/>
            <a:ext cx="1060160" cy="369419"/>
          </a:xfrm>
          <a:custGeom>
            <a:avLst/>
            <a:gdLst/>
            <a:ahLst/>
            <a:cxnLst/>
            <a:rect l="0" t="0" r="r" b="b"/>
            <a:pathLst>
              <a:path w="1060160" h="36942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flipH="1">
            <a:off x="7715250" y="952500"/>
            <a:ext cx="428625" cy="1228725"/>
          </a:xfrm>
          <a:custGeom>
            <a:avLst/>
            <a:gdLst/>
            <a:ahLst/>
            <a:cxnLst/>
            <a:rect l="0" t="0" r="r" b="b"/>
            <a:pathLst>
              <a:path w="428625" h="1228725">
                <a:moveTo>
                  <a:pt x="428625" y="823913"/>
                </a:moveTo>
                <a:lnTo>
                  <a:pt x="0" y="1228725"/>
                </a:lnTo>
                <a:lnTo>
                  <a:pt x="119161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68282">
                <a:schemeClr val="bg1">
                  <a:lumMod val="65000"/>
                </a:schemeClr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0500000">
            <a:off x="4889248" y="104775"/>
            <a:ext cx="1060160" cy="369419"/>
          </a:xfrm>
          <a:custGeom>
            <a:avLst/>
            <a:gdLst/>
            <a:ahLst/>
            <a:cxnLst/>
            <a:rect l="0" t="0" r="r" b="b"/>
            <a:pathLst>
              <a:path w="1060160" h="36942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09775" y="1638300"/>
            <a:ext cx="5048250" cy="133350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3600" b="1" cap="all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0" y="0"/>
            <a:ext cx="9144000" cy="4676340"/>
          </a:xfrm>
          <a:custGeom>
            <a:avLst/>
            <a:gdLst/>
            <a:ahLst/>
            <a:cxnLst/>
            <a:rect l="0" t="0" r="r" b="b"/>
            <a:pathLst>
              <a:path w="9144000" h="467634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464788" y="4676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9525" y="0"/>
            <a:ext cx="4762460" cy="4572000"/>
          </a:xfrm>
          <a:custGeom>
            <a:avLst/>
            <a:gdLst/>
            <a:ahLst/>
            <a:cxnLst/>
            <a:rect l="0" t="0" r="r" b="b"/>
            <a:pathLst>
              <a:path w="4762461" h="4572000">
                <a:moveTo>
                  <a:pt x="9525" y="0"/>
                </a:moveTo>
                <a:lnTo>
                  <a:pt x="4105275" y="0"/>
                </a:lnTo>
                <a:lnTo>
                  <a:pt x="4762461" y="4012357"/>
                </a:lnTo>
                <a:lnTo>
                  <a:pt x="9525" y="4572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Freeform 2"/>
          <p:cNvSpPr/>
          <p:nvPr/>
        </p:nvSpPr>
        <p:spPr>
          <a:xfrm flipV="1">
            <a:off x="3248025" y="4419600"/>
            <a:ext cx="872703" cy="246622"/>
          </a:xfrm>
          <a:custGeom>
            <a:avLst/>
            <a:gdLst/>
            <a:ahLst/>
            <a:cxnLst/>
            <a:rect l="0" t="0" r="r" b="b"/>
            <a:pathLst>
              <a:path w="872703" h="246622">
                <a:moveTo>
                  <a:pt x="5715" y="89460"/>
                </a:moveTo>
                <a:lnTo>
                  <a:pt x="872703" y="0"/>
                </a:lnTo>
                <a:lnTo>
                  <a:pt x="407915" y="246622"/>
                </a:lnTo>
                <a:close/>
              </a:path>
            </a:pathLst>
          </a:custGeom>
          <a:gradFill rotWithShape="1">
            <a:gsLst>
              <a:gs pos="85022">
                <a:schemeClr val="accent2"/>
              </a:gs>
              <a:gs pos="22026">
                <a:schemeClr val="accent1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Freeform 3"/>
          <p:cNvSpPr/>
          <p:nvPr/>
        </p:nvSpPr>
        <p:spPr>
          <a:xfrm flipV="1">
            <a:off x="3253518" y="4010025"/>
            <a:ext cx="1508191" cy="569128"/>
          </a:xfrm>
          <a:custGeom>
            <a:avLst/>
            <a:gdLst/>
            <a:ahLst/>
            <a:cxnLst/>
            <a:rect l="0" t="0" r="r" b="b"/>
            <a:pathLst>
              <a:path w="1508191" h="569129">
                <a:moveTo>
                  <a:pt x="0" y="0"/>
                </a:moveTo>
                <a:lnTo>
                  <a:pt x="1508191" y="569129"/>
                </a:lnTo>
                <a:lnTo>
                  <a:pt x="70155" y="399971"/>
                </a:lnTo>
                <a:close/>
              </a:path>
            </a:pathLst>
          </a:custGeom>
          <a:gradFill rotWithShape="1">
            <a:gsLst>
              <a:gs pos="77974">
                <a:schemeClr val="accent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886325" y="507473"/>
            <a:ext cx="3714750" cy="968902"/>
          </a:xfrm>
          <a:prstGeom prst="rect">
            <a:avLst/>
          </a:prstGeo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4886325" y="1476375"/>
            <a:ext cx="3714750" cy="283247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lang="en-US" dirty="0">
                <a:latin typeface="+mn-lt"/>
              </a:defRPr>
            </a:lvl2pPr>
            <a:lvl3pPr lvl="2">
              <a:lnSpc>
                <a:spcPct val="100000"/>
              </a:lnSpc>
              <a:buNone/>
              <a:defRPr lang="en-US" dirty="0">
                <a:latin typeface="+mn-lt"/>
              </a:defRPr>
            </a:lvl3pPr>
            <a:lvl4pPr lvl="3">
              <a:lnSpc>
                <a:spcPct val="100000"/>
              </a:lnSpc>
              <a:buNone/>
              <a:defRPr lang="en-US" dirty="0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450723" y="517898"/>
            <a:ext cx="3841963" cy="3695700"/>
          </a:xfrm>
          <a:custGeom>
            <a:avLst/>
            <a:gdLst/>
            <a:ahLst/>
            <a:cxnLst/>
            <a:rect l="0" t="0" r="r" b="b"/>
            <a:pathLst>
              <a:path w="3943350" h="3695700">
                <a:moveTo>
                  <a:pt x="0" y="0"/>
                </a:moveTo>
                <a:lnTo>
                  <a:pt x="3448050" y="0"/>
                </a:lnTo>
                <a:lnTo>
                  <a:pt x="3943350" y="3209925"/>
                </a:lnTo>
                <a:lnTo>
                  <a:pt x="0" y="3695700"/>
                </a:lnTo>
                <a:close/>
              </a:path>
            </a:pathLst>
          </a:custGeom>
          <a:ln w="31750">
            <a:noFill/>
            <a:prstDash val="solid"/>
          </a:ln>
        </p:spPr>
        <p:txBody>
          <a:bodyPr vert="horz" rtlCol="0"/>
          <a:lstStyle>
            <a:lvl1pPr lvl="0">
              <a:defRPr lang="en-US" dirty="0">
                <a:solidFill>
                  <a:schemeClr val="tx1"/>
                </a:solidFill>
              </a:defRPr>
            </a:lvl1pPr>
            <a:lvl2pPr lvl="1">
              <a:defRPr lang="en-US" dirty="0">
                <a:solidFill>
                  <a:schemeClr val="tx1"/>
                </a:solidFill>
              </a:defRPr>
            </a:lvl2pPr>
            <a:lvl3pPr lvl="2">
              <a:defRPr lang="en-US" dirty="0">
                <a:solidFill>
                  <a:schemeClr val="tx1"/>
                </a:solidFill>
              </a:defRPr>
            </a:lvl3pPr>
            <a:lvl4pPr lvl="3">
              <a:defRPr lang="en-US" dirty="0">
                <a:solidFill>
                  <a:schemeClr val="tx1"/>
                </a:solidFill>
              </a:defRPr>
            </a:lvl4pPr>
            <a:lvl5pPr lvl="4">
              <a:defRPr lang="en-US" dirty="0">
                <a:solidFill>
                  <a:schemeClr val="tx1"/>
                </a:solidFill>
              </a:defRPr>
            </a:lvl5pPr>
            <a:lvl6pPr lvl="5">
              <a:defRPr lang="en-US" dirty="0">
                <a:solidFill>
                  <a:schemeClr val="tx1"/>
                </a:solidFill>
              </a:defRPr>
            </a:lvl6pPr>
            <a:lvl7pPr lvl="6">
              <a:defRPr lang="en-US" dirty="0">
                <a:solidFill>
                  <a:schemeClr val="tx1"/>
                </a:solidFill>
              </a:defRPr>
            </a:lvl7pPr>
            <a:lvl8pPr lvl="7">
              <a:defRPr lang="en-US" dirty="0">
                <a:solidFill>
                  <a:schemeClr val="tx1"/>
                </a:solidFill>
              </a:defRPr>
            </a:lvl8pPr>
            <a:lvl9pPr lvl="8">
              <a:defRPr lang="en-US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4762" y="0"/>
            <a:ext cx="7222033" cy="5141128"/>
          </a:xfrm>
          <a:custGeom>
            <a:avLst/>
            <a:gdLst/>
            <a:ahLst/>
            <a:cxnLst/>
            <a:rect l="0" t="0" r="r" b="b"/>
            <a:pathLst>
              <a:path w="7222034" h="5141129">
                <a:moveTo>
                  <a:pt x="745034" y="0"/>
                </a:moveTo>
                <a:lnTo>
                  <a:pt x="7222034" y="0"/>
                </a:lnTo>
                <a:lnTo>
                  <a:pt x="7222034" y="5141129"/>
                </a:lnTo>
                <a:lnTo>
                  <a:pt x="0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148512" y="390525"/>
            <a:ext cx="728662" cy="295275"/>
          </a:xfrm>
          <a:custGeom>
            <a:avLst/>
            <a:gdLst/>
            <a:ahLst/>
            <a:cxnLst/>
            <a:rect l="0" t="0" r="r" b="b"/>
            <a:pathLst>
              <a:path w="728663" h="295275">
                <a:moveTo>
                  <a:pt x="728663" y="0"/>
                </a:moveTo>
                <a:lnTo>
                  <a:pt x="445029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74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153274" y="576262"/>
            <a:ext cx="1609725" cy="371961"/>
          </a:xfrm>
          <a:custGeom>
            <a:avLst/>
            <a:gdLst/>
            <a:ahLst/>
            <a:cxnLst/>
            <a:rect l="0" t="0" r="r" b="b"/>
            <a:pathLst>
              <a:path w="1609725" h="371961">
                <a:moveTo>
                  <a:pt x="0" y="0"/>
                </a:moveTo>
                <a:lnTo>
                  <a:pt x="1609725" y="371961"/>
                </a:lnTo>
                <a:lnTo>
                  <a:pt x="47996" y="309563"/>
                </a:lnTo>
                <a:close/>
              </a:path>
            </a:pathLst>
          </a:custGeom>
          <a:gradFill rotWithShape="1">
            <a:gsLst>
              <a:gs pos="42731">
                <a:schemeClr val="accent2"/>
              </a:gs>
              <a:gs pos="0">
                <a:schemeClr val="accent1"/>
              </a:gs>
            </a:gsLst>
            <a:lin ang="208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32477" y="771525"/>
            <a:ext cx="4230523" cy="3680365"/>
          </a:xfrm>
          <a:custGeom>
            <a:avLst/>
            <a:gdLst/>
            <a:ahLst/>
            <a:cxnLst/>
            <a:rect l="0" t="0" r="r" b="b"/>
            <a:pathLst>
              <a:path w="4230523" h="3680365">
                <a:moveTo>
                  <a:pt x="0" y="0"/>
                </a:moveTo>
                <a:lnTo>
                  <a:pt x="4230523" y="168411"/>
                </a:lnTo>
                <a:lnTo>
                  <a:pt x="4230523" y="3187120"/>
                </a:lnTo>
                <a:lnTo>
                  <a:pt x="521701" y="36803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flipH="1" flipV="1">
            <a:off x="5054178" y="4257675"/>
            <a:ext cx="1502520" cy="250000"/>
          </a:xfrm>
          <a:custGeom>
            <a:avLst/>
            <a:gdLst/>
            <a:ahLst/>
            <a:cxnLst/>
            <a:rect l="0" t="0" r="r" b="b"/>
            <a:pathLst>
              <a:path w="1502520" h="250001">
                <a:moveTo>
                  <a:pt x="9525" y="0"/>
                </a:moveTo>
                <a:lnTo>
                  <a:pt x="1502520" y="60291"/>
                </a:lnTo>
                <a:lnTo>
                  <a:pt x="51242" y="250001"/>
                </a:lnTo>
                <a:close/>
              </a:path>
            </a:pathLst>
          </a:custGeom>
          <a:gradFill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46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76950" y="4495800"/>
            <a:ext cx="466725" cy="338137"/>
          </a:xfrm>
          <a:custGeom>
            <a:avLst/>
            <a:gdLst/>
            <a:ahLst/>
            <a:cxnLst/>
            <a:rect l="0" t="0" r="r" b="b"/>
            <a:pathLst>
              <a:path w="466725" h="338138">
                <a:moveTo>
                  <a:pt x="190500" y="0"/>
                </a:moveTo>
                <a:lnTo>
                  <a:pt x="466725" y="4763"/>
                </a:lnTo>
                <a:lnTo>
                  <a:pt x="0" y="3381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66750"/>
            <a:ext cx="3810000" cy="952500"/>
          </a:xfrm>
          <a:prstGeom prst="rect">
            <a:avLst/>
          </a:prstGeom>
        </p:spPr>
        <p:txBody>
          <a:bodyPr vert="horz"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571500" y="1619250"/>
            <a:ext cx="3810000" cy="2381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lang="en-US" dirty="0">
                <a:latin typeface="+mn-lt"/>
              </a:defRPr>
            </a:lvl2pPr>
            <a:lvl3pPr lvl="2">
              <a:lnSpc>
                <a:spcPct val="100000"/>
              </a:lnSpc>
              <a:buNone/>
              <a:defRPr lang="en-US" dirty="0">
                <a:latin typeface="+mn-lt"/>
              </a:defRPr>
            </a:lvl3pPr>
            <a:lvl4pPr lvl="3">
              <a:lnSpc>
                <a:spcPct val="100000"/>
              </a:lnSpc>
              <a:buNone/>
              <a:defRPr lang="en-US" dirty="0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lang="en-US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idx="2"/>
          </p:nvPr>
        </p:nvSpPr>
        <p:spPr>
          <a:xfrm>
            <a:off x="4704796" y="910605"/>
            <a:ext cx="3926987" cy="3367344"/>
          </a:xfrm>
          <a:custGeom>
            <a:avLst/>
            <a:gdLst/>
            <a:ahLst/>
            <a:cxnLst/>
            <a:rect l="0" t="0" r="r" b="b"/>
            <a:pathLst>
              <a:path w="3926988" h="3367345">
                <a:moveTo>
                  <a:pt x="0" y="0"/>
                </a:moveTo>
                <a:lnTo>
                  <a:pt x="3926988" y="161253"/>
                </a:lnTo>
                <a:lnTo>
                  <a:pt x="3926988" y="2912041"/>
                </a:lnTo>
                <a:lnTo>
                  <a:pt x="493245" y="3367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vert="horz" rtlCol="0"/>
          <a:lstStyle/>
          <a:p>
            <a:r>
              <a:rPr lang="en-US" dirty="0"/>
              <a:t>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1128"/>
          </a:xfrm>
          <a:prstGeom prst="rect">
            <a:avLst/>
          </a:prstGeom>
          <a:solidFill>
            <a:schemeClr val="tx1">
              <a:alpha val="39999"/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790575" y="571500"/>
            <a:ext cx="756285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90575" y="1351416"/>
            <a:ext cx="7562850" cy="293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14875"/>
            <a:ext cx="16668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714875"/>
            <a:ext cx="3810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4714875"/>
            <a:ext cx="381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i="0" dirty="0">
          <a:solidFill>
            <a:schemeClr val="accent2">
              <a:lumMod val="7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2">
            <a:lumMod val="50000"/>
            <a:lumOff val="50000"/>
          </a:schemeClr>
        </a:buClr>
        <a:buSzPct val="120000"/>
        <a:buFont typeface="Source Sans Pro"/>
        <a:buChar char="→"/>
        <a:defRPr lang="en-US" sz="1800" i="0" dirty="0">
          <a:solidFill>
            <a:schemeClr val="bg2"/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600" i="0" dirty="0">
          <a:solidFill>
            <a:schemeClr val="bg2"/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400" i="0" dirty="0">
          <a:solidFill>
            <a:schemeClr val="bg2"/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200" i="0" dirty="0">
          <a:solidFill>
            <a:schemeClr val="bg2"/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100" i="0" dirty="0">
          <a:solidFill>
            <a:schemeClr val="bg2"/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100" i="0" dirty="0">
          <a:solidFill>
            <a:schemeClr val="bg2"/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100" i="0" dirty="0">
          <a:solidFill>
            <a:schemeClr val="bg2"/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100" i="0" dirty="0">
          <a:solidFill>
            <a:schemeClr val="bg2"/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lang="en-US" sz="1100" i="0" dirty="0">
          <a:solidFill>
            <a:schemeClr val="bg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endParaRPr dirty="0"/>
          </a:p>
          <a:p>
            <a:endParaRPr dirty="0"/>
          </a:p>
          <a:p>
            <a:r>
              <a:rPr lang="en-US" dirty="0" err="1">
                <a:latin typeface="Algerian" panose="04020705040A02060702" pitchFamily="82" charset="0"/>
              </a:rPr>
              <a:t>Cre</a:t>
            </a:r>
            <a:r>
              <a:rPr lang="en-US" dirty="0">
                <a:latin typeface="Algerian" panose="04020705040A02060702" pitchFamily="82" charset="0"/>
              </a:rPr>
              <a:t>-don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 anchor="ctr"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Don’t bin it donate it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b="1" dirty="0">
                <a:latin typeface="Arial"/>
              </a:rPr>
              <a:t>Recycling procedure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>
              <a:buChar char="→"/>
            </a:pPr>
            <a:r>
              <a:rPr lang="en-US" b="1" dirty="0">
                <a:latin typeface="Arial"/>
              </a:rPr>
              <a:t>The clothes which are not </a:t>
            </a:r>
            <a:r>
              <a:rPr lang="en-US" b="1" dirty="0" err="1">
                <a:latin typeface="Arial"/>
              </a:rPr>
              <a:t>upto</a:t>
            </a:r>
            <a:r>
              <a:rPr lang="en-US" b="1" dirty="0">
                <a:latin typeface="Arial"/>
              </a:rPr>
              <a:t> the mark are sent to a recycling facility where it is reprocessed to make something new </a:t>
            </a:r>
          </a:p>
          <a:p>
            <a:pPr>
              <a:buChar char="→"/>
            </a:pPr>
            <a:r>
              <a:rPr lang="en-US" b="1" dirty="0">
                <a:latin typeface="Arial"/>
              </a:rPr>
              <a:t>These new products are rebranded as our own and can be purchased from our very own retail stores</a:t>
            </a:r>
          </a:p>
          <a:p>
            <a:pPr marL="0" indent="0">
              <a:buNone/>
            </a:pPr>
            <a:endParaRPr lang="en-US" b="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67" t="27778" r="10000" b="12963"/>
          <a:stretch/>
        </p:blipFill>
        <p:spPr>
          <a:xfrm>
            <a:off x="1371600" y="285750"/>
            <a:ext cx="5943600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0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4"/>
          </p:nvPr>
        </p:nvSpPr>
        <p:spPr/>
        <p:txBody>
          <a:bodyPr vert="horz" rtlCol="0"/>
          <a:lstStyle/>
          <a:p>
            <a:r>
              <a:rPr lang="en-US" dirty="0"/>
              <a:t>Our Partners...</a:t>
            </a:r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87390" y="1489576"/>
            <a:ext cx="954424" cy="1837896"/>
          </a:xfrm>
          <a:custGeom>
            <a:avLst/>
            <a:gdLst/>
            <a:ahLst/>
            <a:cxnLst/>
            <a:rect l="0" t="0" r="r" b="b"/>
            <a:pathLst/>
          </a:cu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Local Grocery stores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898390" y="1330090"/>
            <a:ext cx="1333500" cy="771382"/>
          </a:xfrm>
          <a:custGeom>
            <a:avLst/>
            <a:gdLst/>
            <a:ahLst/>
            <a:cxnLst/>
            <a:rect l="0" t="0" r="r" b="b"/>
            <a:pathLst/>
          </a:cu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Salons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4778553" y="2556565"/>
            <a:ext cx="1333500" cy="311624"/>
          </a:xfrm>
          <a:custGeom>
            <a:avLst/>
            <a:gdLst/>
            <a:ahLst/>
            <a:cxnLst/>
            <a:rect l="0" t="0" r="r" b="b"/>
            <a:pathLst/>
          </a:cu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Restaurants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802562" y="1577172"/>
            <a:ext cx="1333500" cy="1304639"/>
          </a:xfrm>
          <a:custGeom>
            <a:avLst/>
            <a:gdLst/>
            <a:ahLst/>
            <a:cxnLst/>
            <a:rect l="0" t="0" r="r" b="b"/>
            <a:pathLst/>
          </a:cu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Stores and Marts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0575" y="335194"/>
            <a:ext cx="7562850" cy="571500"/>
          </a:xfrm>
        </p:spPr>
        <p:txBody>
          <a:bodyPr vert="horz" rtlCol="0"/>
          <a:lstStyle/>
          <a:p>
            <a:r>
              <a:rPr lang="en-US" dirty="0"/>
              <a:t>The lack of resources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E52CDD-86A0-4055-97C6-90FF4C8C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57488"/>
            <a:ext cx="2368722" cy="1590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EA6D7-3B55-4842-93CF-FF7455998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7" y="1299334"/>
            <a:ext cx="2867025" cy="159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707837-B6BD-41F2-B21F-758B76F54773}"/>
              </a:ext>
            </a:extLst>
          </p:cNvPr>
          <p:cNvSpPr/>
          <p:nvPr/>
        </p:nvSpPr>
        <p:spPr>
          <a:xfrm>
            <a:off x="3886200" y="13415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 we know that in India a major portion of the society lives under poverty they lack in a lot of aspects of life from getting nourishing food to good education and healthcare.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67A47-7179-4FE6-9739-83DF02DF5C3B}"/>
              </a:ext>
            </a:extLst>
          </p:cNvPr>
          <p:cNvSpPr/>
          <p:nvPr/>
        </p:nvSpPr>
        <p:spPr>
          <a:xfrm>
            <a:off x="914400" y="3181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One such aspect is the lack of proper clothing and household </a:t>
            </a:r>
            <a:r>
              <a:rPr lang="en-US" dirty="0" err="1"/>
              <a:t>enimities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5000">
        <p14:reveal/>
      </p:transition>
    </mc:Choice>
    <mc:Fallback>
      <p:transition spd="slow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Why is this Important, you ask?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If only they had a blanket....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vert="horz" rtlCol="0">
            <a:normAutofit lnSpcReduction="10000"/>
          </a:bodyPr>
          <a:lstStyle/>
          <a:p>
            <a:r>
              <a:rPr lang="en-US" dirty="0">
                <a:latin typeface="georgia"/>
              </a:rPr>
              <a:t>As many as 10,933 Indians (an average of 781 per year) have died over the past 14 </a:t>
            </a:r>
            <a:r>
              <a:rPr lang="en-US" dirty="0" err="1">
                <a:latin typeface="georgia"/>
              </a:rPr>
              <a:t>years–between</a:t>
            </a:r>
            <a:r>
              <a:rPr lang="en-US" dirty="0">
                <a:latin typeface="georgia"/>
              </a:rPr>
              <a:t> 2001 to 2014–due to “cold and exposure”, an analysis of statistics on accidental deaths due to natural causes obtained from the </a:t>
            </a:r>
            <a:r>
              <a:rPr lang="en-US" dirty="0">
                <a:solidFill>
                  <a:schemeClr val="bg1"/>
                </a:solidFill>
                <a:hlinkClick r:id="rId2"/>
              </a:rPr>
              <a:t>Open </a:t>
            </a:r>
            <a:r>
              <a:rPr lang="en-US" dirty="0">
                <a:solidFill>
                  <a:schemeClr val="bg1"/>
                </a:solidFill>
                <a:latin typeface="georgia"/>
              </a:rPr>
              <a:t>Government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Data (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OGD</a:t>
            </a:r>
            <a:r>
              <a:rPr lang="en-US" dirty="0">
                <a:solidFill>
                  <a:schemeClr val="bg1"/>
                </a:solidFill>
                <a:hlinkClick r:id="rId2"/>
              </a:rPr>
              <a:t>) Platform</a:t>
            </a:r>
            <a:r>
              <a:rPr lang="en-US" dirty="0">
                <a:latin typeface="georgia"/>
              </a:rPr>
              <a:t> of Government of India reveals.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2"/>
          </p:nvPr>
        </p:nvPicPr>
        <p:blipFill>
          <a:blip r:embed="rId3"/>
          <a:srcRect l="12273" r="12273"/>
          <a:stretch>
            <a:fillRect/>
          </a:stretch>
        </p:blipFill>
        <p:spPr>
          <a:xfrm>
            <a:off x="707574" y="613152"/>
            <a:ext cx="3841963" cy="36957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5000">
        <p14:reveal/>
      </p:transition>
    </mc:Choice>
    <mc:Fallback>
      <p:transition spd="slow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How can we change this?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tx1"/>
                </a:solidFill>
              </a:rPr>
              <a:t>The answer is....</a:t>
            </a:r>
            <a:r>
              <a:rPr lang="en-US" dirty="0" err="1">
                <a:solidFill>
                  <a:schemeClr val="tx1"/>
                </a:solidFill>
              </a:rPr>
              <a:t>Cre</a:t>
            </a:r>
            <a:r>
              <a:rPr lang="en-US" dirty="0">
                <a:solidFill>
                  <a:schemeClr val="tx1"/>
                </a:solidFill>
              </a:rPr>
              <a:t>-Don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73" y="1370323"/>
            <a:ext cx="3482940" cy="2057504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90085" y="1809750"/>
            <a:ext cx="3810000" cy="2381250"/>
          </a:xfrm>
        </p:spPr>
        <p:txBody>
          <a:bodyPr vert="horz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online platform where you can donate your unused clothes in exchange for exciting credit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C0745-BB9C-4C41-B6D3-EDB441832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0" y="3000375"/>
            <a:ext cx="24669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4E7BE-B7EB-45B5-9583-CB80B3D94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1" y="3000375"/>
            <a:ext cx="2019300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body" idx="1"/>
          </p:nvPr>
        </p:nvSpPr>
        <p:spPr/>
        <p:txBody>
          <a:bodyPr vert="horz" rtlCol="0">
            <a:normAutofit fontScale="77500" lnSpcReduction="20000"/>
          </a:bodyPr>
          <a:lstStyle/>
          <a:p>
            <a:pPr>
              <a:buChar char="→"/>
            </a:pPr>
            <a:r>
              <a:rPr lang="en-US" dirty="0">
                <a:latin typeface="Arial"/>
              </a:rPr>
              <a:t>Our services  are app and website based.  You need to be registered on our website or app to use our services.</a:t>
            </a:r>
          </a:p>
          <a:p>
            <a:pPr>
              <a:buChar char="→"/>
            </a:pPr>
            <a:r>
              <a:rPr lang="en-US" dirty="0">
                <a:latin typeface="Arial"/>
              </a:rPr>
              <a:t>When you select the donate option you’ll get the menu to decide what type and quantity of clothes you  want to donate.</a:t>
            </a:r>
          </a:p>
          <a:p>
            <a:pPr>
              <a:buChar char="→"/>
            </a:pPr>
            <a:r>
              <a:rPr lang="en-US" dirty="0">
                <a:latin typeface="Arial"/>
              </a:rPr>
              <a:t>Our executive will visit your location for collection of clothes with preliminary verification.</a:t>
            </a:r>
          </a:p>
          <a:p>
            <a:pPr>
              <a:buChar char="→"/>
            </a:pPr>
            <a:r>
              <a:rPr lang="en-US" dirty="0">
                <a:latin typeface="Arial"/>
              </a:rPr>
              <a:t> After that, your donations go through several quality checks at our facility.</a:t>
            </a:r>
          </a:p>
          <a:p>
            <a:pPr>
              <a:buChar char="→"/>
            </a:pPr>
            <a:r>
              <a:rPr lang="en-US" dirty="0">
                <a:latin typeface="Arial"/>
              </a:rPr>
              <a:t>At last you are awarded credit points on the basis of your evaluation.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DDD12-3A0F-4BDA-A7A5-BBF575BC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23950"/>
            <a:ext cx="34671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5000">
        <p14:reveal/>
      </p:transition>
    </mc:Choice>
    <mc:Fallback>
      <p:transition spd="slow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334" t="15926" r="15833" b="11482"/>
          <a:stretch/>
        </p:blipFill>
        <p:spPr>
          <a:xfrm>
            <a:off x="0" y="23084"/>
            <a:ext cx="9144000" cy="51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The Quality check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pPr>
              <a:buChar char="→"/>
            </a:pPr>
            <a:r>
              <a:rPr lang="en-US" b="1" dirty="0">
                <a:latin typeface="Arial"/>
              </a:rPr>
              <a:t>At our quality check facility we perform a thorough check on your donated belonging. </a:t>
            </a:r>
          </a:p>
          <a:p>
            <a:pPr>
              <a:buChar char="→"/>
            </a:pPr>
            <a:r>
              <a:rPr lang="en-US" b="1" dirty="0">
                <a:latin typeface="Arial"/>
              </a:rPr>
              <a:t> The clothes which satisfy the set parameters are then sent to various </a:t>
            </a:r>
            <a:r>
              <a:rPr lang="en-US" b="1" dirty="0" err="1">
                <a:latin typeface="Arial"/>
              </a:rPr>
              <a:t>NGOs</a:t>
            </a:r>
            <a:r>
              <a:rPr lang="en-US" b="1" dirty="0">
                <a:latin typeface="Arial"/>
              </a:rPr>
              <a:t> and social worker, who then give it to the ones in need.</a:t>
            </a:r>
          </a:p>
          <a:p>
            <a:pPr>
              <a:buChar char="→"/>
            </a:pPr>
            <a:r>
              <a:rPr lang="en-US" b="1" dirty="0">
                <a:latin typeface="Arial"/>
              </a:rPr>
              <a:t>The clothes which are not </a:t>
            </a:r>
            <a:r>
              <a:rPr lang="en-US" b="1" dirty="0" err="1">
                <a:latin typeface="Arial"/>
              </a:rPr>
              <a:t>upto</a:t>
            </a:r>
            <a:r>
              <a:rPr lang="en-US" b="1" dirty="0">
                <a:latin typeface="Arial"/>
              </a:rPr>
              <a:t> the mark are then sent to one of our recycling facilities.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4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0:0" val="6"/>
  <p:tag name="FONTWEIGHT:1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ITION" val="anim {&#10;  type: NONE&#10;  cover: LEFT&#10;  gallery: LEFT&#10;}&#10;speed: 1.5&#10;advTime: 10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SQUARE_ON_CIRCLE_BOARD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SQUARE_ON_CIRCLE_BOARD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SQUARE_ON_CIRCLE_BOARD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SQUARE_ON_CIRCLE_BOARD:"/>
</p:tagLst>
</file>

<file path=ppt/theme/theme1.xml><?xml version="1.0" encoding="utf-8"?>
<a:theme xmlns:a="http://schemas.openxmlformats.org/drawingml/2006/main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205</Words>
  <Application>Microsoft Office PowerPoint</Application>
  <PresentationFormat>On-screen Show (16:9)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Source Sans Pro</vt:lpstr>
      <vt:lpstr>Oswald</vt:lpstr>
      <vt:lpstr>georgia</vt:lpstr>
      <vt:lpstr>Algerian</vt:lpstr>
      <vt:lpstr>Lucida Calligraphy</vt:lpstr>
      <vt:lpstr>Calibri</vt:lpstr>
      <vt:lpstr>Arial</vt:lpstr>
      <vt:lpstr>Calibri Light</vt:lpstr>
      <vt:lpstr>Origami</vt:lpstr>
      <vt:lpstr>Office Theme</vt:lpstr>
      <vt:lpstr>  Cre-don </vt:lpstr>
      <vt:lpstr>The lack of resources</vt:lpstr>
      <vt:lpstr>Why is this Important, you ask?</vt:lpstr>
      <vt:lpstr>If only they had a blanket....</vt:lpstr>
      <vt:lpstr>How can we change this?</vt:lpstr>
      <vt:lpstr>The answer is....Cre-Don</vt:lpstr>
      <vt:lpstr>How does it work</vt:lpstr>
      <vt:lpstr>PowerPoint Presentation</vt:lpstr>
      <vt:lpstr>The Quality check</vt:lpstr>
      <vt:lpstr>Recycling procedure</vt:lpstr>
      <vt:lpstr>PowerPoint Presentation</vt:lpstr>
      <vt:lpstr>Our Partners...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</dc:creator>
  <cp:lastModifiedBy>Shikha Jain</cp:lastModifiedBy>
  <cp:revision>22</cp:revision>
  <dcterms:created xsi:type="dcterms:W3CDTF">2019-07-12T12:15:07Z</dcterms:created>
  <dcterms:modified xsi:type="dcterms:W3CDTF">2019-07-18T10:48:44Z</dcterms:modified>
</cp:coreProperties>
</file>