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1"/>
  </p:notesMasterIdLst>
  <p:sldIdLst>
    <p:sldId id="257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CDDDC-A8BA-4126-84EF-F8CFF5FD6D2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AAEEE-40D6-4762-B8F6-64A7977C4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6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3F3-45C4-4A5D-8E55-2E63F4908CE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3F3-45C4-4A5D-8E55-2E63F4908CE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0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3F3-45C4-4A5D-8E55-2E63F4908CE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5177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3F3-45C4-4A5D-8E55-2E63F4908CE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20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3F3-45C4-4A5D-8E55-2E63F4908CE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3939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3F3-45C4-4A5D-8E55-2E63F4908CE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54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3F3-45C4-4A5D-8E55-2E63F4908CE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15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3F3-45C4-4A5D-8E55-2E63F4908CE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5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3F3-45C4-4A5D-8E55-2E63F4908CE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3F3-45C4-4A5D-8E55-2E63F4908CE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3F3-45C4-4A5D-8E55-2E63F4908CE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3F3-45C4-4A5D-8E55-2E63F4908CE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2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3F3-45C4-4A5D-8E55-2E63F4908CE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4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3F3-45C4-4A5D-8E55-2E63F4908CE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7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3F3-45C4-4A5D-8E55-2E63F4908CE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3F3-45C4-4A5D-8E55-2E63F4908CE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6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13F3-45C4-4A5D-8E55-2E63F4908CE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Name-Rishita Rana</a:t>
            </a:r>
          </a:p>
          <a:p>
            <a:r>
              <a:rPr lang="en-US" dirty="0" smtClean="0"/>
              <a:t>Year-3</a:t>
            </a:r>
            <a:r>
              <a:rPr lang="en-US" baseline="30000" dirty="0" smtClean="0"/>
              <a:t>rd</a:t>
            </a:r>
            <a:r>
              <a:rPr lang="en-US" dirty="0" smtClean="0"/>
              <a:t>  (5 Semester)</a:t>
            </a:r>
          </a:p>
          <a:p>
            <a:r>
              <a:rPr lang="en-US" dirty="0" smtClean="0"/>
              <a:t>Roll No- 2110991982</a:t>
            </a:r>
          </a:p>
          <a:p>
            <a:r>
              <a:rPr lang="en-US" dirty="0" smtClean="0"/>
              <a:t>Group – G5</a:t>
            </a:r>
          </a:p>
          <a:p>
            <a:r>
              <a:rPr lang="en-US" dirty="0" smtClean="0"/>
              <a:t>INSTRUCTOR-Lavish Arora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644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0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9715"/>
            <a:ext cx="10515600" cy="49372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716968"/>
              </p:ext>
            </p:extLst>
          </p:nvPr>
        </p:nvGraphicFramePr>
        <p:xfrm>
          <a:off x="149468" y="1046281"/>
          <a:ext cx="11869616" cy="51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404">
                  <a:extLst>
                    <a:ext uri="{9D8B030D-6E8A-4147-A177-3AD203B41FA5}">
                      <a16:colId xmlns:a16="http://schemas.microsoft.com/office/drawing/2014/main" val="2516718542"/>
                    </a:ext>
                  </a:extLst>
                </a:gridCol>
                <a:gridCol w="2967404">
                  <a:extLst>
                    <a:ext uri="{9D8B030D-6E8A-4147-A177-3AD203B41FA5}">
                      <a16:colId xmlns:a16="http://schemas.microsoft.com/office/drawing/2014/main" val="3406991933"/>
                    </a:ext>
                  </a:extLst>
                </a:gridCol>
                <a:gridCol w="2967404">
                  <a:extLst>
                    <a:ext uri="{9D8B030D-6E8A-4147-A177-3AD203B41FA5}">
                      <a16:colId xmlns:a16="http://schemas.microsoft.com/office/drawing/2014/main" val="3282784259"/>
                    </a:ext>
                  </a:extLst>
                </a:gridCol>
                <a:gridCol w="2967404">
                  <a:extLst>
                    <a:ext uri="{9D8B030D-6E8A-4147-A177-3AD203B41FA5}">
                      <a16:colId xmlns:a16="http://schemas.microsoft.com/office/drawing/2014/main" val="3543567200"/>
                    </a:ext>
                  </a:extLst>
                </a:gridCol>
              </a:tblGrid>
              <a:tr h="1026136">
                <a:tc>
                  <a:txBody>
                    <a:bodyPr/>
                    <a:lstStyle/>
                    <a:p>
                      <a:r>
                        <a:rPr lang="en-US" dirty="0" smtClean="0"/>
                        <a:t>Homepage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SignUp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 seeing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937405"/>
                  </a:ext>
                </a:extLst>
              </a:tr>
              <a:tr h="1026136">
                <a:tc>
                  <a:txBody>
                    <a:bodyPr/>
                    <a:lstStyle/>
                    <a:p>
                      <a:r>
                        <a:rPr lang="en-US" dirty="0" smtClean="0"/>
                        <a:t>Beaches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28925"/>
                  </a:ext>
                </a:extLst>
              </a:tr>
              <a:tr h="1026136">
                <a:tc>
                  <a:txBody>
                    <a:bodyPr/>
                    <a:lstStyle/>
                    <a:p>
                      <a:r>
                        <a:rPr lang="en-US" dirty="0" smtClean="0"/>
                        <a:t>Tours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NearBy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 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News &amp; Events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817698"/>
                  </a:ext>
                </a:extLst>
              </a:tr>
              <a:tr h="1026136">
                <a:tc>
                  <a:txBody>
                    <a:bodyPr/>
                    <a:lstStyle/>
                    <a:p>
                      <a:r>
                        <a:rPr lang="en-US" dirty="0" smtClean="0"/>
                        <a:t>Hotel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Package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Faq’s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42572"/>
                  </a:ext>
                </a:extLst>
              </a:tr>
              <a:tr h="10261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GuestHouse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SignIn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534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84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About </a:t>
            </a:r>
            <a:r>
              <a:rPr lang="en-US" dirty="0" err="1" smtClean="0"/>
              <a:t>LETSGo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LETSGo</a:t>
            </a:r>
            <a:r>
              <a:rPr lang="en-US" dirty="0" smtClean="0"/>
              <a:t> is basically a website which includes pages </a:t>
            </a:r>
            <a:r>
              <a:rPr lang="en-US" dirty="0" err="1" smtClean="0"/>
              <a:t>realted</a:t>
            </a:r>
            <a:r>
              <a:rPr lang="en-US" dirty="0" smtClean="0"/>
              <a:t> to </a:t>
            </a:r>
            <a:r>
              <a:rPr lang="en-US" dirty="0" err="1" smtClean="0"/>
              <a:t>travel,food,hotel</a:t>
            </a:r>
            <a:r>
              <a:rPr lang="en-US" dirty="0"/>
              <a:t> </a:t>
            </a:r>
            <a:r>
              <a:rPr lang="en-US" dirty="0" err="1" smtClean="0"/>
              <a:t>stays,Site</a:t>
            </a:r>
            <a:r>
              <a:rPr lang="en-US" dirty="0" smtClean="0"/>
              <a:t> seeing </a:t>
            </a:r>
            <a:r>
              <a:rPr lang="en-US" dirty="0" err="1" smtClean="0"/>
              <a:t>etc.Its</a:t>
            </a:r>
            <a:r>
              <a:rPr lang="en-US" dirty="0" smtClean="0"/>
              <a:t> a complete travel guide for your ultimate goal trip to anywhere.</a:t>
            </a:r>
          </a:p>
          <a:p>
            <a:r>
              <a:rPr lang="en-US" dirty="0" smtClean="0"/>
              <a:t>One can easily go through all the pages and pre-plan his/her trip.</a:t>
            </a:r>
          </a:p>
          <a:p>
            <a:r>
              <a:rPr lang="en-US" dirty="0" smtClean="0"/>
              <a:t>This website is easy , efficient and smooth to use.</a:t>
            </a:r>
          </a:p>
          <a:p>
            <a:r>
              <a:rPr lang="en-US" dirty="0" smtClean="0"/>
              <a:t>Contrast of various colors is used to make the website look more appealing.</a:t>
            </a:r>
          </a:p>
          <a:p>
            <a:r>
              <a:rPr lang="en-US" dirty="0" smtClean="0"/>
              <a:t>It has various themes and options covered within it.</a:t>
            </a:r>
          </a:p>
          <a:p>
            <a:r>
              <a:rPr lang="en-US" dirty="0" smtClean="0"/>
              <a:t>It is made with the help of </a:t>
            </a:r>
            <a:r>
              <a:rPr lang="en-US" dirty="0" err="1" smtClean="0"/>
              <a:t>HTML,CSS,Java</a:t>
            </a:r>
            <a:r>
              <a:rPr lang="en-US" dirty="0" smtClean="0"/>
              <a:t> &amp; Bootstrap.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2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LETSGo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chose my theme of website as travel because I wanted to cover all the elements of travelling under one roof.</a:t>
            </a:r>
          </a:p>
          <a:p>
            <a:r>
              <a:rPr lang="en-US" dirty="0" smtClean="0"/>
              <a:t>One can simply book everything from his flight tickets to site seeing avail option via this website.</a:t>
            </a:r>
          </a:p>
          <a:p>
            <a:r>
              <a:rPr lang="en-US" dirty="0" smtClean="0"/>
              <a:t>Also it is made attractive via using CSS ,JAVASCRIPT AND BOOTSTRAP.</a:t>
            </a:r>
          </a:p>
          <a:p>
            <a:r>
              <a:rPr lang="en-US" dirty="0" smtClean="0"/>
              <a:t>Travel Websites have a lot of content to be covered.</a:t>
            </a:r>
          </a:p>
          <a:p>
            <a:r>
              <a:rPr lang="en-US" dirty="0" smtClean="0"/>
              <a:t>Pages like beaches and mountains make it more attractive.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4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20 pages.</a:t>
            </a:r>
          </a:p>
          <a:p>
            <a:r>
              <a:rPr lang="en-US" dirty="0" smtClean="0"/>
              <a:t>The main page is the Homepage consisting all parts of travelling in one.</a:t>
            </a:r>
          </a:p>
          <a:p>
            <a:r>
              <a:rPr lang="en-US" dirty="0" smtClean="0"/>
              <a:t>Next we have the </a:t>
            </a:r>
            <a:r>
              <a:rPr lang="en-US" dirty="0" err="1" smtClean="0"/>
              <a:t>Beach,tours,Hotels,Guesthouses,travel,Food,places</a:t>
            </a:r>
            <a:r>
              <a:rPr lang="en-US" dirty="0" smtClean="0"/>
              <a:t> pages.</a:t>
            </a:r>
          </a:p>
          <a:p>
            <a:r>
              <a:rPr lang="en-US" dirty="0" smtClean="0"/>
              <a:t>Then we have </a:t>
            </a:r>
            <a:r>
              <a:rPr lang="en-US" dirty="0" err="1" smtClean="0"/>
              <a:t>login,SignUp,SignIn,Payment,ContactUs</a:t>
            </a:r>
            <a:r>
              <a:rPr lang="en-US" dirty="0" smtClean="0"/>
              <a:t> pages.</a:t>
            </a:r>
          </a:p>
          <a:p>
            <a:r>
              <a:rPr lang="en-US" dirty="0" smtClean="0"/>
              <a:t>Also we have Package ,Review , Site Seeing ,</a:t>
            </a:r>
            <a:r>
              <a:rPr lang="en-US" dirty="0" err="1" smtClean="0"/>
              <a:t>Location,News</a:t>
            </a:r>
            <a:r>
              <a:rPr lang="en-US" dirty="0" smtClean="0"/>
              <a:t> and </a:t>
            </a:r>
            <a:r>
              <a:rPr lang="en-US" dirty="0" err="1" smtClean="0"/>
              <a:t>Events,Faq’s</a:t>
            </a:r>
            <a:r>
              <a:rPr lang="en-US" dirty="0" smtClean="0"/>
              <a:t>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7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been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used- HTML,CSS,JAVASCRIPT &amp; BOOTSRAP TO BUILD THESE PAGES.</a:t>
            </a:r>
          </a:p>
          <a:p>
            <a:r>
              <a:rPr lang="en-US" dirty="0" smtClean="0"/>
              <a:t>This consist of 20 pages.</a:t>
            </a:r>
          </a:p>
          <a:p>
            <a:r>
              <a:rPr lang="en-US" dirty="0" smtClean="0"/>
              <a:t>Every page is different from other in many ways.</a:t>
            </a:r>
          </a:p>
          <a:p>
            <a:r>
              <a:rPr lang="en-US" dirty="0" smtClean="0"/>
              <a:t>We have </a:t>
            </a:r>
            <a:r>
              <a:rPr lang="en-US" dirty="0" err="1" smtClean="0"/>
              <a:t>devided</a:t>
            </a:r>
            <a:r>
              <a:rPr lang="en-US" dirty="0" smtClean="0"/>
              <a:t> all the </a:t>
            </a:r>
            <a:r>
              <a:rPr lang="en-US" dirty="0" err="1" smtClean="0"/>
              <a:t>divs</a:t>
            </a:r>
            <a:r>
              <a:rPr lang="en-US" dirty="0" smtClean="0"/>
              <a:t> into </a:t>
            </a:r>
            <a:r>
              <a:rPr lang="en-US" dirty="0" err="1" smtClean="0"/>
              <a:t>Header,Sections</a:t>
            </a:r>
            <a:r>
              <a:rPr lang="en-US" dirty="0" smtClean="0"/>
              <a:t> and Footer to make it easy to understand code.</a:t>
            </a:r>
          </a:p>
          <a:p>
            <a:r>
              <a:rPr lang="en-US" dirty="0" smtClean="0"/>
              <a:t>The website is Responsive.</a:t>
            </a:r>
          </a:p>
          <a:p>
            <a:r>
              <a:rPr lang="en-US" dirty="0" smtClean="0"/>
              <a:t>It’s a travel website and cover all the necessary pages needed.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362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Amount of Content was a big </a:t>
            </a:r>
            <a:r>
              <a:rPr lang="en-US" dirty="0" err="1" smtClean="0"/>
              <a:t>problem.Making</a:t>
            </a:r>
            <a:r>
              <a:rPr lang="en-US" dirty="0" smtClean="0"/>
              <a:t> 20 pages on different themes was task.</a:t>
            </a:r>
          </a:p>
          <a:p>
            <a:r>
              <a:rPr lang="en-US" dirty="0" smtClean="0"/>
              <a:t>But I managed to cover it via thinking about important things needed so I don’t add </a:t>
            </a:r>
            <a:r>
              <a:rPr lang="en-US" dirty="0" err="1" smtClean="0"/>
              <a:t>uneccessary</a:t>
            </a:r>
            <a:r>
              <a:rPr lang="en-US" dirty="0" smtClean="0"/>
              <a:t> information.</a:t>
            </a:r>
          </a:p>
          <a:p>
            <a:r>
              <a:rPr lang="en-US" dirty="0" smtClean="0"/>
              <a:t>A perfect blend of all four types HTML,CSS,JAVASCRIPT AND Bootstrap was also must.</a:t>
            </a:r>
          </a:p>
          <a:p>
            <a:r>
              <a:rPr lang="en-US" dirty="0" smtClean="0"/>
              <a:t>A proper color theme and linking so many pages together was also a bit confusing but enhanced my managing skills.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6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motive Behind building it was to cover all the important elements needed under one roof.</a:t>
            </a:r>
          </a:p>
          <a:p>
            <a:r>
              <a:rPr lang="en-US" dirty="0" smtClean="0"/>
              <a:t>This website cover all aspects and works smoothly as well as is responsive.</a:t>
            </a:r>
          </a:p>
          <a:p>
            <a:r>
              <a:rPr lang="en-US" dirty="0" smtClean="0"/>
              <a:t>Also website like this helps user in many ways to make there planning for holidays easier.</a:t>
            </a:r>
          </a:p>
          <a:p>
            <a:r>
              <a:rPr lang="en-US" dirty="0" smtClean="0"/>
              <a:t>Main goal was to have a good look at the end with various fun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5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future of these webpages will give a theme to build new websites related to such theme. I tried to build something nice by collaborating my ideas and getting few from online </a:t>
            </a:r>
            <a:r>
              <a:rPr lang="en-US" dirty="0" err="1" smtClean="0"/>
              <a:t>resources.This</a:t>
            </a:r>
            <a:r>
              <a:rPr lang="en-US" dirty="0" smtClean="0"/>
              <a:t> can be used to book flights and travel by any user when in need.</a:t>
            </a:r>
          </a:p>
          <a:p>
            <a:r>
              <a:rPr lang="en-US" dirty="0" smtClean="0"/>
              <a:t>Everything Is kept very simple yet very modern approach is followed. I tried to keep a versatility alive among different pages. I almost covered all the parts Like </a:t>
            </a:r>
            <a:r>
              <a:rPr lang="en-US" dirty="0" err="1" smtClean="0"/>
              <a:t>java,html,css</a:t>
            </a:r>
            <a:r>
              <a:rPr lang="en-US" dirty="0" smtClean="0"/>
              <a:t> </a:t>
            </a:r>
            <a:r>
              <a:rPr lang="en-US" dirty="0" smtClean="0"/>
              <a:t>and bootstrap in a good amount to complete the projects demand.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723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551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INTRODUCTION</vt:lpstr>
      <vt:lpstr>Pages</vt:lpstr>
      <vt:lpstr>All About LETSGo</vt:lpstr>
      <vt:lpstr>WHY LETSGo</vt:lpstr>
      <vt:lpstr>Number of pages</vt:lpstr>
      <vt:lpstr>What have been done?</vt:lpstr>
      <vt:lpstr>Challenges</vt:lpstr>
      <vt:lpstr>MOTIVE</vt:lpstr>
      <vt:lpstr>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LETSGo</dc:title>
  <dc:creator>Rishab</dc:creator>
  <cp:lastModifiedBy>Rishab</cp:lastModifiedBy>
  <cp:revision>11</cp:revision>
  <dcterms:created xsi:type="dcterms:W3CDTF">2023-10-24T19:21:48Z</dcterms:created>
  <dcterms:modified xsi:type="dcterms:W3CDTF">2023-10-26T08:01:55Z</dcterms:modified>
</cp:coreProperties>
</file>