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4" r:id="rId6"/>
    <p:sldId id="272" r:id="rId7"/>
    <p:sldId id="261" r:id="rId8"/>
    <p:sldId id="262" r:id="rId9"/>
    <p:sldId id="263" r:id="rId10"/>
    <p:sldId id="265" r:id="rId11"/>
    <p:sldId id="266" r:id="rId12"/>
    <p:sldId id="267" r:id="rId13"/>
    <p:sldId id="268" r:id="rId14"/>
    <p:sldId id="269" r:id="rId15"/>
    <p:sldId id="270" r:id="rId16"/>
    <p:sldId id="273" r:id="rId17"/>
    <p:sldId id="274" r:id="rId18"/>
    <p:sldId id="278" r:id="rId19"/>
    <p:sldId id="277" r:id="rId20"/>
    <p:sldId id="279" r:id="rId21"/>
    <p:sldId id="280" r:id="rId22"/>
    <p:sldId id="281" r:id="rId23"/>
    <p:sldId id="275"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51" d="100"/>
          <a:sy n="51" d="100"/>
        </p:scale>
        <p:origin x="88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1B92-77DE-A27F-B538-CCCDBC7C01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8F37D5-DB0D-967B-058B-4E0A522D54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240E4E-6FBF-157C-9899-A773B5C835D4}"/>
              </a:ext>
            </a:extLst>
          </p:cNvPr>
          <p:cNvSpPr>
            <a:spLocks noGrp="1"/>
          </p:cNvSpPr>
          <p:nvPr>
            <p:ph type="dt" sz="half" idx="10"/>
          </p:nvPr>
        </p:nvSpPr>
        <p:spPr/>
        <p:txBody>
          <a:bodyPr/>
          <a:lstStyle/>
          <a:p>
            <a:fld id="{48AEAB18-68BE-45B3-AC80-73E65636E65F}" type="datetimeFigureOut">
              <a:rPr lang="en-IN" smtClean="0"/>
              <a:t>25-04-2023</a:t>
            </a:fld>
            <a:endParaRPr lang="en-IN"/>
          </a:p>
        </p:txBody>
      </p:sp>
      <p:sp>
        <p:nvSpPr>
          <p:cNvPr id="5" name="Footer Placeholder 4">
            <a:extLst>
              <a:ext uri="{FF2B5EF4-FFF2-40B4-BE49-F238E27FC236}">
                <a16:creationId xmlns:a16="http://schemas.microsoft.com/office/drawing/2014/main" id="{D3780C4B-BD1E-4259-8BA8-2DEE092813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47A9F-38AD-3A49-57F7-D79A1DC38116}"/>
              </a:ext>
            </a:extLst>
          </p:cNvPr>
          <p:cNvSpPr>
            <a:spLocks noGrp="1"/>
          </p:cNvSpPr>
          <p:nvPr>
            <p:ph type="sldNum" sz="quarter" idx="12"/>
          </p:nvPr>
        </p:nvSpPr>
        <p:spPr/>
        <p:txBody>
          <a:bodyPr/>
          <a:lstStyle/>
          <a:p>
            <a:fld id="{2354438D-A3B7-4861-825D-B4AACFF0AB03}" type="slidenum">
              <a:rPr lang="en-IN" smtClean="0"/>
              <a:t>‹#›</a:t>
            </a:fld>
            <a:endParaRPr lang="en-IN"/>
          </a:p>
        </p:txBody>
      </p:sp>
    </p:spTree>
    <p:extLst>
      <p:ext uri="{BB962C8B-B14F-4D97-AF65-F5344CB8AC3E}">
        <p14:creationId xmlns:p14="http://schemas.microsoft.com/office/powerpoint/2010/main" val="2995796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AFD5-7AD0-2CBE-30AE-D6C701EDA3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B9A0D-3087-EE6F-9DAB-17D8713747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A1DB0F-9257-3A7E-992D-B97268E44689}"/>
              </a:ext>
            </a:extLst>
          </p:cNvPr>
          <p:cNvSpPr>
            <a:spLocks noGrp="1"/>
          </p:cNvSpPr>
          <p:nvPr>
            <p:ph type="dt" sz="half" idx="10"/>
          </p:nvPr>
        </p:nvSpPr>
        <p:spPr/>
        <p:txBody>
          <a:bodyPr/>
          <a:lstStyle/>
          <a:p>
            <a:fld id="{48AEAB18-68BE-45B3-AC80-73E65636E65F}" type="datetimeFigureOut">
              <a:rPr lang="en-IN" smtClean="0"/>
              <a:t>25-04-2023</a:t>
            </a:fld>
            <a:endParaRPr lang="en-IN"/>
          </a:p>
        </p:txBody>
      </p:sp>
      <p:sp>
        <p:nvSpPr>
          <p:cNvPr id="5" name="Footer Placeholder 4">
            <a:extLst>
              <a:ext uri="{FF2B5EF4-FFF2-40B4-BE49-F238E27FC236}">
                <a16:creationId xmlns:a16="http://schemas.microsoft.com/office/drawing/2014/main" id="{66A0F300-AEB8-F8A7-AAE4-8C700C51C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CAA78-16D8-3866-FAF5-2C41EC386685}"/>
              </a:ext>
            </a:extLst>
          </p:cNvPr>
          <p:cNvSpPr>
            <a:spLocks noGrp="1"/>
          </p:cNvSpPr>
          <p:nvPr>
            <p:ph type="sldNum" sz="quarter" idx="12"/>
          </p:nvPr>
        </p:nvSpPr>
        <p:spPr/>
        <p:txBody>
          <a:bodyPr/>
          <a:lstStyle/>
          <a:p>
            <a:fld id="{2354438D-A3B7-4861-825D-B4AACFF0AB03}" type="slidenum">
              <a:rPr lang="en-IN" smtClean="0"/>
              <a:t>‹#›</a:t>
            </a:fld>
            <a:endParaRPr lang="en-IN"/>
          </a:p>
        </p:txBody>
      </p:sp>
    </p:spTree>
    <p:extLst>
      <p:ext uri="{BB962C8B-B14F-4D97-AF65-F5344CB8AC3E}">
        <p14:creationId xmlns:p14="http://schemas.microsoft.com/office/powerpoint/2010/main" val="404346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131CEA-97A4-2A9F-20A8-9E74D46FBE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4BC097-6E73-E817-9551-91A4B30F76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1863A5-1D91-5427-E2D7-2F933603863D}"/>
              </a:ext>
            </a:extLst>
          </p:cNvPr>
          <p:cNvSpPr>
            <a:spLocks noGrp="1"/>
          </p:cNvSpPr>
          <p:nvPr>
            <p:ph type="dt" sz="half" idx="10"/>
          </p:nvPr>
        </p:nvSpPr>
        <p:spPr/>
        <p:txBody>
          <a:bodyPr/>
          <a:lstStyle/>
          <a:p>
            <a:fld id="{48AEAB18-68BE-45B3-AC80-73E65636E65F}" type="datetimeFigureOut">
              <a:rPr lang="en-IN" smtClean="0"/>
              <a:t>25-04-2023</a:t>
            </a:fld>
            <a:endParaRPr lang="en-IN"/>
          </a:p>
        </p:txBody>
      </p:sp>
      <p:sp>
        <p:nvSpPr>
          <p:cNvPr id="5" name="Footer Placeholder 4">
            <a:extLst>
              <a:ext uri="{FF2B5EF4-FFF2-40B4-BE49-F238E27FC236}">
                <a16:creationId xmlns:a16="http://schemas.microsoft.com/office/drawing/2014/main" id="{F35F25B3-06E6-4E10-EC1C-25A0D49255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C1D983-115B-24D5-CB40-FCAD59EB64C9}"/>
              </a:ext>
            </a:extLst>
          </p:cNvPr>
          <p:cNvSpPr>
            <a:spLocks noGrp="1"/>
          </p:cNvSpPr>
          <p:nvPr>
            <p:ph type="sldNum" sz="quarter" idx="12"/>
          </p:nvPr>
        </p:nvSpPr>
        <p:spPr/>
        <p:txBody>
          <a:bodyPr/>
          <a:lstStyle/>
          <a:p>
            <a:fld id="{2354438D-A3B7-4861-825D-B4AACFF0AB03}" type="slidenum">
              <a:rPr lang="en-IN" smtClean="0"/>
              <a:t>‹#›</a:t>
            </a:fld>
            <a:endParaRPr lang="en-IN"/>
          </a:p>
        </p:txBody>
      </p:sp>
    </p:spTree>
    <p:extLst>
      <p:ext uri="{BB962C8B-B14F-4D97-AF65-F5344CB8AC3E}">
        <p14:creationId xmlns:p14="http://schemas.microsoft.com/office/powerpoint/2010/main" val="19689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46CF-0593-B44D-8E52-E99FAF3A9D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E6D4CF-3B45-652D-F4F1-17D162FCAA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334D5-CE29-261C-6DFB-7E5ADA97B7FA}"/>
              </a:ext>
            </a:extLst>
          </p:cNvPr>
          <p:cNvSpPr>
            <a:spLocks noGrp="1"/>
          </p:cNvSpPr>
          <p:nvPr>
            <p:ph type="dt" sz="half" idx="10"/>
          </p:nvPr>
        </p:nvSpPr>
        <p:spPr/>
        <p:txBody>
          <a:bodyPr/>
          <a:lstStyle/>
          <a:p>
            <a:fld id="{48AEAB18-68BE-45B3-AC80-73E65636E65F}" type="datetimeFigureOut">
              <a:rPr lang="en-IN" smtClean="0"/>
              <a:t>25-04-2023</a:t>
            </a:fld>
            <a:endParaRPr lang="en-IN"/>
          </a:p>
        </p:txBody>
      </p:sp>
      <p:sp>
        <p:nvSpPr>
          <p:cNvPr id="5" name="Footer Placeholder 4">
            <a:extLst>
              <a:ext uri="{FF2B5EF4-FFF2-40B4-BE49-F238E27FC236}">
                <a16:creationId xmlns:a16="http://schemas.microsoft.com/office/drawing/2014/main" id="{3116404C-4132-76F9-0030-58A05C823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02407E-12BE-7D64-395D-4310CBEDEDEB}"/>
              </a:ext>
            </a:extLst>
          </p:cNvPr>
          <p:cNvSpPr>
            <a:spLocks noGrp="1"/>
          </p:cNvSpPr>
          <p:nvPr>
            <p:ph type="sldNum" sz="quarter" idx="12"/>
          </p:nvPr>
        </p:nvSpPr>
        <p:spPr/>
        <p:txBody>
          <a:bodyPr/>
          <a:lstStyle/>
          <a:p>
            <a:fld id="{2354438D-A3B7-4861-825D-B4AACFF0AB03}" type="slidenum">
              <a:rPr lang="en-IN" smtClean="0"/>
              <a:t>‹#›</a:t>
            </a:fld>
            <a:endParaRPr lang="en-IN"/>
          </a:p>
        </p:txBody>
      </p:sp>
    </p:spTree>
    <p:extLst>
      <p:ext uri="{BB962C8B-B14F-4D97-AF65-F5344CB8AC3E}">
        <p14:creationId xmlns:p14="http://schemas.microsoft.com/office/powerpoint/2010/main" val="345901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86F1-8437-2D4C-1BA9-D35C503D80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2F7106-D812-D40E-B38A-400CA14EB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4E1E30-9008-7178-5F5F-FF9823188A18}"/>
              </a:ext>
            </a:extLst>
          </p:cNvPr>
          <p:cNvSpPr>
            <a:spLocks noGrp="1"/>
          </p:cNvSpPr>
          <p:nvPr>
            <p:ph type="dt" sz="half" idx="10"/>
          </p:nvPr>
        </p:nvSpPr>
        <p:spPr/>
        <p:txBody>
          <a:bodyPr/>
          <a:lstStyle/>
          <a:p>
            <a:fld id="{48AEAB18-68BE-45B3-AC80-73E65636E65F}" type="datetimeFigureOut">
              <a:rPr lang="en-IN" smtClean="0"/>
              <a:t>25-04-2023</a:t>
            </a:fld>
            <a:endParaRPr lang="en-IN"/>
          </a:p>
        </p:txBody>
      </p:sp>
      <p:sp>
        <p:nvSpPr>
          <p:cNvPr id="5" name="Footer Placeholder 4">
            <a:extLst>
              <a:ext uri="{FF2B5EF4-FFF2-40B4-BE49-F238E27FC236}">
                <a16:creationId xmlns:a16="http://schemas.microsoft.com/office/drawing/2014/main" id="{17269C8D-E458-B0E7-DD99-8309B9080A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92C6B-E5C8-2276-A49D-6CB678593AA3}"/>
              </a:ext>
            </a:extLst>
          </p:cNvPr>
          <p:cNvSpPr>
            <a:spLocks noGrp="1"/>
          </p:cNvSpPr>
          <p:nvPr>
            <p:ph type="sldNum" sz="quarter" idx="12"/>
          </p:nvPr>
        </p:nvSpPr>
        <p:spPr/>
        <p:txBody>
          <a:bodyPr/>
          <a:lstStyle/>
          <a:p>
            <a:fld id="{2354438D-A3B7-4861-825D-B4AACFF0AB03}" type="slidenum">
              <a:rPr lang="en-IN" smtClean="0"/>
              <a:t>‹#›</a:t>
            </a:fld>
            <a:endParaRPr lang="en-IN"/>
          </a:p>
        </p:txBody>
      </p:sp>
    </p:spTree>
    <p:extLst>
      <p:ext uri="{BB962C8B-B14F-4D97-AF65-F5344CB8AC3E}">
        <p14:creationId xmlns:p14="http://schemas.microsoft.com/office/powerpoint/2010/main" val="12851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85E2B-CD4B-5A6F-B9D5-F3DF81D379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6654F1-567B-2E2E-01C1-65182E9FEE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284B0A-0DA3-36CA-2C19-735AA018A7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E15A97-EF01-961D-6305-6EABD9EA9ACF}"/>
              </a:ext>
            </a:extLst>
          </p:cNvPr>
          <p:cNvSpPr>
            <a:spLocks noGrp="1"/>
          </p:cNvSpPr>
          <p:nvPr>
            <p:ph type="dt" sz="half" idx="10"/>
          </p:nvPr>
        </p:nvSpPr>
        <p:spPr/>
        <p:txBody>
          <a:bodyPr/>
          <a:lstStyle/>
          <a:p>
            <a:fld id="{48AEAB18-68BE-45B3-AC80-73E65636E65F}" type="datetimeFigureOut">
              <a:rPr lang="en-IN" smtClean="0"/>
              <a:t>25-04-2023</a:t>
            </a:fld>
            <a:endParaRPr lang="en-IN"/>
          </a:p>
        </p:txBody>
      </p:sp>
      <p:sp>
        <p:nvSpPr>
          <p:cNvPr id="6" name="Footer Placeholder 5">
            <a:extLst>
              <a:ext uri="{FF2B5EF4-FFF2-40B4-BE49-F238E27FC236}">
                <a16:creationId xmlns:a16="http://schemas.microsoft.com/office/drawing/2014/main" id="{E290BB46-DE45-EC38-8D55-1A1AF5455A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664401-84A5-0246-7124-00CBA857E0B6}"/>
              </a:ext>
            </a:extLst>
          </p:cNvPr>
          <p:cNvSpPr>
            <a:spLocks noGrp="1"/>
          </p:cNvSpPr>
          <p:nvPr>
            <p:ph type="sldNum" sz="quarter" idx="12"/>
          </p:nvPr>
        </p:nvSpPr>
        <p:spPr/>
        <p:txBody>
          <a:bodyPr/>
          <a:lstStyle/>
          <a:p>
            <a:fld id="{2354438D-A3B7-4861-825D-B4AACFF0AB03}" type="slidenum">
              <a:rPr lang="en-IN" smtClean="0"/>
              <a:t>‹#›</a:t>
            </a:fld>
            <a:endParaRPr lang="en-IN"/>
          </a:p>
        </p:txBody>
      </p:sp>
    </p:spTree>
    <p:extLst>
      <p:ext uri="{BB962C8B-B14F-4D97-AF65-F5344CB8AC3E}">
        <p14:creationId xmlns:p14="http://schemas.microsoft.com/office/powerpoint/2010/main" val="100520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3F50-43E3-4F2B-11B4-4E2AAC8974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AEADB3-3F53-41F8-ACB7-5922E6105B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65148-9984-8B8C-2E1F-A59F299F5A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7F127A-7A12-E99F-EC99-337B43E4FE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2D5F7C-1D34-D9CB-A7AF-A2560F16EE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821890-0275-A576-454D-9E49C764AEAA}"/>
              </a:ext>
            </a:extLst>
          </p:cNvPr>
          <p:cNvSpPr>
            <a:spLocks noGrp="1"/>
          </p:cNvSpPr>
          <p:nvPr>
            <p:ph type="dt" sz="half" idx="10"/>
          </p:nvPr>
        </p:nvSpPr>
        <p:spPr/>
        <p:txBody>
          <a:bodyPr/>
          <a:lstStyle/>
          <a:p>
            <a:fld id="{48AEAB18-68BE-45B3-AC80-73E65636E65F}" type="datetimeFigureOut">
              <a:rPr lang="en-IN" smtClean="0"/>
              <a:t>25-04-2023</a:t>
            </a:fld>
            <a:endParaRPr lang="en-IN"/>
          </a:p>
        </p:txBody>
      </p:sp>
      <p:sp>
        <p:nvSpPr>
          <p:cNvPr id="8" name="Footer Placeholder 7">
            <a:extLst>
              <a:ext uri="{FF2B5EF4-FFF2-40B4-BE49-F238E27FC236}">
                <a16:creationId xmlns:a16="http://schemas.microsoft.com/office/drawing/2014/main" id="{3C59B219-5012-C036-47BE-5CA4F8F031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E225F5-F7FB-5FFC-8A87-4A6754EACDB7}"/>
              </a:ext>
            </a:extLst>
          </p:cNvPr>
          <p:cNvSpPr>
            <a:spLocks noGrp="1"/>
          </p:cNvSpPr>
          <p:nvPr>
            <p:ph type="sldNum" sz="quarter" idx="12"/>
          </p:nvPr>
        </p:nvSpPr>
        <p:spPr/>
        <p:txBody>
          <a:bodyPr/>
          <a:lstStyle/>
          <a:p>
            <a:fld id="{2354438D-A3B7-4861-825D-B4AACFF0AB03}" type="slidenum">
              <a:rPr lang="en-IN" smtClean="0"/>
              <a:t>‹#›</a:t>
            </a:fld>
            <a:endParaRPr lang="en-IN"/>
          </a:p>
        </p:txBody>
      </p:sp>
    </p:spTree>
    <p:extLst>
      <p:ext uri="{BB962C8B-B14F-4D97-AF65-F5344CB8AC3E}">
        <p14:creationId xmlns:p14="http://schemas.microsoft.com/office/powerpoint/2010/main" val="119002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CBC9-4701-223B-9275-88571FC016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241B1E-0CAB-BB7C-2137-E33C2411DED8}"/>
              </a:ext>
            </a:extLst>
          </p:cNvPr>
          <p:cNvSpPr>
            <a:spLocks noGrp="1"/>
          </p:cNvSpPr>
          <p:nvPr>
            <p:ph type="dt" sz="half" idx="10"/>
          </p:nvPr>
        </p:nvSpPr>
        <p:spPr/>
        <p:txBody>
          <a:bodyPr/>
          <a:lstStyle/>
          <a:p>
            <a:fld id="{48AEAB18-68BE-45B3-AC80-73E65636E65F}" type="datetimeFigureOut">
              <a:rPr lang="en-IN" smtClean="0"/>
              <a:t>25-04-2023</a:t>
            </a:fld>
            <a:endParaRPr lang="en-IN"/>
          </a:p>
        </p:txBody>
      </p:sp>
      <p:sp>
        <p:nvSpPr>
          <p:cNvPr id="4" name="Footer Placeholder 3">
            <a:extLst>
              <a:ext uri="{FF2B5EF4-FFF2-40B4-BE49-F238E27FC236}">
                <a16:creationId xmlns:a16="http://schemas.microsoft.com/office/drawing/2014/main" id="{3475E755-F980-4EE6-4C41-1E0354FBA5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7CFF2D-8005-C39D-5707-99319FAA1F8D}"/>
              </a:ext>
            </a:extLst>
          </p:cNvPr>
          <p:cNvSpPr>
            <a:spLocks noGrp="1"/>
          </p:cNvSpPr>
          <p:nvPr>
            <p:ph type="sldNum" sz="quarter" idx="12"/>
          </p:nvPr>
        </p:nvSpPr>
        <p:spPr/>
        <p:txBody>
          <a:bodyPr/>
          <a:lstStyle/>
          <a:p>
            <a:fld id="{2354438D-A3B7-4861-825D-B4AACFF0AB03}" type="slidenum">
              <a:rPr lang="en-IN" smtClean="0"/>
              <a:t>‹#›</a:t>
            </a:fld>
            <a:endParaRPr lang="en-IN"/>
          </a:p>
        </p:txBody>
      </p:sp>
    </p:spTree>
    <p:extLst>
      <p:ext uri="{BB962C8B-B14F-4D97-AF65-F5344CB8AC3E}">
        <p14:creationId xmlns:p14="http://schemas.microsoft.com/office/powerpoint/2010/main" val="280751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85C39B-BBBE-B1B8-DDB5-4C8C707E5A1E}"/>
              </a:ext>
            </a:extLst>
          </p:cNvPr>
          <p:cNvSpPr>
            <a:spLocks noGrp="1"/>
          </p:cNvSpPr>
          <p:nvPr>
            <p:ph type="dt" sz="half" idx="10"/>
          </p:nvPr>
        </p:nvSpPr>
        <p:spPr/>
        <p:txBody>
          <a:bodyPr/>
          <a:lstStyle/>
          <a:p>
            <a:fld id="{48AEAB18-68BE-45B3-AC80-73E65636E65F}" type="datetimeFigureOut">
              <a:rPr lang="en-IN" smtClean="0"/>
              <a:t>25-04-2023</a:t>
            </a:fld>
            <a:endParaRPr lang="en-IN"/>
          </a:p>
        </p:txBody>
      </p:sp>
      <p:sp>
        <p:nvSpPr>
          <p:cNvPr id="3" name="Footer Placeholder 2">
            <a:extLst>
              <a:ext uri="{FF2B5EF4-FFF2-40B4-BE49-F238E27FC236}">
                <a16:creationId xmlns:a16="http://schemas.microsoft.com/office/drawing/2014/main" id="{3CCBBE4B-4A8D-3C1F-2477-7A6D478176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EA44C4-94C1-FF67-A316-0145041733A8}"/>
              </a:ext>
            </a:extLst>
          </p:cNvPr>
          <p:cNvSpPr>
            <a:spLocks noGrp="1"/>
          </p:cNvSpPr>
          <p:nvPr>
            <p:ph type="sldNum" sz="quarter" idx="12"/>
          </p:nvPr>
        </p:nvSpPr>
        <p:spPr/>
        <p:txBody>
          <a:bodyPr/>
          <a:lstStyle/>
          <a:p>
            <a:fld id="{2354438D-A3B7-4861-825D-B4AACFF0AB03}" type="slidenum">
              <a:rPr lang="en-IN" smtClean="0"/>
              <a:t>‹#›</a:t>
            </a:fld>
            <a:endParaRPr lang="en-IN"/>
          </a:p>
        </p:txBody>
      </p:sp>
    </p:spTree>
    <p:extLst>
      <p:ext uri="{BB962C8B-B14F-4D97-AF65-F5344CB8AC3E}">
        <p14:creationId xmlns:p14="http://schemas.microsoft.com/office/powerpoint/2010/main" val="740899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3AEF6-6F07-C72C-6C85-6EDEBA2F3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AE9CEF-500D-AE68-C9CC-2A1307D71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1FE44C-A50B-F0AD-BC2F-1591CFC1A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F6573-DB2B-1FEA-6088-794488409402}"/>
              </a:ext>
            </a:extLst>
          </p:cNvPr>
          <p:cNvSpPr>
            <a:spLocks noGrp="1"/>
          </p:cNvSpPr>
          <p:nvPr>
            <p:ph type="dt" sz="half" idx="10"/>
          </p:nvPr>
        </p:nvSpPr>
        <p:spPr/>
        <p:txBody>
          <a:bodyPr/>
          <a:lstStyle/>
          <a:p>
            <a:fld id="{48AEAB18-68BE-45B3-AC80-73E65636E65F}" type="datetimeFigureOut">
              <a:rPr lang="en-IN" smtClean="0"/>
              <a:t>25-04-2023</a:t>
            </a:fld>
            <a:endParaRPr lang="en-IN"/>
          </a:p>
        </p:txBody>
      </p:sp>
      <p:sp>
        <p:nvSpPr>
          <p:cNvPr id="6" name="Footer Placeholder 5">
            <a:extLst>
              <a:ext uri="{FF2B5EF4-FFF2-40B4-BE49-F238E27FC236}">
                <a16:creationId xmlns:a16="http://schemas.microsoft.com/office/drawing/2014/main" id="{8E1F8FB1-A3B8-6DF8-9D4C-1378EAB590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EC5D74-B619-DB89-E512-199BD2CC865B}"/>
              </a:ext>
            </a:extLst>
          </p:cNvPr>
          <p:cNvSpPr>
            <a:spLocks noGrp="1"/>
          </p:cNvSpPr>
          <p:nvPr>
            <p:ph type="sldNum" sz="quarter" idx="12"/>
          </p:nvPr>
        </p:nvSpPr>
        <p:spPr/>
        <p:txBody>
          <a:bodyPr/>
          <a:lstStyle/>
          <a:p>
            <a:fld id="{2354438D-A3B7-4861-825D-B4AACFF0AB03}" type="slidenum">
              <a:rPr lang="en-IN" smtClean="0"/>
              <a:t>‹#›</a:t>
            </a:fld>
            <a:endParaRPr lang="en-IN"/>
          </a:p>
        </p:txBody>
      </p:sp>
    </p:spTree>
    <p:extLst>
      <p:ext uri="{BB962C8B-B14F-4D97-AF65-F5344CB8AC3E}">
        <p14:creationId xmlns:p14="http://schemas.microsoft.com/office/powerpoint/2010/main" val="166951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5A4A-F11E-BD3C-7AD3-92ABA7FC8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D2037A-8DC0-6AF6-0CED-28906D237D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773627-D120-EC9F-19CF-A442B1BA8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33C22-2FD3-8CBF-FB01-568E697A36B6}"/>
              </a:ext>
            </a:extLst>
          </p:cNvPr>
          <p:cNvSpPr>
            <a:spLocks noGrp="1"/>
          </p:cNvSpPr>
          <p:nvPr>
            <p:ph type="dt" sz="half" idx="10"/>
          </p:nvPr>
        </p:nvSpPr>
        <p:spPr/>
        <p:txBody>
          <a:bodyPr/>
          <a:lstStyle/>
          <a:p>
            <a:fld id="{48AEAB18-68BE-45B3-AC80-73E65636E65F}" type="datetimeFigureOut">
              <a:rPr lang="en-IN" smtClean="0"/>
              <a:t>25-04-2023</a:t>
            </a:fld>
            <a:endParaRPr lang="en-IN"/>
          </a:p>
        </p:txBody>
      </p:sp>
      <p:sp>
        <p:nvSpPr>
          <p:cNvPr id="6" name="Footer Placeholder 5">
            <a:extLst>
              <a:ext uri="{FF2B5EF4-FFF2-40B4-BE49-F238E27FC236}">
                <a16:creationId xmlns:a16="http://schemas.microsoft.com/office/drawing/2014/main" id="{D8261D95-0E49-5B0A-236B-2853FDB7BC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D56AB6-693D-9284-684B-920AB7BD091F}"/>
              </a:ext>
            </a:extLst>
          </p:cNvPr>
          <p:cNvSpPr>
            <a:spLocks noGrp="1"/>
          </p:cNvSpPr>
          <p:nvPr>
            <p:ph type="sldNum" sz="quarter" idx="12"/>
          </p:nvPr>
        </p:nvSpPr>
        <p:spPr/>
        <p:txBody>
          <a:bodyPr/>
          <a:lstStyle/>
          <a:p>
            <a:fld id="{2354438D-A3B7-4861-825D-B4AACFF0AB03}" type="slidenum">
              <a:rPr lang="en-IN" smtClean="0"/>
              <a:t>‹#›</a:t>
            </a:fld>
            <a:endParaRPr lang="en-IN"/>
          </a:p>
        </p:txBody>
      </p:sp>
    </p:spTree>
    <p:extLst>
      <p:ext uri="{BB962C8B-B14F-4D97-AF65-F5344CB8AC3E}">
        <p14:creationId xmlns:p14="http://schemas.microsoft.com/office/powerpoint/2010/main" val="223025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A3881-2DC1-7DFE-526A-FA55AA7EF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496FCB-3F51-E22E-A031-5CDACB362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A48CD7-F686-D072-7AC9-12B7585DF2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EAB18-68BE-45B3-AC80-73E65636E65F}" type="datetimeFigureOut">
              <a:rPr lang="en-IN" smtClean="0"/>
              <a:t>25-04-2023</a:t>
            </a:fld>
            <a:endParaRPr lang="en-IN"/>
          </a:p>
        </p:txBody>
      </p:sp>
      <p:sp>
        <p:nvSpPr>
          <p:cNvPr id="5" name="Footer Placeholder 4">
            <a:extLst>
              <a:ext uri="{FF2B5EF4-FFF2-40B4-BE49-F238E27FC236}">
                <a16:creationId xmlns:a16="http://schemas.microsoft.com/office/drawing/2014/main" id="{DEB12540-4DFB-592C-D079-FA552B5C61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186CFC-0E09-8A49-52B9-B3CE340ED2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4438D-A3B7-4861-825D-B4AACFF0AB03}" type="slidenum">
              <a:rPr lang="en-IN" smtClean="0"/>
              <a:t>‹#›</a:t>
            </a:fld>
            <a:endParaRPr lang="en-IN"/>
          </a:p>
        </p:txBody>
      </p:sp>
    </p:spTree>
    <p:extLst>
      <p:ext uri="{BB962C8B-B14F-4D97-AF65-F5344CB8AC3E}">
        <p14:creationId xmlns:p14="http://schemas.microsoft.com/office/powerpoint/2010/main" val="934912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55CD-BEF8-B03F-F0E8-166A3D0A4DB0}"/>
              </a:ext>
            </a:extLst>
          </p:cNvPr>
          <p:cNvSpPr>
            <a:spLocks noGrp="1"/>
          </p:cNvSpPr>
          <p:nvPr>
            <p:ph type="ctrTitle"/>
          </p:nvPr>
        </p:nvSpPr>
        <p:spPr/>
        <p:txBody>
          <a:bodyPr/>
          <a:lstStyle/>
          <a:p>
            <a:r>
              <a:rPr lang="en-US" dirty="0">
                <a:latin typeface="Arial Black" panose="020B0A04020102020204" pitchFamily="34" charset="0"/>
              </a:rPr>
              <a:t>Beans disease </a:t>
            </a:r>
            <a:endParaRPr lang="en-IN" dirty="0">
              <a:latin typeface="Arial Black" panose="020B0A04020102020204" pitchFamily="34" charset="0"/>
            </a:endParaRPr>
          </a:p>
        </p:txBody>
      </p:sp>
      <p:sp>
        <p:nvSpPr>
          <p:cNvPr id="3" name="Subtitle 2">
            <a:extLst>
              <a:ext uri="{FF2B5EF4-FFF2-40B4-BE49-F238E27FC236}">
                <a16:creationId xmlns:a16="http://schemas.microsoft.com/office/drawing/2014/main" id="{FBB1309A-3DFD-4746-461B-70250C83CB9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8426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241D3-78D7-7199-285C-BBAAB96884D3}"/>
              </a:ext>
            </a:extLst>
          </p:cNvPr>
          <p:cNvSpPr>
            <a:spLocks noGrp="1"/>
          </p:cNvSpPr>
          <p:nvPr>
            <p:ph type="title"/>
          </p:nvPr>
        </p:nvSpPr>
        <p:spPr/>
        <p:txBody>
          <a:bodyPr/>
          <a:lstStyle/>
          <a:p>
            <a:r>
              <a:rPr lang="en-US" dirty="0">
                <a:latin typeface="Arial Black" panose="020B0A04020102020204" pitchFamily="34" charset="0"/>
              </a:rPr>
              <a:t>Code:</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62BE4DA-69E8-499A-2686-A35DE1B9DA05}"/>
              </a:ext>
            </a:extLst>
          </p:cNvPr>
          <p:cNvSpPr>
            <a:spLocks noGrp="1"/>
          </p:cNvSpPr>
          <p:nvPr>
            <p:ph idx="1"/>
          </p:nvPr>
        </p:nvSpPr>
        <p:spPr>
          <a:xfrm>
            <a:off x="838200" y="1363580"/>
            <a:ext cx="10515600" cy="5935578"/>
          </a:xfrm>
        </p:spPr>
        <p:txBody>
          <a:bodyPr>
            <a:normAutofit fontScale="32500" lnSpcReduction="20000"/>
          </a:bodyPr>
          <a:lstStyle/>
          <a:p>
            <a:pPr marL="0" indent="0">
              <a:buNone/>
            </a:pPr>
            <a:r>
              <a:rPr lang="en-IN" sz="11200" b="0" dirty="0">
                <a:solidFill>
                  <a:srgbClr val="AF00DB"/>
                </a:solidFill>
                <a:effectLst/>
                <a:latin typeface="Times New Roman" panose="02020603050405020304" pitchFamily="18" charset="0"/>
                <a:cs typeface="Times New Roman" panose="02020603050405020304" pitchFamily="18" charset="0"/>
              </a:rPr>
              <a:t>from</a:t>
            </a:r>
            <a:r>
              <a:rPr lang="en-IN" sz="11200" b="0" dirty="0">
                <a:solidFill>
                  <a:srgbClr val="000000"/>
                </a:solidFill>
                <a:effectLst/>
                <a:latin typeface="Times New Roman" panose="02020603050405020304" pitchFamily="18" charset="0"/>
                <a:cs typeface="Times New Roman" panose="02020603050405020304" pitchFamily="18" charset="0"/>
              </a:rPr>
              <a:t> </a:t>
            </a:r>
            <a:r>
              <a:rPr lang="en-IN" sz="11200" b="0" dirty="0" err="1">
                <a:solidFill>
                  <a:srgbClr val="000000"/>
                </a:solidFill>
                <a:effectLst/>
                <a:latin typeface="Times New Roman" panose="02020603050405020304" pitchFamily="18" charset="0"/>
                <a:cs typeface="Times New Roman" panose="02020603050405020304" pitchFamily="18" charset="0"/>
              </a:rPr>
              <a:t>tensorflow.keras.preprocessing.image</a:t>
            </a:r>
            <a:r>
              <a:rPr lang="en-IN" sz="11200" b="0" dirty="0">
                <a:solidFill>
                  <a:srgbClr val="000000"/>
                </a:solidFill>
                <a:effectLst/>
                <a:latin typeface="Times New Roman" panose="02020603050405020304" pitchFamily="18" charset="0"/>
                <a:cs typeface="Times New Roman" panose="02020603050405020304" pitchFamily="18" charset="0"/>
              </a:rPr>
              <a:t> </a:t>
            </a:r>
            <a:r>
              <a:rPr lang="en-IN" sz="11200" b="0" dirty="0">
                <a:solidFill>
                  <a:srgbClr val="AF00DB"/>
                </a:solidFill>
                <a:effectLst/>
                <a:latin typeface="Times New Roman" panose="02020603050405020304" pitchFamily="18" charset="0"/>
                <a:cs typeface="Times New Roman" panose="02020603050405020304" pitchFamily="18" charset="0"/>
              </a:rPr>
              <a:t>import</a:t>
            </a:r>
            <a:r>
              <a:rPr lang="en-IN" sz="11200" b="0" dirty="0">
                <a:solidFill>
                  <a:srgbClr val="000000"/>
                </a:solidFill>
                <a:effectLst/>
                <a:latin typeface="Times New Roman" panose="02020603050405020304" pitchFamily="18" charset="0"/>
                <a:cs typeface="Times New Roman" panose="02020603050405020304" pitchFamily="18" charset="0"/>
              </a:rPr>
              <a:t> </a:t>
            </a:r>
            <a:r>
              <a:rPr lang="en-IN" sz="11200" b="0" dirty="0" err="1">
                <a:solidFill>
                  <a:srgbClr val="000000"/>
                </a:solidFill>
                <a:effectLst/>
                <a:latin typeface="Times New Roman" panose="02020603050405020304" pitchFamily="18" charset="0"/>
                <a:cs typeface="Times New Roman" panose="02020603050405020304" pitchFamily="18" charset="0"/>
              </a:rPr>
              <a:t>img_to_array</a:t>
            </a:r>
            <a:endParaRPr lang="en-IN" sz="11200" b="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sz="11200" b="0" dirty="0">
                <a:solidFill>
                  <a:srgbClr val="AF00DB"/>
                </a:solidFill>
                <a:effectLst/>
                <a:latin typeface="Times New Roman" panose="02020603050405020304" pitchFamily="18" charset="0"/>
                <a:cs typeface="Times New Roman" panose="02020603050405020304" pitchFamily="18" charset="0"/>
              </a:rPr>
              <a:t>from</a:t>
            </a:r>
            <a:r>
              <a:rPr lang="en-IN" sz="11200" b="0" dirty="0">
                <a:solidFill>
                  <a:srgbClr val="000000"/>
                </a:solidFill>
                <a:effectLst/>
                <a:latin typeface="Times New Roman" panose="02020603050405020304" pitchFamily="18" charset="0"/>
                <a:cs typeface="Times New Roman" panose="02020603050405020304" pitchFamily="18" charset="0"/>
              </a:rPr>
              <a:t> </a:t>
            </a:r>
            <a:r>
              <a:rPr lang="en-IN" sz="11200" b="0" dirty="0" err="1">
                <a:solidFill>
                  <a:srgbClr val="000000"/>
                </a:solidFill>
                <a:effectLst/>
                <a:latin typeface="Times New Roman" panose="02020603050405020304" pitchFamily="18" charset="0"/>
                <a:cs typeface="Times New Roman" panose="02020603050405020304" pitchFamily="18" charset="0"/>
              </a:rPr>
              <a:t>tensorflow.keras.preprocessing.image</a:t>
            </a:r>
            <a:r>
              <a:rPr lang="en-IN" sz="11200" b="0" dirty="0">
                <a:solidFill>
                  <a:srgbClr val="000000"/>
                </a:solidFill>
                <a:effectLst/>
                <a:latin typeface="Times New Roman" panose="02020603050405020304" pitchFamily="18" charset="0"/>
                <a:cs typeface="Times New Roman" panose="02020603050405020304" pitchFamily="18" charset="0"/>
              </a:rPr>
              <a:t> </a:t>
            </a:r>
            <a:r>
              <a:rPr lang="en-IN" sz="11200" b="0" dirty="0">
                <a:solidFill>
                  <a:srgbClr val="AF00DB"/>
                </a:solidFill>
                <a:effectLst/>
                <a:latin typeface="Times New Roman" panose="02020603050405020304" pitchFamily="18" charset="0"/>
                <a:cs typeface="Times New Roman" panose="02020603050405020304" pitchFamily="18" charset="0"/>
              </a:rPr>
              <a:t>import</a:t>
            </a:r>
            <a:r>
              <a:rPr lang="en-IN" sz="11200" b="0" dirty="0">
                <a:solidFill>
                  <a:srgbClr val="000000"/>
                </a:solidFill>
                <a:effectLst/>
                <a:latin typeface="Times New Roman" panose="02020603050405020304" pitchFamily="18" charset="0"/>
                <a:cs typeface="Times New Roman" panose="02020603050405020304" pitchFamily="18" charset="0"/>
              </a:rPr>
              <a:t> </a:t>
            </a:r>
            <a:r>
              <a:rPr lang="en-IN" sz="11200" b="0" dirty="0" err="1">
                <a:solidFill>
                  <a:srgbClr val="000000"/>
                </a:solidFill>
                <a:effectLst/>
                <a:latin typeface="Times New Roman" panose="02020603050405020304" pitchFamily="18" charset="0"/>
                <a:cs typeface="Times New Roman" panose="02020603050405020304" pitchFamily="18" charset="0"/>
              </a:rPr>
              <a:t>load_img</a:t>
            </a:r>
            <a:endParaRPr lang="en-IN" sz="11200" b="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sz="11200" b="0" dirty="0">
                <a:solidFill>
                  <a:srgbClr val="AF00DB"/>
                </a:solidFill>
                <a:effectLst/>
                <a:latin typeface="Times New Roman" panose="02020603050405020304" pitchFamily="18" charset="0"/>
                <a:cs typeface="Times New Roman" panose="02020603050405020304" pitchFamily="18" charset="0"/>
              </a:rPr>
              <a:t>from</a:t>
            </a:r>
            <a:r>
              <a:rPr lang="en-IN" sz="11200" b="0" dirty="0">
                <a:solidFill>
                  <a:srgbClr val="000000"/>
                </a:solidFill>
                <a:effectLst/>
                <a:latin typeface="Times New Roman" panose="02020603050405020304" pitchFamily="18" charset="0"/>
                <a:cs typeface="Times New Roman" panose="02020603050405020304" pitchFamily="18" charset="0"/>
              </a:rPr>
              <a:t> </a:t>
            </a:r>
            <a:r>
              <a:rPr lang="en-IN" sz="11200" b="0" dirty="0" err="1">
                <a:solidFill>
                  <a:srgbClr val="000000"/>
                </a:solidFill>
                <a:effectLst/>
                <a:latin typeface="Times New Roman" panose="02020603050405020304" pitchFamily="18" charset="0"/>
                <a:cs typeface="Times New Roman" panose="02020603050405020304" pitchFamily="18" charset="0"/>
              </a:rPr>
              <a:t>sklearn.preprocessing</a:t>
            </a:r>
            <a:r>
              <a:rPr lang="en-IN" sz="11200" b="0" dirty="0">
                <a:solidFill>
                  <a:srgbClr val="000000"/>
                </a:solidFill>
                <a:effectLst/>
                <a:latin typeface="Times New Roman" panose="02020603050405020304" pitchFamily="18" charset="0"/>
                <a:cs typeface="Times New Roman" panose="02020603050405020304" pitchFamily="18" charset="0"/>
              </a:rPr>
              <a:t> </a:t>
            </a:r>
            <a:r>
              <a:rPr lang="en-IN" sz="11200" b="0" dirty="0">
                <a:solidFill>
                  <a:srgbClr val="AF00DB"/>
                </a:solidFill>
                <a:effectLst/>
                <a:latin typeface="Times New Roman" panose="02020603050405020304" pitchFamily="18" charset="0"/>
                <a:cs typeface="Times New Roman" panose="02020603050405020304" pitchFamily="18" charset="0"/>
              </a:rPr>
              <a:t>import</a:t>
            </a:r>
            <a:r>
              <a:rPr lang="en-IN" sz="11200" b="0" dirty="0">
                <a:solidFill>
                  <a:srgbClr val="000000"/>
                </a:solidFill>
                <a:effectLst/>
                <a:latin typeface="Times New Roman" panose="02020603050405020304" pitchFamily="18" charset="0"/>
                <a:cs typeface="Times New Roman" panose="02020603050405020304" pitchFamily="18" charset="0"/>
              </a:rPr>
              <a:t> </a:t>
            </a:r>
            <a:r>
              <a:rPr lang="en-IN" sz="11200" b="0" dirty="0" err="1">
                <a:solidFill>
                  <a:srgbClr val="000000"/>
                </a:solidFill>
                <a:effectLst/>
                <a:latin typeface="Times New Roman" panose="02020603050405020304" pitchFamily="18" charset="0"/>
                <a:cs typeface="Times New Roman" panose="02020603050405020304" pitchFamily="18" charset="0"/>
              </a:rPr>
              <a:t>LabelBinarizer</a:t>
            </a:r>
            <a:endParaRPr lang="en-IN" sz="11200" b="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sz="11200" b="0" dirty="0">
                <a:solidFill>
                  <a:srgbClr val="0000FF"/>
                </a:solidFill>
                <a:effectLst/>
                <a:latin typeface="Times New Roman" panose="02020603050405020304" pitchFamily="18" charset="0"/>
                <a:cs typeface="Times New Roman" panose="02020603050405020304" pitchFamily="18" charset="0"/>
              </a:rPr>
              <a:t>!</a:t>
            </a:r>
            <a:r>
              <a:rPr lang="en-IN" sz="11200" b="0" dirty="0">
                <a:solidFill>
                  <a:srgbClr val="000000"/>
                </a:solidFill>
                <a:effectLst/>
                <a:latin typeface="Times New Roman" panose="02020603050405020304" pitchFamily="18" charset="0"/>
                <a:cs typeface="Times New Roman" panose="02020603050405020304" pitchFamily="18" charset="0"/>
              </a:rPr>
              <a:t>pip install </a:t>
            </a:r>
            <a:r>
              <a:rPr lang="en-IN" sz="11200" b="0" dirty="0" err="1">
                <a:solidFill>
                  <a:srgbClr val="000000"/>
                </a:solidFill>
                <a:effectLst/>
                <a:latin typeface="Times New Roman" panose="02020603050405020304" pitchFamily="18" charset="0"/>
                <a:cs typeface="Times New Roman" panose="02020603050405020304" pitchFamily="18" charset="0"/>
              </a:rPr>
              <a:t>imutils</a:t>
            </a:r>
            <a:endParaRPr lang="en-IN" sz="11200" b="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sz="11200" b="0" dirty="0">
                <a:solidFill>
                  <a:srgbClr val="AF00DB"/>
                </a:solidFill>
                <a:effectLst/>
                <a:latin typeface="Times New Roman" panose="02020603050405020304" pitchFamily="18" charset="0"/>
                <a:cs typeface="Times New Roman" panose="02020603050405020304" pitchFamily="18" charset="0"/>
              </a:rPr>
              <a:t>from</a:t>
            </a:r>
            <a:r>
              <a:rPr lang="en-IN" sz="11200" b="0" dirty="0">
                <a:solidFill>
                  <a:srgbClr val="000000"/>
                </a:solidFill>
                <a:effectLst/>
                <a:latin typeface="Times New Roman" panose="02020603050405020304" pitchFamily="18" charset="0"/>
                <a:cs typeface="Times New Roman" panose="02020603050405020304" pitchFamily="18" charset="0"/>
              </a:rPr>
              <a:t> </a:t>
            </a:r>
            <a:r>
              <a:rPr lang="en-IN" sz="11200" b="0" dirty="0" err="1">
                <a:solidFill>
                  <a:srgbClr val="000000"/>
                </a:solidFill>
                <a:effectLst/>
                <a:latin typeface="Times New Roman" panose="02020603050405020304" pitchFamily="18" charset="0"/>
                <a:cs typeface="Times New Roman" panose="02020603050405020304" pitchFamily="18" charset="0"/>
              </a:rPr>
              <a:t>imutils</a:t>
            </a:r>
            <a:r>
              <a:rPr lang="en-IN" sz="11200" b="0" dirty="0">
                <a:solidFill>
                  <a:srgbClr val="000000"/>
                </a:solidFill>
                <a:effectLst/>
                <a:latin typeface="Times New Roman" panose="02020603050405020304" pitchFamily="18" charset="0"/>
                <a:cs typeface="Times New Roman" panose="02020603050405020304" pitchFamily="18" charset="0"/>
              </a:rPr>
              <a:t> </a:t>
            </a:r>
            <a:r>
              <a:rPr lang="en-IN" sz="11200" b="0" dirty="0">
                <a:solidFill>
                  <a:srgbClr val="AF00DB"/>
                </a:solidFill>
                <a:effectLst/>
                <a:latin typeface="Times New Roman" panose="02020603050405020304" pitchFamily="18" charset="0"/>
                <a:cs typeface="Times New Roman" panose="02020603050405020304" pitchFamily="18" charset="0"/>
              </a:rPr>
              <a:t>import</a:t>
            </a:r>
            <a:r>
              <a:rPr lang="en-IN" sz="11200" b="0" dirty="0">
                <a:solidFill>
                  <a:srgbClr val="000000"/>
                </a:solidFill>
                <a:effectLst/>
                <a:latin typeface="Times New Roman" panose="02020603050405020304" pitchFamily="18" charset="0"/>
                <a:cs typeface="Times New Roman" panose="02020603050405020304" pitchFamily="18" charset="0"/>
              </a:rPr>
              <a:t> paths</a:t>
            </a:r>
          </a:p>
          <a:p>
            <a:pPr marL="0" indent="0">
              <a:buNone/>
            </a:pPr>
            <a:r>
              <a:rPr lang="en-IN" sz="11200" b="0" dirty="0">
                <a:solidFill>
                  <a:srgbClr val="AF00DB"/>
                </a:solidFill>
                <a:effectLst/>
                <a:latin typeface="Times New Roman" panose="02020603050405020304" pitchFamily="18" charset="0"/>
                <a:cs typeface="Times New Roman" panose="02020603050405020304" pitchFamily="18" charset="0"/>
              </a:rPr>
              <a:t>from</a:t>
            </a:r>
            <a:r>
              <a:rPr lang="en-IN" sz="11200" b="0" dirty="0">
                <a:solidFill>
                  <a:srgbClr val="000000"/>
                </a:solidFill>
                <a:effectLst/>
                <a:latin typeface="Times New Roman" panose="02020603050405020304" pitchFamily="18" charset="0"/>
                <a:cs typeface="Times New Roman" panose="02020603050405020304" pitchFamily="18" charset="0"/>
              </a:rPr>
              <a:t> </a:t>
            </a:r>
            <a:r>
              <a:rPr lang="en-IN" sz="11200" b="0" dirty="0" err="1">
                <a:solidFill>
                  <a:srgbClr val="000000"/>
                </a:solidFill>
                <a:effectLst/>
                <a:latin typeface="Times New Roman" panose="02020603050405020304" pitchFamily="18" charset="0"/>
                <a:cs typeface="Times New Roman" panose="02020603050405020304" pitchFamily="18" charset="0"/>
              </a:rPr>
              <a:t>sklearn.utils</a:t>
            </a:r>
            <a:r>
              <a:rPr lang="en-IN" sz="11200" b="0" dirty="0">
                <a:solidFill>
                  <a:srgbClr val="000000"/>
                </a:solidFill>
                <a:effectLst/>
                <a:latin typeface="Times New Roman" panose="02020603050405020304" pitchFamily="18" charset="0"/>
                <a:cs typeface="Times New Roman" panose="02020603050405020304" pitchFamily="18" charset="0"/>
              </a:rPr>
              <a:t> </a:t>
            </a:r>
            <a:r>
              <a:rPr lang="en-IN" sz="11200" b="0" dirty="0">
                <a:solidFill>
                  <a:srgbClr val="AF00DB"/>
                </a:solidFill>
                <a:effectLst/>
                <a:latin typeface="Times New Roman" panose="02020603050405020304" pitchFamily="18" charset="0"/>
                <a:cs typeface="Times New Roman" panose="02020603050405020304" pitchFamily="18" charset="0"/>
              </a:rPr>
              <a:t>import</a:t>
            </a:r>
            <a:r>
              <a:rPr lang="en-IN" sz="11200" b="0" dirty="0">
                <a:solidFill>
                  <a:srgbClr val="000000"/>
                </a:solidFill>
                <a:effectLst/>
                <a:latin typeface="Times New Roman" panose="02020603050405020304" pitchFamily="18" charset="0"/>
                <a:cs typeface="Times New Roman" panose="02020603050405020304" pitchFamily="18" charset="0"/>
              </a:rPr>
              <a:t> shuffle</a:t>
            </a:r>
          </a:p>
          <a:p>
            <a:pPr marL="0" indent="0">
              <a:buNone/>
            </a:pPr>
            <a:r>
              <a:rPr lang="en-IN" sz="11200" b="0" dirty="0">
                <a:solidFill>
                  <a:srgbClr val="AF00DB"/>
                </a:solidFill>
                <a:effectLst/>
                <a:latin typeface="Times New Roman" panose="02020603050405020304" pitchFamily="18" charset="0"/>
                <a:cs typeface="Times New Roman" panose="02020603050405020304" pitchFamily="18" charset="0"/>
              </a:rPr>
              <a:t>import</a:t>
            </a:r>
            <a:r>
              <a:rPr lang="en-IN" sz="11200" b="0" dirty="0">
                <a:solidFill>
                  <a:srgbClr val="000000"/>
                </a:solidFill>
                <a:effectLst/>
                <a:latin typeface="Times New Roman" panose="02020603050405020304" pitchFamily="18" charset="0"/>
                <a:cs typeface="Times New Roman" panose="02020603050405020304" pitchFamily="18" charset="0"/>
              </a:rPr>
              <a:t> pandas </a:t>
            </a:r>
            <a:r>
              <a:rPr lang="en-IN" sz="11200" b="0" dirty="0">
                <a:solidFill>
                  <a:srgbClr val="AF00DB"/>
                </a:solidFill>
                <a:effectLst/>
                <a:latin typeface="Times New Roman" panose="02020603050405020304" pitchFamily="18" charset="0"/>
                <a:cs typeface="Times New Roman" panose="02020603050405020304" pitchFamily="18" charset="0"/>
              </a:rPr>
              <a:t>as</a:t>
            </a:r>
            <a:r>
              <a:rPr lang="en-IN" sz="11200" b="0" dirty="0">
                <a:solidFill>
                  <a:srgbClr val="000000"/>
                </a:solidFill>
                <a:effectLst/>
                <a:latin typeface="Times New Roman" panose="02020603050405020304" pitchFamily="18" charset="0"/>
                <a:cs typeface="Times New Roman" panose="02020603050405020304" pitchFamily="18" charset="0"/>
              </a:rPr>
              <a:t> pd</a:t>
            </a:r>
          </a:p>
          <a:p>
            <a:pPr marL="0" indent="0">
              <a:buNone/>
            </a:pPr>
            <a:r>
              <a:rPr lang="en-IN" sz="11200" b="0" dirty="0">
                <a:solidFill>
                  <a:srgbClr val="AF00DB"/>
                </a:solidFill>
                <a:effectLst/>
                <a:latin typeface="Times New Roman" panose="02020603050405020304" pitchFamily="18" charset="0"/>
                <a:cs typeface="Times New Roman" panose="02020603050405020304" pitchFamily="18" charset="0"/>
              </a:rPr>
              <a:t>import</a:t>
            </a:r>
            <a:r>
              <a:rPr lang="en-IN" sz="11200" b="0" dirty="0">
                <a:solidFill>
                  <a:srgbClr val="000000"/>
                </a:solidFill>
                <a:effectLst/>
                <a:latin typeface="Times New Roman" panose="02020603050405020304" pitchFamily="18" charset="0"/>
                <a:cs typeface="Times New Roman" panose="02020603050405020304" pitchFamily="18" charset="0"/>
              </a:rPr>
              <a:t> </a:t>
            </a:r>
            <a:r>
              <a:rPr lang="en-IN" sz="11200" b="0" dirty="0" err="1">
                <a:solidFill>
                  <a:srgbClr val="000000"/>
                </a:solidFill>
                <a:effectLst/>
                <a:latin typeface="Times New Roman" panose="02020603050405020304" pitchFamily="18" charset="0"/>
                <a:cs typeface="Times New Roman" panose="02020603050405020304" pitchFamily="18" charset="0"/>
              </a:rPr>
              <a:t>numpy</a:t>
            </a:r>
            <a:r>
              <a:rPr lang="en-IN" sz="11200" b="0" dirty="0">
                <a:solidFill>
                  <a:srgbClr val="000000"/>
                </a:solidFill>
                <a:effectLst/>
                <a:latin typeface="Times New Roman" panose="02020603050405020304" pitchFamily="18" charset="0"/>
                <a:cs typeface="Times New Roman" panose="02020603050405020304" pitchFamily="18" charset="0"/>
              </a:rPr>
              <a:t> </a:t>
            </a:r>
            <a:r>
              <a:rPr lang="en-IN" sz="11200" b="0" dirty="0">
                <a:solidFill>
                  <a:srgbClr val="AF00DB"/>
                </a:solidFill>
                <a:effectLst/>
                <a:latin typeface="Times New Roman" panose="02020603050405020304" pitchFamily="18" charset="0"/>
                <a:cs typeface="Times New Roman" panose="02020603050405020304" pitchFamily="18" charset="0"/>
              </a:rPr>
              <a:t>as</a:t>
            </a:r>
            <a:r>
              <a:rPr lang="en-IN" sz="11200" b="0" dirty="0">
                <a:solidFill>
                  <a:srgbClr val="000000"/>
                </a:solidFill>
                <a:effectLst/>
                <a:latin typeface="Times New Roman" panose="02020603050405020304" pitchFamily="18" charset="0"/>
                <a:cs typeface="Times New Roman" panose="02020603050405020304" pitchFamily="18" charset="0"/>
              </a:rPr>
              <a:t> np</a:t>
            </a:r>
          </a:p>
          <a:p>
            <a:pPr marL="0" indent="0">
              <a:buNone/>
            </a:pPr>
            <a:r>
              <a:rPr lang="en-IN" sz="11200" b="0" dirty="0">
                <a:solidFill>
                  <a:srgbClr val="AF00DB"/>
                </a:solidFill>
                <a:effectLst/>
                <a:latin typeface="Times New Roman" panose="02020603050405020304" pitchFamily="18" charset="0"/>
                <a:cs typeface="Times New Roman" panose="02020603050405020304" pitchFamily="18" charset="0"/>
              </a:rPr>
              <a:t>import</a:t>
            </a:r>
            <a:r>
              <a:rPr lang="en-IN" sz="11200" b="0" dirty="0">
                <a:solidFill>
                  <a:srgbClr val="000000"/>
                </a:solidFill>
                <a:effectLst/>
                <a:latin typeface="Times New Roman" panose="02020603050405020304" pitchFamily="18" charset="0"/>
                <a:cs typeface="Times New Roman" panose="02020603050405020304" pitchFamily="18" charset="0"/>
              </a:rPr>
              <a:t> random, </a:t>
            </a:r>
            <a:r>
              <a:rPr lang="en-IN" sz="11200" b="0" dirty="0" err="1">
                <a:solidFill>
                  <a:srgbClr val="000000"/>
                </a:solidFill>
                <a:effectLst/>
                <a:latin typeface="Times New Roman" panose="02020603050405020304" pitchFamily="18" charset="0"/>
                <a:cs typeface="Times New Roman" panose="02020603050405020304" pitchFamily="18" charset="0"/>
              </a:rPr>
              <a:t>os</a:t>
            </a:r>
            <a:endParaRPr lang="en-IN" sz="11200" b="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236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BA3D-C438-DE42-F1CE-8E289887FD1B}"/>
              </a:ext>
            </a:extLst>
          </p:cNvPr>
          <p:cNvSpPr>
            <a:spLocks noGrp="1"/>
          </p:cNvSpPr>
          <p:nvPr>
            <p:ph type="title"/>
          </p:nvPr>
        </p:nvSpPr>
        <p:spPr>
          <a:xfrm>
            <a:off x="838200" y="-870117"/>
            <a:ext cx="10515600" cy="9436601"/>
          </a:xfrm>
        </p:spPr>
        <p:txBody>
          <a:bodyPr>
            <a:normAutofit/>
          </a:bodyPr>
          <a:lstStyle/>
          <a:p>
            <a:br>
              <a:rPr lang="en-IN" b="0" dirty="0">
                <a:solidFill>
                  <a:srgbClr val="000000"/>
                </a:solidFill>
                <a:effectLst/>
                <a:latin typeface="Times New Roman" panose="02020603050405020304" pitchFamily="18" charset="0"/>
                <a:cs typeface="Times New Roman" panose="02020603050405020304" pitchFamily="18" charset="0"/>
              </a:rPr>
            </a:br>
            <a:r>
              <a:rPr lang="en-IN" sz="2800" b="0" dirty="0">
                <a:solidFill>
                  <a:srgbClr val="000000"/>
                </a:solidFill>
                <a:effectLst/>
                <a:latin typeface="Times New Roman" panose="02020603050405020304" pitchFamily="18" charset="0"/>
                <a:cs typeface="Times New Roman" panose="02020603050405020304" pitchFamily="18" charset="0"/>
              </a:rPr>
              <a:t>x = []</a:t>
            </a:r>
            <a:br>
              <a:rPr lang="en-IN" sz="2800" b="0" dirty="0">
                <a:solidFill>
                  <a:srgbClr val="000000"/>
                </a:solidFill>
                <a:effectLst/>
                <a:latin typeface="Times New Roman" panose="02020603050405020304" pitchFamily="18" charset="0"/>
                <a:cs typeface="Times New Roman" panose="02020603050405020304" pitchFamily="18" charset="0"/>
              </a:rPr>
            </a:br>
            <a:r>
              <a:rPr lang="en-IN" sz="2800" b="0" dirty="0">
                <a:solidFill>
                  <a:srgbClr val="000000"/>
                </a:solidFill>
                <a:effectLst/>
                <a:latin typeface="Times New Roman" panose="02020603050405020304" pitchFamily="18" charset="0"/>
                <a:cs typeface="Times New Roman" panose="02020603050405020304" pitchFamily="18" charset="0"/>
              </a:rPr>
              <a:t>y = []</a:t>
            </a:r>
            <a:br>
              <a:rPr lang="en-IN" sz="2800" b="0" dirty="0">
                <a:solidFill>
                  <a:srgbClr val="000000"/>
                </a:solidFill>
                <a:effectLst/>
                <a:latin typeface="Times New Roman" panose="02020603050405020304" pitchFamily="18" charset="0"/>
                <a:cs typeface="Times New Roman" panose="02020603050405020304" pitchFamily="18" charset="0"/>
              </a:rPr>
            </a:br>
            <a:r>
              <a:rPr lang="en-IN" sz="2800" b="0" dirty="0" err="1">
                <a:solidFill>
                  <a:srgbClr val="000000"/>
                </a:solidFill>
                <a:effectLst/>
                <a:latin typeface="Times New Roman" panose="02020603050405020304" pitchFamily="18" charset="0"/>
                <a:cs typeface="Times New Roman" panose="02020603050405020304" pitchFamily="18" charset="0"/>
              </a:rPr>
              <a:t>width,height</a:t>
            </a:r>
            <a:r>
              <a:rPr lang="en-IN" sz="2800" b="0" dirty="0">
                <a:solidFill>
                  <a:srgbClr val="000000"/>
                </a:solidFill>
                <a:effectLst/>
                <a:latin typeface="Times New Roman" panose="02020603050405020304" pitchFamily="18" charset="0"/>
                <a:cs typeface="Times New Roman" panose="02020603050405020304" pitchFamily="18" charset="0"/>
              </a:rPr>
              <a:t>=</a:t>
            </a:r>
            <a:r>
              <a:rPr lang="en-IN" sz="2800" b="0" dirty="0">
                <a:solidFill>
                  <a:srgbClr val="098156"/>
                </a:solidFill>
                <a:effectLst/>
                <a:latin typeface="Times New Roman" panose="02020603050405020304" pitchFamily="18" charset="0"/>
                <a:cs typeface="Times New Roman" panose="02020603050405020304" pitchFamily="18" charset="0"/>
              </a:rPr>
              <a:t>224</a:t>
            </a:r>
            <a:r>
              <a:rPr lang="en-IN" sz="2800" b="0" dirty="0">
                <a:solidFill>
                  <a:srgbClr val="000000"/>
                </a:solidFill>
                <a:effectLst/>
                <a:latin typeface="Times New Roman" panose="02020603050405020304" pitchFamily="18" charset="0"/>
                <a:cs typeface="Times New Roman" panose="02020603050405020304" pitchFamily="18" charset="0"/>
              </a:rPr>
              <a:t>,</a:t>
            </a:r>
            <a:r>
              <a:rPr lang="en-IN" sz="2800" b="0" dirty="0">
                <a:solidFill>
                  <a:srgbClr val="098156"/>
                </a:solidFill>
                <a:effectLst/>
                <a:latin typeface="Times New Roman" panose="02020603050405020304" pitchFamily="18" charset="0"/>
                <a:cs typeface="Times New Roman" panose="02020603050405020304" pitchFamily="18" charset="0"/>
              </a:rPr>
              <a:t>224</a:t>
            </a:r>
            <a:br>
              <a:rPr lang="en-IN" sz="2800" b="0" dirty="0">
                <a:solidFill>
                  <a:srgbClr val="000000"/>
                </a:solidFill>
                <a:effectLst/>
                <a:latin typeface="Times New Roman" panose="02020603050405020304" pitchFamily="18" charset="0"/>
                <a:cs typeface="Times New Roman" panose="02020603050405020304" pitchFamily="18" charset="0"/>
              </a:rPr>
            </a:br>
            <a:br>
              <a:rPr lang="en-IN" sz="2800" b="0" dirty="0">
                <a:solidFill>
                  <a:srgbClr val="000000"/>
                </a:solidFill>
                <a:effectLst/>
                <a:latin typeface="Times New Roman" panose="02020603050405020304" pitchFamily="18" charset="0"/>
                <a:cs typeface="Times New Roman" panose="02020603050405020304" pitchFamily="18" charset="0"/>
              </a:rPr>
            </a:br>
            <a:r>
              <a:rPr lang="en-IN" sz="2800" b="0" dirty="0" err="1">
                <a:solidFill>
                  <a:srgbClr val="000000"/>
                </a:solidFill>
                <a:effectLst/>
                <a:latin typeface="Times New Roman" panose="02020603050405020304" pitchFamily="18" charset="0"/>
                <a:cs typeface="Times New Roman" panose="02020603050405020304" pitchFamily="18" charset="0"/>
              </a:rPr>
              <a:t>df</a:t>
            </a:r>
            <a:r>
              <a:rPr lang="en-IN" sz="2800" b="0" dirty="0">
                <a:solidFill>
                  <a:srgbClr val="000000"/>
                </a:solidFill>
                <a:effectLst/>
                <a:latin typeface="Times New Roman" panose="02020603050405020304" pitchFamily="18" charset="0"/>
                <a:cs typeface="Times New Roman" panose="02020603050405020304" pitchFamily="18" charset="0"/>
              </a:rPr>
              <a:t> = </a:t>
            </a:r>
            <a:r>
              <a:rPr lang="en-IN" sz="2800" b="0" dirty="0">
                <a:solidFill>
                  <a:srgbClr val="257693"/>
                </a:solidFill>
                <a:effectLst/>
                <a:latin typeface="Times New Roman" panose="02020603050405020304" pitchFamily="18" charset="0"/>
                <a:cs typeface="Times New Roman" panose="02020603050405020304" pitchFamily="18" charset="0"/>
              </a:rPr>
              <a:t>list</a:t>
            </a:r>
            <a:r>
              <a:rPr lang="en-IN" sz="2800" b="0" dirty="0">
                <a:solidFill>
                  <a:srgbClr val="000000"/>
                </a:solidFill>
                <a:effectLst/>
                <a:latin typeface="Times New Roman" panose="02020603050405020304" pitchFamily="18" charset="0"/>
                <a:cs typeface="Times New Roman" panose="02020603050405020304" pitchFamily="18" charset="0"/>
              </a:rPr>
              <a:t>(</a:t>
            </a:r>
            <a:r>
              <a:rPr lang="en-IN" sz="2800" b="0" dirty="0" err="1">
                <a:solidFill>
                  <a:srgbClr val="000000"/>
                </a:solidFill>
                <a:effectLst/>
                <a:latin typeface="Times New Roman" panose="02020603050405020304" pitchFamily="18" charset="0"/>
                <a:cs typeface="Times New Roman" panose="02020603050405020304" pitchFamily="18" charset="0"/>
              </a:rPr>
              <a:t>paths.list_images</a:t>
            </a:r>
            <a:r>
              <a:rPr lang="en-IN" sz="2800" b="0" dirty="0">
                <a:solidFill>
                  <a:srgbClr val="000000"/>
                </a:solidFill>
                <a:effectLst/>
                <a:latin typeface="Times New Roman" panose="02020603050405020304" pitchFamily="18" charset="0"/>
                <a:cs typeface="Times New Roman" panose="02020603050405020304" pitchFamily="18" charset="0"/>
              </a:rPr>
              <a:t>(</a:t>
            </a:r>
            <a:r>
              <a:rPr lang="en-IN" sz="2800" b="0" dirty="0">
                <a:solidFill>
                  <a:srgbClr val="A31515"/>
                </a:solidFill>
                <a:effectLst/>
                <a:latin typeface="Times New Roman" panose="02020603050405020304" pitchFamily="18" charset="0"/>
                <a:cs typeface="Times New Roman" panose="02020603050405020304" pitchFamily="18" charset="0"/>
              </a:rPr>
              <a:t>'/content/drive/</a:t>
            </a:r>
            <a:r>
              <a:rPr lang="en-IN" sz="2800" b="0" dirty="0" err="1">
                <a:solidFill>
                  <a:srgbClr val="A31515"/>
                </a:solidFill>
                <a:effectLst/>
                <a:latin typeface="Times New Roman" panose="02020603050405020304" pitchFamily="18" charset="0"/>
                <a:cs typeface="Times New Roman" panose="02020603050405020304" pitchFamily="18" charset="0"/>
              </a:rPr>
              <a:t>MyDrive</a:t>
            </a:r>
            <a:r>
              <a:rPr lang="en-IN" sz="2800" b="0" dirty="0">
                <a:solidFill>
                  <a:srgbClr val="A31515"/>
                </a:solidFill>
                <a:effectLst/>
                <a:latin typeface="Times New Roman" panose="02020603050405020304" pitchFamily="18" charset="0"/>
                <a:cs typeface="Times New Roman" panose="02020603050405020304" pitchFamily="18" charset="0"/>
              </a:rPr>
              <a:t>/</a:t>
            </a:r>
            <a:r>
              <a:rPr lang="en-IN" sz="2800" b="0" dirty="0" err="1">
                <a:solidFill>
                  <a:srgbClr val="A31515"/>
                </a:solidFill>
                <a:effectLst/>
                <a:latin typeface="Times New Roman" panose="02020603050405020304" pitchFamily="18" charset="0"/>
                <a:cs typeface="Times New Roman" panose="02020603050405020304" pitchFamily="18" charset="0"/>
              </a:rPr>
              <a:t>Bean_Dataset</a:t>
            </a:r>
            <a:r>
              <a:rPr lang="en-IN" sz="2800" b="0" dirty="0">
                <a:solidFill>
                  <a:srgbClr val="A31515"/>
                </a:solidFill>
                <a:effectLst/>
                <a:latin typeface="Times New Roman" panose="02020603050405020304" pitchFamily="18" charset="0"/>
                <a:cs typeface="Times New Roman" panose="02020603050405020304" pitchFamily="18" charset="0"/>
              </a:rPr>
              <a:t>'</a:t>
            </a:r>
            <a:r>
              <a:rPr lang="en-IN" sz="2800" b="0" dirty="0">
                <a:solidFill>
                  <a:srgbClr val="000000"/>
                </a:solidFill>
                <a:effectLst/>
                <a:latin typeface="Times New Roman" panose="02020603050405020304" pitchFamily="18" charset="0"/>
                <a:cs typeface="Times New Roman" panose="02020603050405020304" pitchFamily="18" charset="0"/>
              </a:rPr>
              <a:t>))</a:t>
            </a:r>
            <a:br>
              <a:rPr lang="en-IN" sz="2800" b="0" dirty="0">
                <a:solidFill>
                  <a:srgbClr val="000000"/>
                </a:solidFill>
                <a:effectLst/>
                <a:latin typeface="Times New Roman" panose="02020603050405020304" pitchFamily="18" charset="0"/>
                <a:cs typeface="Times New Roman" panose="02020603050405020304" pitchFamily="18" charset="0"/>
              </a:rPr>
            </a:br>
            <a:br>
              <a:rPr lang="en-IN" sz="2800" b="0" dirty="0">
                <a:solidFill>
                  <a:srgbClr val="000000"/>
                </a:solidFill>
                <a:effectLst/>
                <a:latin typeface="Times New Roman" panose="02020603050405020304" pitchFamily="18" charset="0"/>
                <a:cs typeface="Times New Roman" panose="02020603050405020304" pitchFamily="18" charset="0"/>
              </a:rPr>
            </a:br>
            <a:r>
              <a:rPr lang="en-IN" sz="2800" b="0" dirty="0">
                <a:solidFill>
                  <a:srgbClr val="AF00DB"/>
                </a:solidFill>
                <a:effectLst/>
                <a:latin typeface="Times New Roman" panose="02020603050405020304" pitchFamily="18" charset="0"/>
                <a:cs typeface="Times New Roman" panose="02020603050405020304" pitchFamily="18" charset="0"/>
              </a:rPr>
              <a:t>for</a:t>
            </a:r>
            <a:r>
              <a:rPr lang="en-IN" sz="2800" b="0" dirty="0">
                <a:solidFill>
                  <a:srgbClr val="000000"/>
                </a:solidFill>
                <a:effectLst/>
                <a:latin typeface="Times New Roman" panose="02020603050405020304" pitchFamily="18" charset="0"/>
                <a:cs typeface="Times New Roman" panose="02020603050405020304" pitchFamily="18" charset="0"/>
              </a:rPr>
              <a:t> </a:t>
            </a:r>
            <a:r>
              <a:rPr lang="en-IN" sz="2800" b="0" dirty="0" err="1">
                <a:solidFill>
                  <a:srgbClr val="000000"/>
                </a:solidFill>
                <a:effectLst/>
                <a:latin typeface="Times New Roman" panose="02020603050405020304" pitchFamily="18" charset="0"/>
                <a:cs typeface="Times New Roman" panose="02020603050405020304" pitchFamily="18" charset="0"/>
              </a:rPr>
              <a:t>imagePath</a:t>
            </a:r>
            <a:r>
              <a:rPr lang="en-IN" sz="2800" b="0" dirty="0">
                <a:solidFill>
                  <a:srgbClr val="000000"/>
                </a:solidFill>
                <a:effectLst/>
                <a:latin typeface="Times New Roman" panose="02020603050405020304" pitchFamily="18" charset="0"/>
                <a:cs typeface="Times New Roman" panose="02020603050405020304" pitchFamily="18" charset="0"/>
              </a:rPr>
              <a:t> </a:t>
            </a:r>
            <a:r>
              <a:rPr lang="en-IN" sz="2800" b="0" dirty="0">
                <a:solidFill>
                  <a:srgbClr val="0000FF"/>
                </a:solidFill>
                <a:effectLst/>
                <a:latin typeface="Times New Roman" panose="02020603050405020304" pitchFamily="18" charset="0"/>
                <a:cs typeface="Times New Roman" panose="02020603050405020304" pitchFamily="18" charset="0"/>
              </a:rPr>
              <a:t>in</a:t>
            </a:r>
            <a:r>
              <a:rPr lang="en-IN" sz="2800" b="0" dirty="0">
                <a:solidFill>
                  <a:srgbClr val="000000"/>
                </a:solidFill>
                <a:effectLst/>
                <a:latin typeface="Times New Roman" panose="02020603050405020304" pitchFamily="18" charset="0"/>
                <a:cs typeface="Times New Roman" panose="02020603050405020304" pitchFamily="18" charset="0"/>
              </a:rPr>
              <a:t> </a:t>
            </a:r>
            <a:r>
              <a:rPr lang="en-IN" sz="2800" b="0" dirty="0" err="1">
                <a:solidFill>
                  <a:srgbClr val="000000"/>
                </a:solidFill>
                <a:effectLst/>
                <a:latin typeface="Times New Roman" panose="02020603050405020304" pitchFamily="18" charset="0"/>
                <a:cs typeface="Times New Roman" panose="02020603050405020304" pitchFamily="18" charset="0"/>
              </a:rPr>
              <a:t>df</a:t>
            </a:r>
            <a:r>
              <a:rPr lang="en-IN" sz="2800" b="0" dirty="0">
                <a:solidFill>
                  <a:srgbClr val="000000"/>
                </a:solidFill>
                <a:effectLst/>
                <a:latin typeface="Times New Roman" panose="02020603050405020304" pitchFamily="18" charset="0"/>
                <a:cs typeface="Times New Roman" panose="02020603050405020304" pitchFamily="18" charset="0"/>
              </a:rPr>
              <a:t>:</a:t>
            </a:r>
            <a:br>
              <a:rPr lang="en-IN" sz="2800" b="0" dirty="0">
                <a:solidFill>
                  <a:srgbClr val="000000"/>
                </a:solidFill>
                <a:effectLst/>
                <a:latin typeface="Times New Roman" panose="02020603050405020304" pitchFamily="18" charset="0"/>
                <a:cs typeface="Times New Roman" panose="02020603050405020304" pitchFamily="18" charset="0"/>
              </a:rPr>
            </a:br>
            <a:r>
              <a:rPr lang="en-IN" sz="2800" b="0" dirty="0">
                <a:solidFill>
                  <a:srgbClr val="000000"/>
                </a:solidFill>
                <a:effectLst/>
                <a:latin typeface="Times New Roman" panose="02020603050405020304" pitchFamily="18" charset="0"/>
                <a:cs typeface="Times New Roman" panose="02020603050405020304" pitchFamily="18" charset="0"/>
              </a:rPr>
              <a:t>    label = </a:t>
            </a:r>
            <a:r>
              <a:rPr lang="en-IN" sz="2800" b="0" dirty="0" err="1">
                <a:solidFill>
                  <a:srgbClr val="000000"/>
                </a:solidFill>
                <a:effectLst/>
                <a:latin typeface="Times New Roman" panose="02020603050405020304" pitchFamily="18" charset="0"/>
                <a:cs typeface="Times New Roman" panose="02020603050405020304" pitchFamily="18" charset="0"/>
              </a:rPr>
              <a:t>imagePath.split</a:t>
            </a:r>
            <a:r>
              <a:rPr lang="en-IN" sz="2800" b="0" dirty="0">
                <a:solidFill>
                  <a:srgbClr val="000000"/>
                </a:solidFill>
                <a:effectLst/>
                <a:latin typeface="Times New Roman" panose="02020603050405020304" pitchFamily="18" charset="0"/>
                <a:cs typeface="Times New Roman" panose="02020603050405020304" pitchFamily="18" charset="0"/>
              </a:rPr>
              <a:t>(</a:t>
            </a:r>
            <a:r>
              <a:rPr lang="en-IN" sz="2800" b="0" dirty="0" err="1">
                <a:solidFill>
                  <a:srgbClr val="000000"/>
                </a:solidFill>
                <a:effectLst/>
                <a:latin typeface="Times New Roman" panose="02020603050405020304" pitchFamily="18" charset="0"/>
                <a:cs typeface="Times New Roman" panose="02020603050405020304" pitchFamily="18" charset="0"/>
              </a:rPr>
              <a:t>os.path.sep</a:t>
            </a:r>
            <a:r>
              <a:rPr lang="en-IN" sz="2800" b="0" dirty="0">
                <a:solidFill>
                  <a:srgbClr val="000000"/>
                </a:solidFill>
                <a:effectLst/>
                <a:latin typeface="Times New Roman" panose="02020603050405020304" pitchFamily="18" charset="0"/>
                <a:cs typeface="Times New Roman" panose="02020603050405020304" pitchFamily="18" charset="0"/>
              </a:rPr>
              <a:t>)[</a:t>
            </a:r>
            <a:r>
              <a:rPr lang="en-IN" sz="2800" b="0" dirty="0">
                <a:solidFill>
                  <a:srgbClr val="098156"/>
                </a:solidFill>
                <a:effectLst/>
                <a:latin typeface="Times New Roman" panose="02020603050405020304" pitchFamily="18" charset="0"/>
                <a:cs typeface="Times New Roman" panose="02020603050405020304" pitchFamily="18" charset="0"/>
              </a:rPr>
              <a:t>-2</a:t>
            </a:r>
            <a:r>
              <a:rPr lang="en-IN" sz="2800" b="0" dirty="0">
                <a:solidFill>
                  <a:srgbClr val="000000"/>
                </a:solidFill>
                <a:effectLst/>
                <a:latin typeface="Times New Roman" panose="02020603050405020304" pitchFamily="18" charset="0"/>
                <a:cs typeface="Times New Roman" panose="02020603050405020304" pitchFamily="18" charset="0"/>
              </a:rPr>
              <a:t>]   </a:t>
            </a:r>
            <a:br>
              <a:rPr lang="en-IN" sz="2800" b="0" dirty="0">
                <a:solidFill>
                  <a:srgbClr val="000000"/>
                </a:solidFill>
                <a:effectLst/>
                <a:latin typeface="Times New Roman" panose="02020603050405020304" pitchFamily="18" charset="0"/>
                <a:cs typeface="Times New Roman" panose="02020603050405020304" pitchFamily="18" charset="0"/>
              </a:rPr>
            </a:br>
            <a:r>
              <a:rPr lang="en-IN" sz="2800" b="0" dirty="0">
                <a:solidFill>
                  <a:srgbClr val="000000"/>
                </a:solidFill>
                <a:effectLst/>
                <a:latin typeface="Times New Roman" panose="02020603050405020304" pitchFamily="18" charset="0"/>
                <a:cs typeface="Times New Roman" panose="02020603050405020304" pitchFamily="18" charset="0"/>
              </a:rPr>
              <a:t>    image = </a:t>
            </a:r>
            <a:r>
              <a:rPr lang="en-IN" sz="2800" b="0" dirty="0" err="1">
                <a:solidFill>
                  <a:srgbClr val="000000"/>
                </a:solidFill>
                <a:effectLst/>
                <a:latin typeface="Times New Roman" panose="02020603050405020304" pitchFamily="18" charset="0"/>
                <a:cs typeface="Times New Roman" panose="02020603050405020304" pitchFamily="18" charset="0"/>
              </a:rPr>
              <a:t>load_img</a:t>
            </a:r>
            <a:r>
              <a:rPr lang="en-IN" sz="2800" b="0" dirty="0">
                <a:solidFill>
                  <a:srgbClr val="000000"/>
                </a:solidFill>
                <a:effectLst/>
                <a:latin typeface="Times New Roman" panose="02020603050405020304" pitchFamily="18" charset="0"/>
                <a:cs typeface="Times New Roman" panose="02020603050405020304" pitchFamily="18" charset="0"/>
              </a:rPr>
              <a:t>(</a:t>
            </a:r>
            <a:r>
              <a:rPr lang="en-IN" sz="2800" b="0" dirty="0" err="1">
                <a:solidFill>
                  <a:srgbClr val="000000"/>
                </a:solidFill>
                <a:effectLst/>
                <a:latin typeface="Times New Roman" panose="02020603050405020304" pitchFamily="18" charset="0"/>
                <a:cs typeface="Times New Roman" panose="02020603050405020304" pitchFamily="18" charset="0"/>
              </a:rPr>
              <a:t>imagePath</a:t>
            </a:r>
            <a:r>
              <a:rPr lang="en-IN" sz="2800" b="0" dirty="0">
                <a:solidFill>
                  <a:srgbClr val="000000"/>
                </a:solidFill>
                <a:effectLst/>
                <a:latin typeface="Times New Roman" panose="02020603050405020304" pitchFamily="18" charset="0"/>
                <a:cs typeface="Times New Roman" panose="02020603050405020304" pitchFamily="18" charset="0"/>
              </a:rPr>
              <a:t>, </a:t>
            </a:r>
            <a:r>
              <a:rPr lang="en-IN" sz="2800" b="0" dirty="0" err="1">
                <a:solidFill>
                  <a:srgbClr val="000000"/>
                </a:solidFill>
                <a:effectLst/>
                <a:latin typeface="Times New Roman" panose="02020603050405020304" pitchFamily="18" charset="0"/>
                <a:cs typeface="Times New Roman" panose="02020603050405020304" pitchFamily="18" charset="0"/>
              </a:rPr>
              <a:t>target_size</a:t>
            </a:r>
            <a:r>
              <a:rPr lang="en-IN" sz="2800" b="0" dirty="0">
                <a:solidFill>
                  <a:srgbClr val="000000"/>
                </a:solidFill>
                <a:effectLst/>
                <a:latin typeface="Times New Roman" panose="02020603050405020304" pitchFamily="18" charset="0"/>
                <a:cs typeface="Times New Roman" panose="02020603050405020304" pitchFamily="18" charset="0"/>
              </a:rPr>
              <a:t>=(width, height))</a:t>
            </a:r>
            <a:br>
              <a:rPr lang="en-IN" sz="2800" b="0" dirty="0">
                <a:solidFill>
                  <a:srgbClr val="000000"/>
                </a:solidFill>
                <a:effectLst/>
                <a:latin typeface="Times New Roman" panose="02020603050405020304" pitchFamily="18" charset="0"/>
                <a:cs typeface="Times New Roman" panose="02020603050405020304" pitchFamily="18" charset="0"/>
              </a:rPr>
            </a:br>
            <a:r>
              <a:rPr lang="en-IN" sz="2800" b="0" dirty="0">
                <a:solidFill>
                  <a:srgbClr val="000000"/>
                </a:solidFill>
                <a:effectLst/>
                <a:latin typeface="Times New Roman" panose="02020603050405020304" pitchFamily="18" charset="0"/>
                <a:cs typeface="Times New Roman" panose="02020603050405020304" pitchFamily="18" charset="0"/>
              </a:rPr>
              <a:t>    image = </a:t>
            </a:r>
            <a:r>
              <a:rPr lang="en-IN" sz="2800" b="0" dirty="0" err="1">
                <a:solidFill>
                  <a:srgbClr val="000000"/>
                </a:solidFill>
                <a:effectLst/>
                <a:latin typeface="Times New Roman" panose="02020603050405020304" pitchFamily="18" charset="0"/>
                <a:cs typeface="Times New Roman" panose="02020603050405020304" pitchFamily="18" charset="0"/>
              </a:rPr>
              <a:t>img_to_array</a:t>
            </a:r>
            <a:r>
              <a:rPr lang="en-IN" sz="2800" b="0" dirty="0">
                <a:solidFill>
                  <a:srgbClr val="000000"/>
                </a:solidFill>
                <a:effectLst/>
                <a:latin typeface="Times New Roman" panose="02020603050405020304" pitchFamily="18" charset="0"/>
                <a:cs typeface="Times New Roman" panose="02020603050405020304" pitchFamily="18" charset="0"/>
              </a:rPr>
              <a:t>(image)</a:t>
            </a:r>
            <a:br>
              <a:rPr lang="en-IN" sz="2800" b="0" dirty="0">
                <a:solidFill>
                  <a:srgbClr val="000000"/>
                </a:solidFill>
                <a:effectLst/>
                <a:latin typeface="Times New Roman" panose="02020603050405020304" pitchFamily="18" charset="0"/>
                <a:cs typeface="Times New Roman" panose="02020603050405020304" pitchFamily="18" charset="0"/>
              </a:rPr>
            </a:br>
            <a:r>
              <a:rPr lang="en-IN" sz="2800" b="0" dirty="0">
                <a:solidFill>
                  <a:srgbClr val="000000"/>
                </a:solidFill>
                <a:effectLst/>
                <a:latin typeface="Times New Roman" panose="02020603050405020304" pitchFamily="18" charset="0"/>
                <a:cs typeface="Times New Roman" panose="02020603050405020304" pitchFamily="18" charset="0"/>
              </a:rPr>
              <a:t>    </a:t>
            </a:r>
            <a:r>
              <a:rPr lang="en-IN" sz="2800" b="0" dirty="0" err="1">
                <a:solidFill>
                  <a:srgbClr val="000000"/>
                </a:solidFill>
                <a:effectLst/>
                <a:latin typeface="Times New Roman" panose="02020603050405020304" pitchFamily="18" charset="0"/>
                <a:cs typeface="Times New Roman" panose="02020603050405020304" pitchFamily="18" charset="0"/>
              </a:rPr>
              <a:t>x.append</a:t>
            </a:r>
            <a:r>
              <a:rPr lang="en-IN" sz="2800" b="0" dirty="0">
                <a:solidFill>
                  <a:srgbClr val="000000"/>
                </a:solidFill>
                <a:effectLst/>
                <a:latin typeface="Times New Roman" panose="02020603050405020304" pitchFamily="18" charset="0"/>
                <a:cs typeface="Times New Roman" panose="02020603050405020304" pitchFamily="18" charset="0"/>
              </a:rPr>
              <a:t>(image)</a:t>
            </a:r>
            <a:br>
              <a:rPr lang="en-IN" sz="2800" b="0" dirty="0">
                <a:solidFill>
                  <a:srgbClr val="000000"/>
                </a:solidFill>
                <a:effectLst/>
                <a:latin typeface="Times New Roman" panose="02020603050405020304" pitchFamily="18" charset="0"/>
                <a:cs typeface="Times New Roman" panose="02020603050405020304" pitchFamily="18" charset="0"/>
              </a:rPr>
            </a:br>
            <a:r>
              <a:rPr lang="en-IN" sz="2800" b="0" dirty="0">
                <a:solidFill>
                  <a:srgbClr val="000000"/>
                </a:solidFill>
                <a:effectLst/>
                <a:latin typeface="Times New Roman" panose="02020603050405020304" pitchFamily="18" charset="0"/>
                <a:cs typeface="Times New Roman" panose="02020603050405020304" pitchFamily="18" charset="0"/>
              </a:rPr>
              <a:t>    </a:t>
            </a:r>
            <a:r>
              <a:rPr lang="en-IN" sz="2800" b="0" dirty="0" err="1">
                <a:solidFill>
                  <a:srgbClr val="000000"/>
                </a:solidFill>
                <a:effectLst/>
                <a:latin typeface="Times New Roman" panose="02020603050405020304" pitchFamily="18" charset="0"/>
                <a:cs typeface="Times New Roman" panose="02020603050405020304" pitchFamily="18" charset="0"/>
              </a:rPr>
              <a:t>y.append</a:t>
            </a:r>
            <a:r>
              <a:rPr lang="en-IN" sz="2800" b="0" dirty="0">
                <a:solidFill>
                  <a:srgbClr val="000000"/>
                </a:solidFill>
                <a:effectLst/>
                <a:latin typeface="Times New Roman" panose="02020603050405020304" pitchFamily="18" charset="0"/>
                <a:cs typeface="Times New Roman" panose="02020603050405020304" pitchFamily="18" charset="0"/>
              </a:rPr>
              <a:t>(label)</a:t>
            </a:r>
            <a:br>
              <a:rPr lang="en-IN" sz="2800" b="0" dirty="0">
                <a:solidFill>
                  <a:srgbClr val="000000"/>
                </a:solidFill>
                <a:effectLst/>
                <a:latin typeface="Times New Roman" panose="02020603050405020304" pitchFamily="18" charset="0"/>
                <a:cs typeface="Times New Roman" panose="02020603050405020304" pitchFamily="18" charset="0"/>
              </a:rPr>
            </a:br>
            <a:br>
              <a:rPr lang="en-IN" sz="3100" b="0" dirty="0">
                <a:solidFill>
                  <a:srgbClr val="000000"/>
                </a:solidFill>
                <a:effectLst/>
                <a:latin typeface="Courier New" panose="02070309020205020404" pitchFamily="49" charset="0"/>
              </a:rPr>
            </a:br>
            <a:endParaRPr lang="en-IN" sz="3100" dirty="0"/>
          </a:p>
        </p:txBody>
      </p:sp>
    </p:spTree>
    <p:extLst>
      <p:ext uri="{BB962C8B-B14F-4D97-AF65-F5344CB8AC3E}">
        <p14:creationId xmlns:p14="http://schemas.microsoft.com/office/powerpoint/2010/main" val="366318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0609-DB8E-C4C7-E173-5A56FC01F50B}"/>
              </a:ext>
            </a:extLst>
          </p:cNvPr>
          <p:cNvSpPr>
            <a:spLocks noGrp="1"/>
          </p:cNvSpPr>
          <p:nvPr>
            <p:ph type="title"/>
          </p:nvPr>
        </p:nvSpPr>
        <p:spPr>
          <a:xfrm>
            <a:off x="838200" y="365125"/>
            <a:ext cx="10515600" cy="4206875"/>
          </a:xfrm>
        </p:spPr>
        <p:txBody>
          <a:bodyPr>
            <a:normAutofit fontScale="90000"/>
          </a:bodyPr>
          <a:lstStyle/>
          <a:p>
            <a:br>
              <a:rPr lang="en-IN" b="0" dirty="0">
                <a:solidFill>
                  <a:srgbClr val="000000"/>
                </a:solidFill>
                <a:effectLst/>
                <a:latin typeface="Courier New" panose="02070309020205020404" pitchFamily="49" charset="0"/>
              </a:rPr>
            </a:br>
            <a:br>
              <a:rPr lang="en-IN" b="0" dirty="0">
                <a:solidFill>
                  <a:srgbClr val="000000"/>
                </a:solidFill>
                <a:effectLst/>
                <a:latin typeface="Courier New" panose="02070309020205020404" pitchFamily="49" charset="0"/>
              </a:rPr>
            </a:br>
            <a:br>
              <a:rPr lang="en-IN" b="0" dirty="0">
                <a:solidFill>
                  <a:srgbClr val="000000"/>
                </a:solidFill>
                <a:effectLst/>
                <a:latin typeface="Courier New" panose="02070309020205020404" pitchFamily="49" charset="0"/>
              </a:rPr>
            </a:br>
            <a:br>
              <a:rPr lang="en-IN" b="0" dirty="0">
                <a:solidFill>
                  <a:srgbClr val="000000"/>
                </a:solidFill>
                <a:effectLst/>
                <a:latin typeface="Courier New" panose="02070309020205020404" pitchFamily="49" charset="0"/>
              </a:rPr>
            </a:br>
            <a:r>
              <a:rPr lang="en-IN" sz="3100" b="0" dirty="0">
                <a:solidFill>
                  <a:srgbClr val="000000"/>
                </a:solidFill>
                <a:effectLst/>
                <a:latin typeface="Times New Roman" panose="02020603050405020304" pitchFamily="18" charset="0"/>
                <a:cs typeface="Times New Roman" panose="02020603050405020304" pitchFamily="18" charset="0"/>
              </a:rPr>
              <a:t>x = </a:t>
            </a:r>
            <a:r>
              <a:rPr lang="en-IN" sz="3100" b="0" dirty="0" err="1">
                <a:solidFill>
                  <a:srgbClr val="000000"/>
                </a:solidFill>
                <a:effectLst/>
                <a:latin typeface="Times New Roman" panose="02020603050405020304" pitchFamily="18" charset="0"/>
                <a:cs typeface="Times New Roman" panose="02020603050405020304" pitchFamily="18" charset="0"/>
              </a:rPr>
              <a:t>np.array</a:t>
            </a:r>
            <a:r>
              <a:rPr lang="en-IN" sz="3100" b="0" dirty="0">
                <a:solidFill>
                  <a:srgbClr val="000000"/>
                </a:solidFill>
                <a:effectLst/>
                <a:latin typeface="Times New Roman" panose="02020603050405020304" pitchFamily="18" charset="0"/>
                <a:cs typeface="Times New Roman" panose="02020603050405020304" pitchFamily="18" charset="0"/>
              </a:rPr>
              <a:t>(x, </a:t>
            </a:r>
            <a:r>
              <a:rPr lang="en-IN" sz="3100" b="0" dirty="0" err="1">
                <a:solidFill>
                  <a:srgbClr val="000000"/>
                </a:solidFill>
                <a:effectLst/>
                <a:latin typeface="Times New Roman" panose="02020603050405020304" pitchFamily="18" charset="0"/>
                <a:cs typeface="Times New Roman" panose="02020603050405020304" pitchFamily="18" charset="0"/>
              </a:rPr>
              <a:t>dtype</a:t>
            </a:r>
            <a:r>
              <a:rPr lang="en-IN" sz="3100" b="0" dirty="0">
                <a:solidFill>
                  <a:srgbClr val="000000"/>
                </a:solidFill>
                <a:effectLst/>
                <a:latin typeface="Times New Roman" panose="02020603050405020304" pitchFamily="18" charset="0"/>
                <a:cs typeface="Times New Roman" panose="02020603050405020304" pitchFamily="18" charset="0"/>
              </a:rPr>
              <a:t>=</a:t>
            </a:r>
            <a:r>
              <a:rPr lang="en-IN" sz="3100" b="0" dirty="0">
                <a:solidFill>
                  <a:srgbClr val="A31515"/>
                </a:solidFill>
                <a:effectLst/>
                <a:latin typeface="Times New Roman" panose="02020603050405020304" pitchFamily="18" charset="0"/>
                <a:cs typeface="Times New Roman" panose="02020603050405020304" pitchFamily="18" charset="0"/>
              </a:rPr>
              <a:t>"float32"</a:t>
            </a:r>
            <a:r>
              <a:rPr lang="en-IN" sz="3100" b="0" dirty="0">
                <a:solidFill>
                  <a:srgbClr val="000000"/>
                </a:solidFill>
                <a:effectLst/>
                <a:latin typeface="Times New Roman" panose="02020603050405020304" pitchFamily="18" charset="0"/>
                <a:cs typeface="Times New Roman" panose="02020603050405020304" pitchFamily="18" charset="0"/>
              </a:rPr>
              <a:t>)</a:t>
            </a:r>
            <a:br>
              <a:rPr lang="en-IN" sz="3100" b="0" dirty="0">
                <a:solidFill>
                  <a:srgbClr val="000000"/>
                </a:solidFill>
                <a:effectLst/>
                <a:latin typeface="Times New Roman" panose="02020603050405020304" pitchFamily="18" charset="0"/>
                <a:cs typeface="Times New Roman" panose="02020603050405020304" pitchFamily="18" charset="0"/>
              </a:rPr>
            </a:br>
            <a:r>
              <a:rPr lang="en-IN" sz="3100" b="0" dirty="0">
                <a:solidFill>
                  <a:srgbClr val="000000"/>
                </a:solidFill>
                <a:effectLst/>
                <a:latin typeface="Times New Roman" panose="02020603050405020304" pitchFamily="18" charset="0"/>
                <a:cs typeface="Times New Roman" panose="02020603050405020304" pitchFamily="18" charset="0"/>
              </a:rPr>
              <a:t>y = </a:t>
            </a:r>
            <a:r>
              <a:rPr lang="en-IN" sz="3100" b="0" dirty="0" err="1">
                <a:solidFill>
                  <a:srgbClr val="000000"/>
                </a:solidFill>
                <a:effectLst/>
                <a:latin typeface="Times New Roman" panose="02020603050405020304" pitchFamily="18" charset="0"/>
                <a:cs typeface="Times New Roman" panose="02020603050405020304" pitchFamily="18" charset="0"/>
              </a:rPr>
              <a:t>np.array</a:t>
            </a:r>
            <a:r>
              <a:rPr lang="en-IN" sz="3100" b="0" dirty="0">
                <a:solidFill>
                  <a:srgbClr val="000000"/>
                </a:solidFill>
                <a:effectLst/>
                <a:latin typeface="Times New Roman" panose="02020603050405020304" pitchFamily="18" charset="0"/>
                <a:cs typeface="Times New Roman" panose="02020603050405020304" pitchFamily="18" charset="0"/>
              </a:rPr>
              <a:t>(y)</a:t>
            </a:r>
            <a:br>
              <a:rPr lang="en-IN" sz="3100" b="0" dirty="0">
                <a:solidFill>
                  <a:srgbClr val="000000"/>
                </a:solidFill>
                <a:effectLst/>
                <a:latin typeface="Times New Roman" panose="02020603050405020304" pitchFamily="18" charset="0"/>
                <a:cs typeface="Times New Roman" panose="02020603050405020304" pitchFamily="18" charset="0"/>
              </a:rPr>
            </a:br>
            <a:br>
              <a:rPr lang="en-IN" sz="3100" b="0" dirty="0">
                <a:solidFill>
                  <a:srgbClr val="000000"/>
                </a:solidFill>
                <a:effectLst/>
                <a:latin typeface="Times New Roman" panose="02020603050405020304" pitchFamily="18" charset="0"/>
                <a:cs typeface="Times New Roman" panose="02020603050405020304" pitchFamily="18" charset="0"/>
              </a:rPr>
            </a:br>
            <a:r>
              <a:rPr lang="en-IN" sz="3100" b="0" dirty="0">
                <a:solidFill>
                  <a:srgbClr val="000000"/>
                </a:solidFill>
                <a:effectLst/>
                <a:latin typeface="Times New Roman" panose="02020603050405020304" pitchFamily="18" charset="0"/>
                <a:cs typeface="Times New Roman" panose="02020603050405020304" pitchFamily="18" charset="0"/>
              </a:rPr>
              <a:t>lb = </a:t>
            </a:r>
            <a:r>
              <a:rPr lang="en-IN" sz="3100" b="0" dirty="0" err="1">
                <a:solidFill>
                  <a:srgbClr val="000000"/>
                </a:solidFill>
                <a:effectLst/>
                <a:latin typeface="Times New Roman" panose="02020603050405020304" pitchFamily="18" charset="0"/>
                <a:cs typeface="Times New Roman" panose="02020603050405020304" pitchFamily="18" charset="0"/>
              </a:rPr>
              <a:t>LabelBinarizer</a:t>
            </a:r>
            <a:r>
              <a:rPr lang="en-IN" sz="3100" b="0" dirty="0">
                <a:solidFill>
                  <a:srgbClr val="000000"/>
                </a:solidFill>
                <a:effectLst/>
                <a:latin typeface="Times New Roman" panose="02020603050405020304" pitchFamily="18" charset="0"/>
                <a:cs typeface="Times New Roman" panose="02020603050405020304" pitchFamily="18" charset="0"/>
              </a:rPr>
              <a:t>()</a:t>
            </a:r>
            <a:br>
              <a:rPr lang="en-IN" sz="3100" b="0" dirty="0">
                <a:solidFill>
                  <a:srgbClr val="000000"/>
                </a:solidFill>
                <a:effectLst/>
                <a:latin typeface="Times New Roman" panose="02020603050405020304" pitchFamily="18" charset="0"/>
                <a:cs typeface="Times New Roman" panose="02020603050405020304" pitchFamily="18" charset="0"/>
              </a:rPr>
            </a:br>
            <a:r>
              <a:rPr lang="en-IN" sz="3100" b="0" dirty="0">
                <a:solidFill>
                  <a:srgbClr val="000000"/>
                </a:solidFill>
                <a:effectLst/>
                <a:latin typeface="Times New Roman" panose="02020603050405020304" pitchFamily="18" charset="0"/>
                <a:cs typeface="Times New Roman" panose="02020603050405020304" pitchFamily="18" charset="0"/>
              </a:rPr>
              <a:t>y = </a:t>
            </a:r>
            <a:r>
              <a:rPr lang="en-IN" sz="3100" b="0" dirty="0" err="1">
                <a:solidFill>
                  <a:srgbClr val="000000"/>
                </a:solidFill>
                <a:effectLst/>
                <a:latin typeface="Times New Roman" panose="02020603050405020304" pitchFamily="18" charset="0"/>
                <a:cs typeface="Times New Roman" panose="02020603050405020304" pitchFamily="18" charset="0"/>
              </a:rPr>
              <a:t>lb.fit_transform</a:t>
            </a:r>
            <a:r>
              <a:rPr lang="en-IN" sz="3100" b="0" dirty="0">
                <a:solidFill>
                  <a:srgbClr val="000000"/>
                </a:solidFill>
                <a:effectLst/>
                <a:latin typeface="Times New Roman" panose="02020603050405020304" pitchFamily="18" charset="0"/>
                <a:cs typeface="Times New Roman" panose="02020603050405020304" pitchFamily="18" charset="0"/>
              </a:rPr>
              <a:t>(y)</a:t>
            </a:r>
            <a:br>
              <a:rPr lang="en-IN" sz="3100" b="0" dirty="0">
                <a:solidFill>
                  <a:srgbClr val="000000"/>
                </a:solidFill>
                <a:effectLst/>
                <a:latin typeface="Times New Roman" panose="02020603050405020304" pitchFamily="18" charset="0"/>
                <a:cs typeface="Times New Roman" panose="02020603050405020304" pitchFamily="18" charset="0"/>
              </a:rPr>
            </a:br>
            <a:br>
              <a:rPr lang="en-IN" sz="3100" b="0" dirty="0">
                <a:solidFill>
                  <a:srgbClr val="000000"/>
                </a:solidFill>
                <a:effectLst/>
                <a:latin typeface="Times New Roman" panose="02020603050405020304" pitchFamily="18" charset="0"/>
                <a:cs typeface="Times New Roman" panose="02020603050405020304" pitchFamily="18" charset="0"/>
              </a:rPr>
            </a:br>
            <a:r>
              <a:rPr lang="en-IN" sz="3100" b="0" dirty="0">
                <a:solidFill>
                  <a:srgbClr val="000000"/>
                </a:solidFill>
                <a:effectLst/>
                <a:latin typeface="Times New Roman" panose="02020603050405020304" pitchFamily="18" charset="0"/>
                <a:cs typeface="Times New Roman" panose="02020603050405020304" pitchFamily="18" charset="0"/>
              </a:rPr>
              <a:t>data, labels = shuffle(x, y)</a:t>
            </a:r>
            <a:br>
              <a:rPr lang="en-IN" sz="3100" b="0" dirty="0">
                <a:solidFill>
                  <a:srgbClr val="000000"/>
                </a:solidFill>
                <a:effectLst/>
                <a:latin typeface="Times New Roman" panose="02020603050405020304" pitchFamily="18" charset="0"/>
                <a:cs typeface="Times New Roman" panose="02020603050405020304" pitchFamily="18" charset="0"/>
              </a:rPr>
            </a:br>
            <a:br>
              <a:rPr lang="en-IN" sz="3100" b="0" dirty="0">
                <a:solidFill>
                  <a:srgbClr val="000000"/>
                </a:solidFill>
                <a:effectLst/>
                <a:latin typeface="Times New Roman" panose="02020603050405020304" pitchFamily="18" charset="0"/>
                <a:cs typeface="Times New Roman" panose="02020603050405020304" pitchFamily="18" charset="0"/>
              </a:rPr>
            </a:br>
            <a:r>
              <a:rPr lang="en-IN" sz="3100" b="0" dirty="0">
                <a:solidFill>
                  <a:srgbClr val="795E26"/>
                </a:solidFill>
                <a:effectLst/>
                <a:latin typeface="Times New Roman" panose="02020603050405020304" pitchFamily="18" charset="0"/>
                <a:cs typeface="Times New Roman" panose="02020603050405020304" pitchFamily="18" charset="0"/>
              </a:rPr>
              <a:t>print</a:t>
            </a:r>
            <a:r>
              <a:rPr lang="en-IN" sz="3100" b="0" dirty="0">
                <a:solidFill>
                  <a:srgbClr val="000000"/>
                </a:solidFill>
                <a:effectLst/>
                <a:latin typeface="Times New Roman" panose="02020603050405020304" pitchFamily="18" charset="0"/>
                <a:cs typeface="Times New Roman" panose="02020603050405020304" pitchFamily="18" charset="0"/>
              </a:rPr>
              <a:t>(</a:t>
            </a:r>
            <a:r>
              <a:rPr lang="en-IN" sz="3100" b="0" dirty="0" err="1">
                <a:solidFill>
                  <a:srgbClr val="000000"/>
                </a:solidFill>
                <a:effectLst/>
                <a:latin typeface="Times New Roman" panose="02020603050405020304" pitchFamily="18" charset="0"/>
                <a:cs typeface="Times New Roman" panose="02020603050405020304" pitchFamily="18" charset="0"/>
              </a:rPr>
              <a:t>data.shape</a:t>
            </a:r>
            <a:r>
              <a:rPr lang="en-IN" sz="3100" b="0" dirty="0">
                <a:solidFill>
                  <a:srgbClr val="000000"/>
                </a:solidFill>
                <a:effectLst/>
                <a:latin typeface="Times New Roman" panose="02020603050405020304" pitchFamily="18" charset="0"/>
                <a:cs typeface="Times New Roman" panose="02020603050405020304" pitchFamily="18" charset="0"/>
              </a:rPr>
              <a:t>)</a:t>
            </a:r>
            <a:br>
              <a:rPr lang="en-IN" sz="3100" b="0" dirty="0">
                <a:solidFill>
                  <a:srgbClr val="000000"/>
                </a:solidFill>
                <a:effectLst/>
                <a:latin typeface="Times New Roman" panose="02020603050405020304" pitchFamily="18" charset="0"/>
                <a:cs typeface="Times New Roman" panose="02020603050405020304" pitchFamily="18" charset="0"/>
              </a:rPr>
            </a:br>
            <a:r>
              <a:rPr lang="en-IN" sz="3100" b="0" dirty="0">
                <a:solidFill>
                  <a:srgbClr val="795E26"/>
                </a:solidFill>
                <a:effectLst/>
                <a:latin typeface="Times New Roman" panose="02020603050405020304" pitchFamily="18" charset="0"/>
                <a:cs typeface="Times New Roman" panose="02020603050405020304" pitchFamily="18" charset="0"/>
              </a:rPr>
              <a:t>print</a:t>
            </a:r>
            <a:r>
              <a:rPr lang="en-IN" sz="3100" b="0" dirty="0">
                <a:solidFill>
                  <a:srgbClr val="000000"/>
                </a:solidFill>
                <a:effectLst/>
                <a:latin typeface="Times New Roman" panose="02020603050405020304" pitchFamily="18" charset="0"/>
                <a:cs typeface="Times New Roman" panose="02020603050405020304" pitchFamily="18" charset="0"/>
              </a:rPr>
              <a:t>(</a:t>
            </a:r>
            <a:r>
              <a:rPr lang="en-IN" sz="3100" b="0" dirty="0" err="1">
                <a:solidFill>
                  <a:srgbClr val="000000"/>
                </a:solidFill>
                <a:effectLst/>
                <a:latin typeface="Times New Roman" panose="02020603050405020304" pitchFamily="18" charset="0"/>
                <a:cs typeface="Times New Roman" panose="02020603050405020304" pitchFamily="18" charset="0"/>
              </a:rPr>
              <a:t>labels.shape</a:t>
            </a:r>
            <a:r>
              <a:rPr lang="en-IN" sz="3100" b="0" dirty="0">
                <a:solidFill>
                  <a:srgbClr val="000000"/>
                </a:solidFill>
                <a:effectLst/>
                <a:latin typeface="Times New Roman" panose="02020603050405020304" pitchFamily="18" charset="0"/>
                <a:cs typeface="Times New Roman" panose="02020603050405020304" pitchFamily="18" charset="0"/>
              </a:rPr>
              <a:t>)</a:t>
            </a:r>
            <a:br>
              <a:rPr lang="en-IN" sz="3100" b="0" dirty="0">
                <a:solidFill>
                  <a:srgbClr val="000000"/>
                </a:solidFill>
                <a:effectLst/>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03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A23B7-6019-2A73-80DC-8108442A4CD6}"/>
              </a:ext>
            </a:extLst>
          </p:cNvPr>
          <p:cNvSpPr>
            <a:spLocks noGrp="1"/>
          </p:cNvSpPr>
          <p:nvPr>
            <p:ph type="title"/>
          </p:nvPr>
        </p:nvSpPr>
        <p:spPr/>
        <p:txBody>
          <a:bodyPr/>
          <a:lstStyle/>
          <a:p>
            <a:r>
              <a:rPr lang="en-US" dirty="0">
                <a:latin typeface="Arial Black" panose="020B0A04020102020204" pitchFamily="34" charset="0"/>
              </a:rPr>
              <a:t>Data:</a:t>
            </a:r>
            <a:endParaRPr lang="en-IN"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C70C4B80-4A1B-863F-0F4F-AC7D014A34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623" y="1825625"/>
            <a:ext cx="8190753" cy="4351338"/>
          </a:xfrm>
        </p:spPr>
      </p:pic>
    </p:spTree>
    <p:extLst>
      <p:ext uri="{BB962C8B-B14F-4D97-AF65-F5344CB8AC3E}">
        <p14:creationId xmlns:p14="http://schemas.microsoft.com/office/powerpoint/2010/main" val="2248744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4A7B-4DBD-8A63-2E9A-C14809148131}"/>
              </a:ext>
            </a:extLst>
          </p:cNvPr>
          <p:cNvSpPr>
            <a:spLocks noGrp="1"/>
          </p:cNvSpPr>
          <p:nvPr>
            <p:ph type="title"/>
          </p:nvPr>
        </p:nvSpPr>
        <p:spPr>
          <a:xfrm>
            <a:off x="838200" y="365126"/>
            <a:ext cx="10515600" cy="285932"/>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9FA9C861-9325-C8AB-49EB-ED92A67ACC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3908" y="1154243"/>
            <a:ext cx="9533744" cy="5703757"/>
          </a:xfrm>
        </p:spPr>
      </p:pic>
    </p:spTree>
    <p:extLst>
      <p:ext uri="{BB962C8B-B14F-4D97-AF65-F5344CB8AC3E}">
        <p14:creationId xmlns:p14="http://schemas.microsoft.com/office/powerpoint/2010/main" val="329920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DB14-BB13-CBA7-B4B0-75358B43DDE8}"/>
              </a:ext>
            </a:extLst>
          </p:cNvPr>
          <p:cNvSpPr>
            <a:spLocks noGrp="1"/>
          </p:cNvSpPr>
          <p:nvPr>
            <p:ph type="title"/>
          </p:nvPr>
        </p:nvSpPr>
        <p:spPr>
          <a:xfrm>
            <a:off x="838200" y="365126"/>
            <a:ext cx="10515600" cy="639216"/>
          </a:xfrm>
        </p:spPr>
        <p:txBody>
          <a:bodyPr>
            <a:normAutofit fontScale="90000"/>
          </a:bodyPr>
          <a:lstStyle/>
          <a:p>
            <a:r>
              <a:rPr lang="en-US" dirty="0">
                <a:latin typeface="Arial Black" panose="020B0A04020102020204" pitchFamily="34" charset="0"/>
              </a:rPr>
              <a:t>Labels:</a:t>
            </a:r>
            <a:endParaRPr lang="en-IN"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1FD47F64-312F-5F30-7E78-C6E112825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918" y="1304144"/>
            <a:ext cx="9293901" cy="5021705"/>
          </a:xfrm>
        </p:spPr>
      </p:pic>
    </p:spTree>
    <p:extLst>
      <p:ext uri="{BB962C8B-B14F-4D97-AF65-F5344CB8AC3E}">
        <p14:creationId xmlns:p14="http://schemas.microsoft.com/office/powerpoint/2010/main" val="3605675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7772-5209-AB9E-9A09-FF9EBF46FACC}"/>
              </a:ext>
            </a:extLst>
          </p:cNvPr>
          <p:cNvSpPr>
            <a:spLocks noGrp="1"/>
          </p:cNvSpPr>
          <p:nvPr>
            <p:ph type="title"/>
          </p:nvPr>
        </p:nvSpPr>
        <p:spPr/>
        <p:txBody>
          <a:bodyPr/>
          <a:lstStyle/>
          <a:p>
            <a:r>
              <a:rPr lang="en-US" b="1" dirty="0"/>
              <a:t>Accuracy Results:</a:t>
            </a:r>
            <a:endParaRPr lang="en-IN" b="1" dirty="0"/>
          </a:p>
        </p:txBody>
      </p:sp>
      <p:pic>
        <p:nvPicPr>
          <p:cNvPr id="5" name="Content Placeholder 4">
            <a:extLst>
              <a:ext uri="{FF2B5EF4-FFF2-40B4-BE49-F238E27FC236}">
                <a16:creationId xmlns:a16="http://schemas.microsoft.com/office/drawing/2014/main" id="{0ACBBAF1-79C1-A76B-34DC-AE2059047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8840" y="1514007"/>
            <a:ext cx="7737406" cy="4978868"/>
          </a:xfrm>
        </p:spPr>
      </p:pic>
    </p:spTree>
    <p:extLst>
      <p:ext uri="{BB962C8B-B14F-4D97-AF65-F5344CB8AC3E}">
        <p14:creationId xmlns:p14="http://schemas.microsoft.com/office/powerpoint/2010/main" val="3820092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94D3-F80E-E332-BAAA-BC22FDEFCD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F5CE7E-4049-04F0-508B-BA2BE98AD86A}"/>
              </a:ext>
            </a:extLst>
          </p:cNvPr>
          <p:cNvSpPr>
            <a:spLocks noGrp="1"/>
          </p:cNvSpPr>
          <p:nvPr>
            <p:ph idx="1"/>
          </p:nvPr>
        </p:nvSpPr>
        <p:spPr/>
        <p:txBody>
          <a:bodyPr/>
          <a:lstStyle/>
          <a:p>
            <a:pPr marL="0" indent="0">
              <a:buNone/>
            </a:pPr>
            <a:r>
              <a:rPr lang="en-US" dirty="0"/>
              <a:t>Logistic regression:</a:t>
            </a:r>
          </a:p>
          <a:p>
            <a:pPr marL="0" indent="0">
              <a:buNone/>
            </a:pPr>
            <a:r>
              <a:rPr lang="en-US" dirty="0"/>
              <a:t>Confusion matrix:</a:t>
            </a:r>
            <a:endParaRPr lang="fr-FR" b="0" i="0" dirty="0">
              <a:solidFill>
                <a:srgbClr val="212121"/>
              </a:solidFill>
              <a:effectLst/>
              <a:latin typeface="Courier New" panose="02070309020205020404" pitchFamily="49" charset="0"/>
            </a:endParaRPr>
          </a:p>
          <a:p>
            <a:pPr marL="0" indent="0">
              <a:buNone/>
            </a:pPr>
            <a:r>
              <a:rPr lang="fr-FR" dirty="0">
                <a:solidFill>
                  <a:srgbClr val="212121"/>
                </a:solidFill>
                <a:latin typeface="Courier New" panose="02070309020205020404" pitchFamily="49" charset="0"/>
              </a:rPr>
              <a:t>					</a:t>
            </a:r>
            <a:r>
              <a:rPr lang="fr-FR" sz="3600" i="0" dirty="0">
                <a:solidFill>
                  <a:srgbClr val="212121"/>
                </a:solidFill>
                <a:effectLst/>
                <a:latin typeface="Times New Roman" panose="02020603050405020304" pitchFamily="18" charset="0"/>
                <a:cs typeface="Times New Roman" panose="02020603050405020304" pitchFamily="18" charset="0"/>
              </a:rPr>
              <a:t>[117  41] </a:t>
            </a:r>
          </a:p>
          <a:p>
            <a:pPr marL="0" indent="0">
              <a:buNone/>
            </a:pPr>
            <a:r>
              <a:rPr lang="fr-FR" sz="3600" dirty="0">
                <a:solidFill>
                  <a:srgbClr val="212121"/>
                </a:solidFill>
                <a:latin typeface="Times New Roman" panose="02020603050405020304" pitchFamily="18" charset="0"/>
                <a:cs typeface="Times New Roman" panose="02020603050405020304" pitchFamily="18" charset="0"/>
              </a:rPr>
              <a:t>					</a:t>
            </a:r>
            <a:r>
              <a:rPr lang="fr-FR" sz="3600" i="0" dirty="0">
                <a:solidFill>
                  <a:srgbClr val="212121"/>
                </a:solidFill>
                <a:effectLst/>
                <a:latin typeface="Times New Roman" panose="02020603050405020304" pitchFamily="18" charset="0"/>
                <a:cs typeface="Times New Roman" panose="02020603050405020304" pitchFamily="18" charset="0"/>
              </a:rPr>
              <a:t>[34  138]</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76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5F1D-3F25-DB2C-260D-3A8E0F44C5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88C1E4-A641-D2BA-F489-659F874BE343}"/>
              </a:ext>
            </a:extLst>
          </p:cNvPr>
          <p:cNvSpPr>
            <a:spLocks noGrp="1"/>
          </p:cNvSpPr>
          <p:nvPr>
            <p:ph idx="1"/>
          </p:nvPr>
        </p:nvSpPr>
        <p:spPr/>
        <p:txBody>
          <a:bodyPr/>
          <a:lstStyle/>
          <a:p>
            <a:r>
              <a:rPr lang="en-US" dirty="0"/>
              <a:t>Naïve bayes confusion matrix:</a:t>
            </a:r>
          </a:p>
          <a:p>
            <a:pPr lvl="8"/>
            <a:endParaRPr lang="en-US" dirty="0"/>
          </a:p>
          <a:p>
            <a:pPr lvl="8"/>
            <a:endParaRPr lang="en-US" dirty="0"/>
          </a:p>
          <a:p>
            <a:pPr marL="3657600" lvl="8" indent="0">
              <a:buNone/>
            </a:pPr>
            <a:r>
              <a:rPr lang="fr-FR" sz="3600" b="0" i="0" dirty="0">
                <a:solidFill>
                  <a:srgbClr val="212121"/>
                </a:solidFill>
                <a:effectLst/>
                <a:latin typeface="Times New Roman" panose="02020603050405020304" pitchFamily="18" charset="0"/>
                <a:cs typeface="Times New Roman" panose="02020603050405020304" pitchFamily="18" charset="0"/>
              </a:rPr>
              <a:t>[115   43]</a:t>
            </a:r>
          </a:p>
          <a:p>
            <a:pPr marL="3657600" lvl="8" indent="0">
              <a:buNone/>
            </a:pPr>
            <a:r>
              <a:rPr lang="fr-FR" sz="3600" b="0" i="0" dirty="0">
                <a:solidFill>
                  <a:srgbClr val="212121"/>
                </a:solidFill>
                <a:effectLst/>
                <a:latin typeface="Times New Roman" panose="02020603050405020304" pitchFamily="18" charset="0"/>
                <a:cs typeface="Times New Roman" panose="02020603050405020304" pitchFamily="18" charset="0"/>
              </a:rPr>
              <a:t>[ 54  118]</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200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6760-58CE-96E0-8672-8D45CECB385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5328757-32DB-5D12-DE8D-12E5DE6B11E2}"/>
              </a:ext>
            </a:extLst>
          </p:cNvPr>
          <p:cNvSpPr>
            <a:spLocks noGrp="1"/>
          </p:cNvSpPr>
          <p:nvPr>
            <p:ph idx="1"/>
          </p:nvPr>
        </p:nvSpPr>
        <p:spPr/>
        <p:txBody>
          <a:bodyPr/>
          <a:lstStyle/>
          <a:p>
            <a:r>
              <a:rPr lang="en-US" dirty="0"/>
              <a:t>Support vector machine:</a:t>
            </a:r>
          </a:p>
          <a:p>
            <a:pPr lvl="7"/>
            <a:endParaRPr lang="en-US" dirty="0"/>
          </a:p>
          <a:p>
            <a:pPr marL="3657600" lvl="8" indent="0">
              <a:buNone/>
            </a:pPr>
            <a:r>
              <a:rPr lang="en-IN" sz="3600" b="0" i="0" dirty="0">
                <a:solidFill>
                  <a:srgbClr val="212121"/>
                </a:solidFill>
                <a:effectLst/>
                <a:latin typeface="Times New Roman" panose="02020603050405020304" pitchFamily="18" charset="0"/>
                <a:cs typeface="Times New Roman" panose="02020603050405020304" pitchFamily="18" charset="0"/>
              </a:rPr>
              <a:t>[134  24] </a:t>
            </a:r>
          </a:p>
          <a:p>
            <a:pPr marL="3657600" lvl="8" indent="0">
              <a:buNone/>
            </a:pPr>
            <a:r>
              <a:rPr lang="en-IN" sz="3600" b="0" i="0" dirty="0">
                <a:solidFill>
                  <a:srgbClr val="212121"/>
                </a:solidFill>
                <a:effectLst/>
                <a:latin typeface="Times New Roman" panose="02020603050405020304" pitchFamily="18" charset="0"/>
                <a:cs typeface="Times New Roman" panose="02020603050405020304" pitchFamily="18" charset="0"/>
              </a:rPr>
              <a:t>[ 28 144]</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71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94B1-DA43-4BBE-6F6B-67A28BA87B30}"/>
              </a:ext>
            </a:extLst>
          </p:cNvPr>
          <p:cNvSpPr>
            <a:spLocks noGrp="1"/>
          </p:cNvSpPr>
          <p:nvPr>
            <p:ph type="title"/>
          </p:nvPr>
        </p:nvSpPr>
        <p:spPr/>
        <p:txBody>
          <a:bodyPr>
            <a:normAutofit/>
          </a:bodyPr>
          <a:lstStyle/>
          <a:p>
            <a:pPr algn="ctr"/>
            <a:r>
              <a:rPr lang="en-IN" sz="4800"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2D73FF10-5AA3-E0C6-40F8-6864DB88AA82}"/>
              </a:ext>
            </a:extLst>
          </p:cNvPr>
          <p:cNvSpPr>
            <a:spLocks noGrp="1"/>
          </p:cNvSpPr>
          <p:nvPr>
            <p:ph idx="1"/>
          </p:nvPr>
        </p:nvSpPr>
        <p:spPr/>
        <p:txBody>
          <a:bodyPr>
            <a:normAutofit/>
          </a:bodyPr>
          <a:lstStyle/>
          <a:p>
            <a:pPr marL="0" indent="0" algn="l" fontAlgn="base">
              <a:buNone/>
            </a:pPr>
            <a:r>
              <a:rPr lang="en-US" sz="3200" b="0" i="0" dirty="0">
                <a:solidFill>
                  <a:srgbClr val="3C4043"/>
                </a:solidFill>
                <a:effectLst/>
                <a:latin typeface="+mj-lt"/>
              </a:rPr>
              <a:t>The images were captured in bean fields by the AI lab in collaboration with the National Crops Resources Research Institute (</a:t>
            </a:r>
            <a:r>
              <a:rPr lang="en-US" sz="3200" b="0" i="0" dirty="0" err="1">
                <a:solidFill>
                  <a:srgbClr val="3C4043"/>
                </a:solidFill>
                <a:effectLst/>
                <a:latin typeface="+mj-lt"/>
              </a:rPr>
              <a:t>NaCRRI</a:t>
            </a:r>
            <a:r>
              <a:rPr lang="en-US" sz="3200" b="0" i="0" dirty="0">
                <a:solidFill>
                  <a:srgbClr val="3C4043"/>
                </a:solidFill>
                <a:effectLst/>
                <a:latin typeface="+mj-lt"/>
              </a:rPr>
              <a:t>), Uganda's national body in charge of agricultural research.</a:t>
            </a:r>
          </a:p>
          <a:p>
            <a:pPr marL="0" indent="0" algn="l" fontAlgn="base">
              <a:buNone/>
            </a:pPr>
            <a:r>
              <a:rPr lang="en-US" sz="3200" b="0" i="0" dirty="0">
                <a:solidFill>
                  <a:srgbClr val="3C4043"/>
                </a:solidFill>
                <a:effectLst/>
                <a:latin typeface="+mj-lt"/>
              </a:rPr>
              <a:t>            The dataset was already split into train, test, and validation sets. However, we merged the train, test, and validation images manually, and used the </a:t>
            </a:r>
            <a:r>
              <a:rPr lang="en-US" sz="3200" b="0" i="0" dirty="0" err="1">
                <a:solidFill>
                  <a:srgbClr val="3C4043"/>
                </a:solidFill>
                <a:effectLst/>
                <a:latin typeface="+mj-lt"/>
              </a:rPr>
              <a:t>XnViewMP</a:t>
            </a:r>
            <a:r>
              <a:rPr lang="en-US" sz="3200" b="0" i="0" dirty="0">
                <a:solidFill>
                  <a:srgbClr val="3C4043"/>
                </a:solidFill>
                <a:effectLst/>
                <a:latin typeface="+mj-lt"/>
              </a:rPr>
              <a:t> program to rename the files</a:t>
            </a:r>
            <a:endParaRPr lang="en-IN" sz="3200" dirty="0">
              <a:latin typeface="+mj-lt"/>
            </a:endParaRPr>
          </a:p>
        </p:txBody>
      </p:sp>
    </p:spTree>
    <p:extLst>
      <p:ext uri="{BB962C8B-B14F-4D97-AF65-F5344CB8AC3E}">
        <p14:creationId xmlns:p14="http://schemas.microsoft.com/office/powerpoint/2010/main" val="1016040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D7C-52CD-E4AD-5B58-4804B77072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4C7D37-C08C-06BF-7423-8C38D0713B7E}"/>
              </a:ext>
            </a:extLst>
          </p:cNvPr>
          <p:cNvSpPr>
            <a:spLocks noGrp="1"/>
          </p:cNvSpPr>
          <p:nvPr>
            <p:ph idx="1"/>
          </p:nvPr>
        </p:nvSpPr>
        <p:spPr/>
        <p:txBody>
          <a:bodyPr/>
          <a:lstStyle/>
          <a:p>
            <a:r>
              <a:rPr lang="en-US" dirty="0"/>
              <a:t>Decision tree classifier confusion matrix:</a:t>
            </a:r>
          </a:p>
          <a:p>
            <a:pPr lvl="7"/>
            <a:endParaRPr lang="en-US" dirty="0"/>
          </a:p>
          <a:p>
            <a:pPr marL="3657600" lvl="8" indent="0">
              <a:buNone/>
            </a:pPr>
            <a:r>
              <a:rPr lang="en-IN" sz="3600" b="0" i="0" dirty="0">
                <a:solidFill>
                  <a:srgbClr val="212121"/>
                </a:solidFill>
                <a:effectLst/>
                <a:latin typeface="Times New Roman" panose="02020603050405020304" pitchFamily="18" charset="0"/>
                <a:cs typeface="Times New Roman" panose="02020603050405020304" pitchFamily="18" charset="0"/>
              </a:rPr>
              <a:t>[107  51]</a:t>
            </a:r>
          </a:p>
          <a:p>
            <a:pPr marL="3657600" lvl="8" indent="0">
              <a:buNone/>
            </a:pPr>
            <a:r>
              <a:rPr lang="en-IN" sz="3600" b="0" i="0" dirty="0">
                <a:solidFill>
                  <a:srgbClr val="212121"/>
                </a:solidFill>
                <a:effectLst/>
                <a:latin typeface="Times New Roman" panose="02020603050405020304" pitchFamily="18" charset="0"/>
                <a:cs typeface="Times New Roman" panose="02020603050405020304" pitchFamily="18" charset="0"/>
              </a:rPr>
              <a:t>[ 54  118]</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696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45B2-86B1-3F6F-26EB-2CA6DC8B78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F5EF2A-4D9E-7067-F735-C35F83D1E710}"/>
              </a:ext>
            </a:extLst>
          </p:cNvPr>
          <p:cNvSpPr>
            <a:spLocks noGrp="1"/>
          </p:cNvSpPr>
          <p:nvPr>
            <p:ph idx="1"/>
          </p:nvPr>
        </p:nvSpPr>
        <p:spPr/>
        <p:txBody>
          <a:bodyPr/>
          <a:lstStyle/>
          <a:p>
            <a:r>
              <a:rPr lang="en-US" dirty="0"/>
              <a:t>Random forest classifier confusion matrix:</a:t>
            </a:r>
          </a:p>
          <a:p>
            <a:pPr lvl="7"/>
            <a:endParaRPr lang="en-US" dirty="0"/>
          </a:p>
          <a:p>
            <a:pPr marL="3200400" lvl="7" indent="0">
              <a:buNone/>
            </a:pPr>
            <a:r>
              <a:rPr lang="en-IN" sz="3600" b="0" i="0" dirty="0">
                <a:solidFill>
                  <a:srgbClr val="212121"/>
                </a:solidFill>
                <a:effectLst/>
                <a:latin typeface="Times New Roman" panose="02020603050405020304" pitchFamily="18" charset="0"/>
                <a:cs typeface="Times New Roman" panose="02020603050405020304" pitchFamily="18" charset="0"/>
              </a:rPr>
              <a:t>[138 20]</a:t>
            </a:r>
          </a:p>
          <a:p>
            <a:pPr marL="3200400" lvl="7" indent="0">
              <a:buNone/>
            </a:pPr>
            <a:r>
              <a:rPr lang="en-IN" sz="3600" b="0" i="0" dirty="0">
                <a:solidFill>
                  <a:srgbClr val="212121"/>
                </a:solidFill>
                <a:effectLst/>
                <a:latin typeface="Times New Roman" panose="02020603050405020304" pitchFamily="18" charset="0"/>
                <a:cs typeface="Times New Roman" panose="02020603050405020304" pitchFamily="18" charset="0"/>
              </a:rPr>
              <a:t>[ 45 127]</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647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88285-CDBC-1F8C-B4E1-B3B579EAFAF6}"/>
              </a:ext>
            </a:extLst>
          </p:cNvPr>
          <p:cNvSpPr>
            <a:spLocks noGrp="1"/>
          </p:cNvSpPr>
          <p:nvPr>
            <p:ph type="title"/>
          </p:nvPr>
        </p:nvSpPr>
        <p:spPr>
          <a:xfrm>
            <a:off x="269823" y="365125"/>
            <a:ext cx="11083977" cy="1325563"/>
          </a:xfrm>
        </p:spPr>
        <p:txBody>
          <a:bodyPr/>
          <a:lstStyle/>
          <a:p>
            <a:r>
              <a:rPr lang="en-US" b="1" dirty="0"/>
              <a:t>Accuracy:</a:t>
            </a:r>
            <a:endParaRPr lang="en-IN" b="1" dirty="0"/>
          </a:p>
        </p:txBody>
      </p:sp>
      <p:pic>
        <p:nvPicPr>
          <p:cNvPr id="2050" name="Picture 2">
            <a:extLst>
              <a:ext uri="{FF2B5EF4-FFF2-40B4-BE49-F238E27FC236}">
                <a16:creationId xmlns:a16="http://schemas.microsoft.com/office/drawing/2014/main" id="{530C088F-95C6-3297-6F33-9AD68C942E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515600" cy="481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802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C665-A0E2-D476-F92D-1767903E3303}"/>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72832BF2-3168-E0E6-A83A-BD79B751BD73}"/>
              </a:ext>
            </a:extLst>
          </p:cNvPr>
          <p:cNvSpPr>
            <a:spLocks noGrp="1"/>
          </p:cNvSpPr>
          <p:nvPr>
            <p:ph idx="1"/>
          </p:nvPr>
        </p:nvSpPr>
        <p:spPr>
          <a:xfrm>
            <a:off x="838200" y="1888761"/>
            <a:ext cx="10419413" cy="4288202"/>
          </a:xfrm>
        </p:spPr>
        <p:txBody>
          <a:bodyPr>
            <a:normAutofit/>
          </a:bodyPr>
          <a:lstStyle/>
          <a:p>
            <a:pPr marL="0" indent="0" algn="just">
              <a:lnSpc>
                <a:spcPct val="150000"/>
              </a:lnSpc>
              <a:buNone/>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accuracy of the prediction model depends on many factors, including the quality and quantity of the data, the complexity of the underlying disease, and the algorithmic approach used. It is important to note that AI/ML models are not perfect and can still make errors or miss important information, so they should be used as a supplement to, not a replacement for, human medical </a:t>
            </a:r>
            <a:r>
              <a:rPr 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expertise.</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you have specific medical concerns, it is always best to consult with a trained healthcare professional for diagnosis and treatment.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530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E72A-2E11-77D4-2E12-F31AC53603B6}"/>
              </a:ext>
            </a:extLst>
          </p:cNvPr>
          <p:cNvSpPr>
            <a:spLocks noGrp="1"/>
          </p:cNvSpPr>
          <p:nvPr>
            <p:ph type="title"/>
          </p:nvPr>
        </p:nvSpPr>
        <p:spPr>
          <a:xfrm>
            <a:off x="838200" y="365125"/>
            <a:ext cx="10515600" cy="6050665"/>
          </a:xfrm>
        </p:spPr>
        <p:txBody>
          <a:bodyPr>
            <a:normAutofit/>
          </a:bodyPr>
          <a:lstStyle/>
          <a:p>
            <a:pPr algn="ctr"/>
            <a:r>
              <a:rPr lang="en-US" sz="5400" dirty="0">
                <a:latin typeface="Arial Black" panose="020B0A04020102020204" pitchFamily="34" charset="0"/>
              </a:rPr>
              <a:t>Thank you</a:t>
            </a:r>
            <a:endParaRPr lang="en-IN" sz="5400" dirty="0">
              <a:latin typeface="Arial Black" panose="020B0A04020102020204" pitchFamily="34" charset="0"/>
            </a:endParaRPr>
          </a:p>
        </p:txBody>
      </p:sp>
    </p:spTree>
    <p:extLst>
      <p:ext uri="{BB962C8B-B14F-4D97-AF65-F5344CB8AC3E}">
        <p14:creationId xmlns:p14="http://schemas.microsoft.com/office/powerpoint/2010/main" val="361289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FE01-A8B7-1CA8-5B6D-F298B0629CD5}"/>
              </a:ext>
            </a:extLst>
          </p:cNvPr>
          <p:cNvSpPr>
            <a:spLocks noGrp="1"/>
          </p:cNvSpPr>
          <p:nvPr>
            <p:ph type="title"/>
          </p:nvPr>
        </p:nvSpPr>
        <p:spPr/>
        <p:txBody>
          <a:bodyPr/>
          <a:lstStyle/>
          <a:p>
            <a:pPr algn="ctr"/>
            <a:r>
              <a:rPr lang="en-IN" dirty="0">
                <a:latin typeface="Arial Black" panose="020B0A04020102020204" pitchFamily="34" charset="0"/>
              </a:rPr>
              <a:t>About data set</a:t>
            </a:r>
          </a:p>
        </p:txBody>
      </p:sp>
      <p:sp>
        <p:nvSpPr>
          <p:cNvPr id="3" name="Content Placeholder 2">
            <a:extLst>
              <a:ext uri="{FF2B5EF4-FFF2-40B4-BE49-F238E27FC236}">
                <a16:creationId xmlns:a16="http://schemas.microsoft.com/office/drawing/2014/main" id="{A07A8220-CD93-E633-96C8-02DE763CF4AC}"/>
              </a:ext>
            </a:extLst>
          </p:cNvPr>
          <p:cNvSpPr>
            <a:spLocks noGrp="1"/>
          </p:cNvSpPr>
          <p:nvPr>
            <p:ph idx="1"/>
          </p:nvPr>
        </p:nvSpPr>
        <p:spPr/>
        <p:txBody>
          <a:bodyPr/>
          <a:lstStyle/>
          <a:p>
            <a:pPr marL="0" indent="0">
              <a:buNone/>
            </a:pPr>
            <a:r>
              <a:rPr lang="en-US" sz="3200" dirty="0">
                <a:solidFill>
                  <a:srgbClr val="3C4043"/>
                </a:solidFill>
                <a:latin typeface="Times New Roman" panose="02020603050405020304" pitchFamily="18" charset="0"/>
                <a:cs typeface="Times New Roman" panose="02020603050405020304" pitchFamily="18" charset="0"/>
              </a:rPr>
              <a:t>.There are three classes in the dataset:</a:t>
            </a:r>
            <a:br>
              <a:rPr lang="en-US" sz="3200" dirty="0">
                <a:solidFill>
                  <a:srgbClr val="3C4043"/>
                </a:solidFill>
                <a:latin typeface="Times New Roman" panose="02020603050405020304" pitchFamily="18" charset="0"/>
                <a:cs typeface="Times New Roman" panose="02020603050405020304" pitchFamily="18" charset="0"/>
              </a:rPr>
            </a:br>
            <a:r>
              <a:rPr lang="en-US" sz="3200" dirty="0">
                <a:solidFill>
                  <a:srgbClr val="3C4043"/>
                </a:solidFill>
                <a:latin typeface="Times New Roman" panose="02020603050405020304" pitchFamily="18" charset="0"/>
                <a:cs typeface="Times New Roman" panose="02020603050405020304" pitchFamily="18" charset="0"/>
              </a:rPr>
              <a:t>Angular Leaf Spot,</a:t>
            </a:r>
            <a:br>
              <a:rPr lang="en-US" sz="3200" dirty="0">
                <a:solidFill>
                  <a:srgbClr val="3C4043"/>
                </a:solidFill>
                <a:latin typeface="Times New Roman" panose="02020603050405020304" pitchFamily="18" charset="0"/>
                <a:cs typeface="Times New Roman" panose="02020603050405020304" pitchFamily="18" charset="0"/>
              </a:rPr>
            </a:br>
            <a:r>
              <a:rPr lang="en-US" sz="3200" dirty="0">
                <a:solidFill>
                  <a:srgbClr val="3C4043"/>
                </a:solidFill>
                <a:latin typeface="Times New Roman" panose="02020603050405020304" pitchFamily="18" charset="0"/>
                <a:cs typeface="Times New Roman" panose="02020603050405020304" pitchFamily="18" charset="0"/>
              </a:rPr>
              <a:t>Bean rust, and</a:t>
            </a:r>
            <a:br>
              <a:rPr lang="en-US" sz="3200" dirty="0">
                <a:solidFill>
                  <a:srgbClr val="3C4043"/>
                </a:solidFill>
                <a:latin typeface="Times New Roman" panose="02020603050405020304" pitchFamily="18" charset="0"/>
                <a:cs typeface="Times New Roman" panose="02020603050405020304" pitchFamily="18" charset="0"/>
              </a:rPr>
            </a:br>
            <a:r>
              <a:rPr lang="en-US" sz="3200" dirty="0">
                <a:solidFill>
                  <a:srgbClr val="3C4043"/>
                </a:solidFill>
                <a:latin typeface="Times New Roman" panose="02020603050405020304" pitchFamily="18" charset="0"/>
                <a:cs typeface="Times New Roman" panose="02020603050405020304" pitchFamily="18" charset="0"/>
              </a:rPr>
              <a:t>Healthy</a:t>
            </a:r>
          </a:p>
          <a:p>
            <a:pPr marL="0" indent="0">
              <a:buNone/>
            </a:pPr>
            <a:r>
              <a:rPr lang="en-US" sz="3200" b="0" i="0" dirty="0">
                <a:solidFill>
                  <a:srgbClr val="3C4043"/>
                </a:solidFill>
                <a:effectLst/>
                <a:latin typeface="Times New Roman" panose="02020603050405020304" pitchFamily="18" charset="0"/>
                <a:cs typeface="Times New Roman" panose="02020603050405020304" pitchFamily="18" charset="0"/>
              </a:rPr>
              <a:t>.This directory contains two folders namely: </a:t>
            </a:r>
            <a:r>
              <a:rPr lang="en-US" sz="3200" b="0" i="0" dirty="0" err="1">
                <a:solidFill>
                  <a:srgbClr val="3C4043"/>
                </a:solidFill>
                <a:effectLst/>
                <a:latin typeface="Times New Roman" panose="02020603050405020304" pitchFamily="18" charset="0"/>
                <a:cs typeface="Times New Roman" panose="02020603050405020304" pitchFamily="18" charset="0"/>
              </a:rPr>
              <a:t>angular_leaf_spot</a:t>
            </a:r>
            <a:r>
              <a:rPr lang="en-US" sz="3200" b="0" i="0" dirty="0">
                <a:solidFill>
                  <a:srgbClr val="3C4043"/>
                </a:solidFill>
                <a:effectLst/>
                <a:latin typeface="Times New Roman" panose="02020603050405020304" pitchFamily="18" charset="0"/>
                <a:cs typeface="Times New Roman" panose="02020603050405020304" pitchFamily="18" charset="0"/>
              </a:rPr>
              <a:t>, and healthy. </a:t>
            </a:r>
            <a:r>
              <a:rPr lang="en-US" sz="3200" dirty="0" err="1">
                <a:solidFill>
                  <a:srgbClr val="3C4043"/>
                </a:solidFill>
                <a:latin typeface="Times New Roman" panose="02020603050405020304" pitchFamily="18" charset="0"/>
                <a:cs typeface="Times New Roman" panose="02020603050405020304" pitchFamily="18" charset="0"/>
              </a:rPr>
              <a:t>Angular_leaf_spot</a:t>
            </a:r>
            <a:r>
              <a:rPr lang="en-US" sz="3200" dirty="0">
                <a:solidFill>
                  <a:srgbClr val="3C4043"/>
                </a:solidFill>
                <a:latin typeface="Times New Roman" panose="02020603050405020304" pitchFamily="18" charset="0"/>
                <a:cs typeface="Times New Roman" panose="02020603050405020304" pitchFamily="18" charset="0"/>
              </a:rPr>
              <a:t> contains 330 images ,bean rust contains 330 images and healthy contains 660</a:t>
            </a:r>
            <a:r>
              <a:rPr lang="en-US" sz="3200" b="0" i="0" dirty="0">
                <a:solidFill>
                  <a:srgbClr val="3C4043"/>
                </a:solidFill>
                <a:effectLst/>
                <a:latin typeface="Times New Roman" panose="02020603050405020304" pitchFamily="18" charset="0"/>
                <a:cs typeface="Times New Roman" panose="02020603050405020304" pitchFamily="18" charset="0"/>
              </a:rPr>
              <a:t> images </a:t>
            </a:r>
            <a:r>
              <a:rPr lang="en-US" sz="3200" dirty="0">
                <a:solidFill>
                  <a:srgbClr val="3C4043"/>
                </a:solidFill>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9113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07A8-2892-1D63-C929-64124B446161}"/>
              </a:ext>
            </a:extLst>
          </p:cNvPr>
          <p:cNvSpPr>
            <a:spLocks noGrp="1"/>
          </p:cNvSpPr>
          <p:nvPr>
            <p:ph type="title"/>
          </p:nvPr>
        </p:nvSpPr>
        <p:spPr/>
        <p:txBody>
          <a:bodyPr/>
          <a:lstStyle/>
          <a:p>
            <a:pPr algn="ctr"/>
            <a:r>
              <a:rPr lang="en-IN" dirty="0">
                <a:latin typeface="Arial Black" panose="020B0A04020102020204" pitchFamily="34" charset="0"/>
              </a:rPr>
              <a:t>Image conversion</a:t>
            </a:r>
          </a:p>
        </p:txBody>
      </p:sp>
      <p:sp>
        <p:nvSpPr>
          <p:cNvPr id="3" name="Content Placeholder 2">
            <a:extLst>
              <a:ext uri="{FF2B5EF4-FFF2-40B4-BE49-F238E27FC236}">
                <a16:creationId xmlns:a16="http://schemas.microsoft.com/office/drawing/2014/main" id="{F1A03AFE-2672-1595-EC9C-6FA6D172BFE9}"/>
              </a:ext>
            </a:extLst>
          </p:cNvPr>
          <p:cNvSpPr>
            <a:spLocks noGrp="1"/>
          </p:cNvSpPr>
          <p:nvPr>
            <p:ph idx="1"/>
          </p:nvPr>
        </p:nvSpPr>
        <p:spPr/>
        <p: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collected images were converted into binary form as 0's and 1's of each image</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helpful for the user to know whether the beans have disease or not </a:t>
            </a:r>
          </a:p>
          <a:p>
            <a:pPr marL="0" indent="0">
              <a:buNone/>
            </a:pPr>
            <a:endParaRPr lang="en-IN" dirty="0"/>
          </a:p>
        </p:txBody>
      </p:sp>
    </p:spTree>
    <p:extLst>
      <p:ext uri="{BB962C8B-B14F-4D97-AF65-F5344CB8AC3E}">
        <p14:creationId xmlns:p14="http://schemas.microsoft.com/office/powerpoint/2010/main" val="286870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583F-B2CC-4549-EFA2-5504297DA91F}"/>
              </a:ext>
            </a:extLst>
          </p:cNvPr>
          <p:cNvSpPr>
            <a:spLocks noGrp="1"/>
          </p:cNvSpPr>
          <p:nvPr>
            <p:ph type="title"/>
          </p:nvPr>
        </p:nvSpPr>
        <p:spPr/>
        <p:txBody>
          <a:bodyPr/>
          <a:lstStyle/>
          <a:p>
            <a:r>
              <a:rPr lang="en-US" dirty="0">
                <a:latin typeface="Arial Black" panose="020B0A04020102020204" pitchFamily="34" charset="0"/>
              </a:rPr>
              <a:t>supervised learning:</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F3765DE-BAE8-895F-0925-82CEFB401E2D}"/>
              </a:ext>
            </a:extLst>
          </p:cNvPr>
          <p:cNvSpPr>
            <a:spLocks noGrp="1"/>
          </p:cNvSpPr>
          <p:nvPr>
            <p:ph idx="1"/>
          </p:nvPr>
        </p:nvSpPr>
        <p:spPr/>
        <p:txBody>
          <a:bodyPr>
            <a:normAutofit/>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Supervised learning is the types of machine learning in which machines are trained using well "labelled" training data, and on basis of that data, machines predict the output. The labelled data means some input data is already tagged with the correct output.</a:t>
            </a:r>
          </a:p>
          <a:p>
            <a:pPr algn="just"/>
            <a:r>
              <a:rPr lang="en-US" b="0" i="0" dirty="0">
                <a:solidFill>
                  <a:srgbClr val="333333"/>
                </a:solidFill>
                <a:effectLst/>
                <a:latin typeface="Times New Roman" panose="02020603050405020304" pitchFamily="18" charset="0"/>
                <a:cs typeface="Times New Roman" panose="02020603050405020304" pitchFamily="18" charset="0"/>
              </a:rPr>
              <a:t>In supervised learning, the training data provided to the machines work as the supervisor that teaches the machines to predict the output correctly. It applies the same concept as a student learns in the supervision of the teacher.</a:t>
            </a:r>
          </a:p>
          <a:p>
            <a:pPr marL="0" indent="0">
              <a:buNone/>
            </a:pPr>
            <a:endParaRPr lang="en-US" sz="28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3011155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FC7C-2B45-F659-5221-EAED57430BBB}"/>
              </a:ext>
            </a:extLst>
          </p:cNvPr>
          <p:cNvSpPr>
            <a:spLocks noGrp="1"/>
          </p:cNvSpPr>
          <p:nvPr>
            <p:ph type="title"/>
          </p:nvPr>
        </p:nvSpPr>
        <p:spPr/>
        <p:txBody>
          <a:bodyPr/>
          <a:lstStyle/>
          <a:p>
            <a:r>
              <a:rPr lang="en-IN" dirty="0">
                <a:latin typeface="Arial Black" panose="020B0A04020102020204" pitchFamily="34" charset="0"/>
              </a:rPr>
              <a:t>Supervised learning classification methods :</a:t>
            </a:r>
          </a:p>
        </p:txBody>
      </p:sp>
      <p:sp>
        <p:nvSpPr>
          <p:cNvPr id="3" name="Content Placeholder 2">
            <a:extLst>
              <a:ext uri="{FF2B5EF4-FFF2-40B4-BE49-F238E27FC236}">
                <a16:creationId xmlns:a16="http://schemas.microsoft.com/office/drawing/2014/main" id="{47883212-5A16-ABFB-9EF6-4586CC85895E}"/>
              </a:ext>
            </a:extLst>
          </p:cNvPr>
          <p:cNvSpPr>
            <a:spLocks noGrp="1"/>
          </p:cNvSpPr>
          <p:nvPr>
            <p:ph idx="1"/>
          </p:nvPr>
        </p:nvSpPr>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Classification algorithms are used when the output variable is categorical, which means there are two classes such as Yes-No, Male-Female, True-false,0 or 1 etc.</a:t>
            </a:r>
          </a:p>
          <a:p>
            <a:pPr algn="just"/>
            <a:r>
              <a:rPr lang="en-US" b="0" i="0" dirty="0">
                <a:solidFill>
                  <a:srgbClr val="000000"/>
                </a:solidFill>
                <a:effectLst/>
                <a:latin typeface="Times New Roman" panose="02020603050405020304" pitchFamily="18" charset="0"/>
                <a:cs typeface="Times New Roman" panose="02020603050405020304" pitchFamily="18" charset="0"/>
              </a:rPr>
              <a:t>Random Forest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Decision Trees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Logistic Regression</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Support vector Machines</a:t>
            </a:r>
            <a:endParaRPr lang="en-IN"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0" i="0" dirty="0" err="1">
                <a:solidFill>
                  <a:srgbClr val="000000"/>
                </a:solidFill>
                <a:effectLst/>
                <a:latin typeface="Times New Roman" panose="02020603050405020304" pitchFamily="18" charset="0"/>
                <a:cs typeface="Times New Roman" panose="02020603050405020304" pitchFamily="18" charset="0"/>
              </a:rPr>
              <a:t>Knn</a:t>
            </a:r>
            <a:r>
              <a:rPr lang="en-IN" b="0" i="0">
                <a:solidFill>
                  <a:srgbClr val="000000"/>
                </a:solidFill>
                <a:effectLst/>
                <a:latin typeface="Times New Roman" panose="02020603050405020304" pitchFamily="18" charset="0"/>
                <a:cs typeface="Times New Roman" panose="02020603050405020304" pitchFamily="18" charset="0"/>
              </a:rPr>
              <a:t> algorithm</a:t>
            </a:r>
            <a:r>
              <a:rPr lang="en-IN" b="0" i="0" dirty="0">
                <a:solidFill>
                  <a:srgbClr val="000000"/>
                </a:solidFill>
                <a:effectLst/>
                <a:latin typeface="Times New Roman" panose="02020603050405020304" pitchFamily="18" charset="0"/>
                <a:cs typeface="Times New Roman" panose="02020603050405020304" pitchFamily="18" charset="0"/>
              </a:rPr>
              <a:t> </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4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1BEE-4669-68D1-1DB3-C82643286EE0}"/>
              </a:ext>
            </a:extLst>
          </p:cNvPr>
          <p:cNvSpPr>
            <a:spLocks noGrp="1"/>
          </p:cNvSpPr>
          <p:nvPr>
            <p:ph type="title"/>
          </p:nvPr>
        </p:nvSpPr>
        <p:spPr>
          <a:xfrm>
            <a:off x="838200" y="365125"/>
            <a:ext cx="10515600" cy="1325563"/>
          </a:xfrm>
        </p:spPr>
        <p:txBody>
          <a:bodyPr/>
          <a:lstStyle/>
          <a:p>
            <a:pPr algn="ctr"/>
            <a:r>
              <a:rPr lang="en-IN" dirty="0">
                <a:latin typeface="Arial Black" panose="020B0A04020102020204" pitchFamily="34" charset="0"/>
              </a:rPr>
              <a:t>Data set </a:t>
            </a:r>
          </a:p>
        </p:txBody>
      </p:sp>
      <p:sp>
        <p:nvSpPr>
          <p:cNvPr id="3" name="Content Placeholder 2">
            <a:extLst>
              <a:ext uri="{FF2B5EF4-FFF2-40B4-BE49-F238E27FC236}">
                <a16:creationId xmlns:a16="http://schemas.microsoft.com/office/drawing/2014/main" id="{06941404-FEA6-F964-E3DE-7FC9F92D80D7}"/>
              </a:ext>
            </a:extLst>
          </p:cNvPr>
          <p:cNvSpPr>
            <a:spLocks noGrp="1"/>
          </p:cNvSpPr>
          <p:nvPr>
            <p:ph idx="1"/>
          </p:nvPr>
        </p:nvSpPr>
        <p:spPr/>
        <p:txBody>
          <a:bodyPr/>
          <a:lstStyle/>
          <a:p>
            <a:pPr marL="0" indent="0">
              <a:buNone/>
            </a:pPr>
            <a:r>
              <a:rPr lang="en-IN" dirty="0"/>
              <a:t>Angular leaf spot :</a:t>
            </a:r>
          </a:p>
          <a:p>
            <a:pPr marL="0" indent="0">
              <a:buNone/>
            </a:pPr>
            <a:endParaRPr lang="en-IN" dirty="0"/>
          </a:p>
        </p:txBody>
      </p:sp>
      <p:pic>
        <p:nvPicPr>
          <p:cNvPr id="5" name="Picture 4">
            <a:extLst>
              <a:ext uri="{FF2B5EF4-FFF2-40B4-BE49-F238E27FC236}">
                <a16:creationId xmlns:a16="http://schemas.microsoft.com/office/drawing/2014/main" id="{8AFDE30C-9819-E95B-01B1-3747074C6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46947"/>
            <a:ext cx="3311691" cy="2999874"/>
          </a:xfrm>
          <a:prstGeom prst="rect">
            <a:avLst/>
          </a:prstGeom>
        </p:spPr>
      </p:pic>
      <p:pic>
        <p:nvPicPr>
          <p:cNvPr id="7" name="Picture 6">
            <a:extLst>
              <a:ext uri="{FF2B5EF4-FFF2-40B4-BE49-F238E27FC236}">
                <a16:creationId xmlns:a16="http://schemas.microsoft.com/office/drawing/2014/main" id="{8DAD3DF7-0D3F-2509-34D6-8755D5AD0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813" y="2646947"/>
            <a:ext cx="3541298" cy="2999874"/>
          </a:xfrm>
          <a:prstGeom prst="rect">
            <a:avLst/>
          </a:prstGeom>
        </p:spPr>
      </p:pic>
      <p:pic>
        <p:nvPicPr>
          <p:cNvPr id="9" name="Picture 8">
            <a:extLst>
              <a:ext uri="{FF2B5EF4-FFF2-40B4-BE49-F238E27FC236}">
                <a16:creationId xmlns:a16="http://schemas.microsoft.com/office/drawing/2014/main" id="{715E235C-607A-1BA3-A680-4C16EE23E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3033" y="2646947"/>
            <a:ext cx="3407441" cy="2999874"/>
          </a:xfrm>
          <a:prstGeom prst="rect">
            <a:avLst/>
          </a:prstGeom>
        </p:spPr>
      </p:pic>
    </p:spTree>
    <p:extLst>
      <p:ext uri="{BB962C8B-B14F-4D97-AF65-F5344CB8AC3E}">
        <p14:creationId xmlns:p14="http://schemas.microsoft.com/office/powerpoint/2010/main" val="560023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578A-8A1D-05E6-8901-C342FC233C68}"/>
              </a:ext>
            </a:extLst>
          </p:cNvPr>
          <p:cNvSpPr>
            <a:spLocks noGrp="1"/>
          </p:cNvSpPr>
          <p:nvPr>
            <p:ph type="title"/>
          </p:nvPr>
        </p:nvSpPr>
        <p:spPr>
          <a:xfrm>
            <a:off x="602080" y="-565317"/>
            <a:ext cx="10515600" cy="5297738"/>
          </a:xfrm>
        </p:spPr>
        <p:txBody>
          <a:bodyPr/>
          <a:lstStyle/>
          <a:p>
            <a:r>
              <a:rPr lang="en-IN" dirty="0"/>
              <a:t>Bean rust:</a:t>
            </a:r>
            <a:br>
              <a:rPr lang="en-IN" dirty="0"/>
            </a:br>
            <a:br>
              <a:rPr lang="en-IN" dirty="0"/>
            </a:br>
            <a:endParaRPr lang="en-IN" dirty="0"/>
          </a:p>
        </p:txBody>
      </p:sp>
      <p:pic>
        <p:nvPicPr>
          <p:cNvPr id="4" name="Picture 3">
            <a:extLst>
              <a:ext uri="{FF2B5EF4-FFF2-40B4-BE49-F238E27FC236}">
                <a16:creationId xmlns:a16="http://schemas.microsoft.com/office/drawing/2014/main" id="{DC6111BE-BBB2-0005-350C-3BCD457D3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39" y="2772276"/>
            <a:ext cx="3119187" cy="2553703"/>
          </a:xfrm>
          <a:prstGeom prst="rect">
            <a:avLst/>
          </a:prstGeom>
        </p:spPr>
      </p:pic>
      <p:pic>
        <p:nvPicPr>
          <p:cNvPr id="6" name="Picture 5">
            <a:extLst>
              <a:ext uri="{FF2B5EF4-FFF2-40B4-BE49-F238E27FC236}">
                <a16:creationId xmlns:a16="http://schemas.microsoft.com/office/drawing/2014/main" id="{19F1FD2A-53A9-0D9E-FFAA-534CD5816B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4771" y="2772276"/>
            <a:ext cx="2750218" cy="2553703"/>
          </a:xfrm>
          <a:prstGeom prst="rect">
            <a:avLst/>
          </a:prstGeom>
        </p:spPr>
      </p:pic>
      <p:pic>
        <p:nvPicPr>
          <p:cNvPr id="8" name="Picture 7">
            <a:extLst>
              <a:ext uri="{FF2B5EF4-FFF2-40B4-BE49-F238E27FC236}">
                <a16:creationId xmlns:a16="http://schemas.microsoft.com/office/drawing/2014/main" id="{E4987A06-BED4-B59B-2AD8-3F390B66D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376" y="2772275"/>
            <a:ext cx="3339766" cy="2553703"/>
          </a:xfrm>
          <a:prstGeom prst="rect">
            <a:avLst/>
          </a:prstGeom>
        </p:spPr>
      </p:pic>
    </p:spTree>
    <p:extLst>
      <p:ext uri="{BB962C8B-B14F-4D97-AF65-F5344CB8AC3E}">
        <p14:creationId xmlns:p14="http://schemas.microsoft.com/office/powerpoint/2010/main" val="106756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33AE-2004-EDA1-ACCB-96256DDD5CA9}"/>
              </a:ext>
            </a:extLst>
          </p:cNvPr>
          <p:cNvSpPr>
            <a:spLocks noGrp="1"/>
          </p:cNvSpPr>
          <p:nvPr>
            <p:ph type="title"/>
          </p:nvPr>
        </p:nvSpPr>
        <p:spPr/>
        <p:txBody>
          <a:bodyPr/>
          <a:lstStyle/>
          <a:p>
            <a:r>
              <a:rPr lang="en-IN" dirty="0"/>
              <a:t>Healthy:</a:t>
            </a:r>
            <a:br>
              <a:rPr lang="en-IN" dirty="0"/>
            </a:br>
            <a:endParaRPr lang="en-IN" dirty="0"/>
          </a:p>
        </p:txBody>
      </p:sp>
      <p:pic>
        <p:nvPicPr>
          <p:cNvPr id="4" name="Picture 3">
            <a:extLst>
              <a:ext uri="{FF2B5EF4-FFF2-40B4-BE49-F238E27FC236}">
                <a16:creationId xmlns:a16="http://schemas.microsoft.com/office/drawing/2014/main" id="{2688183B-5708-379E-739D-4C9C86B21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89125"/>
            <a:ext cx="2915653" cy="3226385"/>
          </a:xfrm>
          <a:prstGeom prst="rect">
            <a:avLst/>
          </a:prstGeom>
        </p:spPr>
      </p:pic>
      <p:pic>
        <p:nvPicPr>
          <p:cNvPr id="6" name="Picture 5">
            <a:extLst>
              <a:ext uri="{FF2B5EF4-FFF2-40B4-BE49-F238E27FC236}">
                <a16:creationId xmlns:a16="http://schemas.microsoft.com/office/drawing/2014/main" id="{71880541-104A-C22C-E2E6-89E947BC1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752" y="1889125"/>
            <a:ext cx="3236495" cy="3226385"/>
          </a:xfrm>
          <a:prstGeom prst="rect">
            <a:avLst/>
          </a:prstGeom>
        </p:spPr>
      </p:pic>
      <p:pic>
        <p:nvPicPr>
          <p:cNvPr id="8" name="Picture 7">
            <a:extLst>
              <a:ext uri="{FF2B5EF4-FFF2-40B4-BE49-F238E27FC236}">
                <a16:creationId xmlns:a16="http://schemas.microsoft.com/office/drawing/2014/main" id="{BD9A3C19-221B-F80F-9F24-B1B47F3B4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2712" y="1889125"/>
            <a:ext cx="3373856" cy="3226385"/>
          </a:xfrm>
          <a:prstGeom prst="rect">
            <a:avLst/>
          </a:prstGeom>
        </p:spPr>
      </p:pic>
    </p:spTree>
    <p:extLst>
      <p:ext uri="{BB962C8B-B14F-4D97-AF65-F5344CB8AC3E}">
        <p14:creationId xmlns:p14="http://schemas.microsoft.com/office/powerpoint/2010/main" val="1984615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743</Words>
  <Application>Microsoft Office PowerPoint</Application>
  <PresentationFormat>Widescreen</PresentationFormat>
  <Paragraphs>65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Black</vt:lpstr>
      <vt:lpstr>Calibri</vt:lpstr>
      <vt:lpstr>Calibri Light</vt:lpstr>
      <vt:lpstr>Courier New</vt:lpstr>
      <vt:lpstr>Times New Roman</vt:lpstr>
      <vt:lpstr>Office Theme</vt:lpstr>
      <vt:lpstr>Beans disease </vt:lpstr>
      <vt:lpstr>Introduction</vt:lpstr>
      <vt:lpstr>About data set</vt:lpstr>
      <vt:lpstr>Image conversion</vt:lpstr>
      <vt:lpstr>supervised learning:</vt:lpstr>
      <vt:lpstr>Supervised learning classification methods :</vt:lpstr>
      <vt:lpstr>Data set </vt:lpstr>
      <vt:lpstr>Bean rust:  </vt:lpstr>
      <vt:lpstr>Healthy: </vt:lpstr>
      <vt:lpstr>Code:</vt:lpstr>
      <vt:lpstr> x = [] y = [] width,height=224,224  df = list(paths.list_images('/content/drive/MyDrive/Bean_Dataset'))  for imagePath in df:     label = imagePath.split(os.path.sep)[-2]        image = load_img(imagePath, target_size=(width, height))     image = img_to_array(image)     x.append(image)     y.append(label)  </vt:lpstr>
      <vt:lpstr>    x = np.array(x, dtype="float32") y = np.array(y)  lb = LabelBinarizer() y = lb.fit_transform(y)  data, labels = shuffle(x, y)  print(data.shape) print(labels.shape) </vt:lpstr>
      <vt:lpstr>Data:</vt:lpstr>
      <vt:lpstr>PowerPoint Presentation</vt:lpstr>
      <vt:lpstr>Labels:</vt:lpstr>
      <vt:lpstr>Accuracy Results:</vt:lpstr>
      <vt:lpstr>PowerPoint Presentation</vt:lpstr>
      <vt:lpstr>PowerPoint Presentation</vt:lpstr>
      <vt:lpstr>PowerPoint Presentation</vt:lpstr>
      <vt:lpstr>PowerPoint Presentation</vt:lpstr>
      <vt:lpstr>PowerPoint Presentation</vt:lpstr>
      <vt:lpstr>Accuracy: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rishitha reddy</dc:creator>
  <cp:lastModifiedBy>rishitha reddy</cp:lastModifiedBy>
  <cp:revision>7</cp:revision>
  <dcterms:created xsi:type="dcterms:W3CDTF">2023-03-05T17:42:40Z</dcterms:created>
  <dcterms:modified xsi:type="dcterms:W3CDTF">2023-04-25T04:36:09Z</dcterms:modified>
</cp:coreProperties>
</file>