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4"/>
  </p:notesMasterIdLst>
  <p:sldIdLst>
    <p:sldId id="256" r:id="rId2"/>
    <p:sldId id="257" r:id="rId3"/>
    <p:sldId id="258" r:id="rId4"/>
    <p:sldId id="259" r:id="rId5"/>
    <p:sldId id="260" r:id="rId6"/>
    <p:sldId id="261" r:id="rId7"/>
    <p:sldId id="273" r:id="rId8"/>
    <p:sldId id="262" r:id="rId9"/>
    <p:sldId id="274" r:id="rId10"/>
    <p:sldId id="263" r:id="rId11"/>
    <p:sldId id="264" r:id="rId12"/>
    <p:sldId id="275" r:id="rId13"/>
    <p:sldId id="265" r:id="rId14"/>
    <p:sldId id="276" r:id="rId15"/>
    <p:sldId id="266" r:id="rId16"/>
    <p:sldId id="277" r:id="rId17"/>
    <p:sldId id="267" r:id="rId18"/>
    <p:sldId id="268" r:id="rId19"/>
    <p:sldId id="269" r:id="rId20"/>
    <p:sldId id="270" r:id="rId21"/>
    <p:sldId id="271" r:id="rId22"/>
    <p:sldId id="272" r:id="rId23"/>
  </p:sldIdLst>
  <p:sldSz cx="7556500"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252693-45F3-41FC-AE02-070D2808CB84}" v="4" dt="2022-12-06T08:53:25.80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0" d="100"/>
          <a:sy n="50" d="100"/>
        </p:scale>
        <p:origin x="263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itha reddy" userId="fe59269fa4a26328" providerId="LiveId" clId="{7E252693-45F3-41FC-AE02-070D2808CB84}"/>
    <pc:docChg chg="custSel delSld modSld">
      <pc:chgData name="rishitha reddy" userId="fe59269fa4a26328" providerId="LiveId" clId="{7E252693-45F3-41FC-AE02-070D2808CB84}" dt="2022-12-06T09:23:09.589" v="14" actId="2696"/>
      <pc:docMkLst>
        <pc:docMk/>
      </pc:docMkLst>
      <pc:sldChg chg="modSp mod">
        <pc:chgData name="rishitha reddy" userId="fe59269fa4a26328" providerId="LiveId" clId="{7E252693-45F3-41FC-AE02-070D2808CB84}" dt="2022-12-06T09:22:59.911" v="12" actId="20577"/>
        <pc:sldMkLst>
          <pc:docMk/>
          <pc:sldMk cId="0" sldId="268"/>
        </pc:sldMkLst>
        <pc:spChg chg="mod">
          <ac:chgData name="rishitha reddy" userId="fe59269fa4a26328" providerId="LiveId" clId="{7E252693-45F3-41FC-AE02-070D2808CB84}" dt="2022-12-06T09:22:59.911" v="12" actId="20577"/>
          <ac:spMkLst>
            <pc:docMk/>
            <pc:sldMk cId="0" sldId="268"/>
            <ac:spMk id="2" creationId="{00000000-0000-0000-0000-000000000000}"/>
          </ac:spMkLst>
        </pc:spChg>
      </pc:sldChg>
      <pc:sldChg chg="modSp mod">
        <pc:chgData name="rishitha reddy" userId="fe59269fa4a26328" providerId="LiveId" clId="{7E252693-45F3-41FC-AE02-070D2808CB84}" dt="2022-12-06T08:52:55.309" v="0" actId="27636"/>
        <pc:sldMkLst>
          <pc:docMk/>
          <pc:sldMk cId="75595810" sldId="273"/>
        </pc:sldMkLst>
        <pc:spChg chg="mod">
          <ac:chgData name="rishitha reddy" userId="fe59269fa4a26328" providerId="LiveId" clId="{7E252693-45F3-41FC-AE02-070D2808CB84}" dt="2022-12-06T08:52:55.309" v="0" actId="27636"/>
          <ac:spMkLst>
            <pc:docMk/>
            <pc:sldMk cId="75595810" sldId="273"/>
            <ac:spMk id="2" creationId="{1ED62A3C-8BFF-0B73-BB75-5A8EBA811C48}"/>
          </ac:spMkLst>
        </pc:spChg>
      </pc:sldChg>
      <pc:sldChg chg="modSp mod">
        <pc:chgData name="rishitha reddy" userId="fe59269fa4a26328" providerId="LiveId" clId="{7E252693-45F3-41FC-AE02-070D2808CB84}" dt="2022-12-06T08:52:55.359" v="1" actId="27636"/>
        <pc:sldMkLst>
          <pc:docMk/>
          <pc:sldMk cId="518817981" sldId="274"/>
        </pc:sldMkLst>
        <pc:spChg chg="mod">
          <ac:chgData name="rishitha reddy" userId="fe59269fa4a26328" providerId="LiveId" clId="{7E252693-45F3-41FC-AE02-070D2808CB84}" dt="2022-12-06T08:52:55.359" v="1" actId="27636"/>
          <ac:spMkLst>
            <pc:docMk/>
            <pc:sldMk cId="518817981" sldId="274"/>
            <ac:spMk id="2" creationId="{2D6FDBEE-1AA6-8AA1-27C3-309D2B34C8AF}"/>
          </ac:spMkLst>
        </pc:spChg>
      </pc:sldChg>
      <pc:sldChg chg="modSp mod">
        <pc:chgData name="rishitha reddy" userId="fe59269fa4a26328" providerId="LiveId" clId="{7E252693-45F3-41FC-AE02-070D2808CB84}" dt="2022-12-06T08:52:57.272" v="7" actId="27636"/>
        <pc:sldMkLst>
          <pc:docMk/>
          <pc:sldMk cId="455625608" sldId="275"/>
        </pc:sldMkLst>
        <pc:spChg chg="mod">
          <ac:chgData name="rishitha reddy" userId="fe59269fa4a26328" providerId="LiveId" clId="{7E252693-45F3-41FC-AE02-070D2808CB84}" dt="2022-12-06T08:52:57.272" v="7" actId="27636"/>
          <ac:spMkLst>
            <pc:docMk/>
            <pc:sldMk cId="455625608" sldId="275"/>
            <ac:spMk id="2" creationId="{B2ADA96F-F834-01EF-8226-B1B2BAE65714}"/>
          </ac:spMkLst>
        </pc:spChg>
      </pc:sldChg>
      <pc:sldChg chg="modSp mod">
        <pc:chgData name="rishitha reddy" userId="fe59269fa4a26328" providerId="LiveId" clId="{7E252693-45F3-41FC-AE02-070D2808CB84}" dt="2022-12-06T08:53:26.161" v="11" actId="27636"/>
        <pc:sldMkLst>
          <pc:docMk/>
          <pc:sldMk cId="3987940489" sldId="276"/>
        </pc:sldMkLst>
        <pc:spChg chg="mod">
          <ac:chgData name="rishitha reddy" userId="fe59269fa4a26328" providerId="LiveId" clId="{7E252693-45F3-41FC-AE02-070D2808CB84}" dt="2022-12-06T08:53:26.161" v="11" actId="27636"/>
          <ac:spMkLst>
            <pc:docMk/>
            <pc:sldMk cId="3987940489" sldId="276"/>
            <ac:spMk id="2" creationId="{A661B971-A722-247E-59E3-A7ADF0325EC9}"/>
          </ac:spMkLst>
        </pc:spChg>
      </pc:sldChg>
      <pc:sldChg chg="modSp mod">
        <pc:chgData name="rishitha reddy" userId="fe59269fa4a26328" providerId="LiveId" clId="{7E252693-45F3-41FC-AE02-070D2808CB84}" dt="2022-12-06T08:52:55.598" v="4" actId="27636"/>
        <pc:sldMkLst>
          <pc:docMk/>
          <pc:sldMk cId="2167151324" sldId="277"/>
        </pc:sldMkLst>
        <pc:spChg chg="mod">
          <ac:chgData name="rishitha reddy" userId="fe59269fa4a26328" providerId="LiveId" clId="{7E252693-45F3-41FC-AE02-070D2808CB84}" dt="2022-12-06T08:52:55.598" v="4" actId="27636"/>
          <ac:spMkLst>
            <pc:docMk/>
            <pc:sldMk cId="2167151324" sldId="277"/>
            <ac:spMk id="2" creationId="{CE726FF1-8F87-52A5-2CBB-EBFFE58AE7D5}"/>
          </ac:spMkLst>
        </pc:spChg>
      </pc:sldChg>
      <pc:sldChg chg="modSp del mod">
        <pc:chgData name="rishitha reddy" userId="fe59269fa4a26328" providerId="LiveId" clId="{7E252693-45F3-41FC-AE02-070D2808CB84}" dt="2022-12-06T09:23:05.512" v="13" actId="2696"/>
        <pc:sldMkLst>
          <pc:docMk/>
          <pc:sldMk cId="774039467" sldId="278"/>
        </pc:sldMkLst>
        <pc:spChg chg="mod">
          <ac:chgData name="rishitha reddy" userId="fe59269fa4a26328" providerId="LiveId" clId="{7E252693-45F3-41FC-AE02-070D2808CB84}" dt="2022-12-06T08:52:55.637" v="5" actId="27636"/>
          <ac:spMkLst>
            <pc:docMk/>
            <pc:sldMk cId="774039467" sldId="278"/>
            <ac:spMk id="2" creationId="{208732A8-AC98-43B8-B83A-226A025243D0}"/>
          </ac:spMkLst>
        </pc:spChg>
      </pc:sldChg>
      <pc:sldChg chg="modSp del mod">
        <pc:chgData name="rishitha reddy" userId="fe59269fa4a26328" providerId="LiveId" clId="{7E252693-45F3-41FC-AE02-070D2808CB84}" dt="2022-12-06T09:23:09.589" v="14" actId="2696"/>
        <pc:sldMkLst>
          <pc:docMk/>
          <pc:sldMk cId="4099783770" sldId="279"/>
        </pc:sldMkLst>
        <pc:spChg chg="mod">
          <ac:chgData name="rishitha reddy" userId="fe59269fa4a26328" providerId="LiveId" clId="{7E252693-45F3-41FC-AE02-070D2808CB84}" dt="2022-12-06T08:52:57.389" v="9" actId="27636"/>
          <ac:spMkLst>
            <pc:docMk/>
            <pc:sldMk cId="4099783770" sldId="279"/>
            <ac:spMk id="2" creationId="{28BCFFD3-97DE-05B4-18E3-E542ABA6C4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7316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167922" y="1"/>
            <a:ext cx="3122304" cy="10693402"/>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437647" y="1425788"/>
            <a:ext cx="5741029" cy="5439111"/>
          </a:xfrm>
        </p:spPr>
        <p:txBody>
          <a:bodyPr anchor="b">
            <a:normAutofit/>
          </a:bodyPr>
          <a:lstStyle>
            <a:lvl1pPr algn="r">
              <a:defRPr sz="4463">
                <a:effectLst/>
              </a:defRPr>
            </a:lvl1pPr>
          </a:lstStyle>
          <a:p>
            <a:r>
              <a:rPr lang="en-US"/>
              <a:t>Click to edit Master title style</a:t>
            </a:r>
            <a:endParaRPr lang="en-US" dirty="0"/>
          </a:p>
        </p:txBody>
      </p:sp>
      <p:sp>
        <p:nvSpPr>
          <p:cNvPr id="3" name="Subtitle 2"/>
          <p:cNvSpPr>
            <a:spLocks noGrp="1"/>
          </p:cNvSpPr>
          <p:nvPr>
            <p:ph type="subTitle" idx="1"/>
          </p:nvPr>
        </p:nvSpPr>
        <p:spPr>
          <a:xfrm>
            <a:off x="2416558" y="6864898"/>
            <a:ext cx="4762118" cy="2127658"/>
          </a:xfrm>
        </p:spPr>
        <p:txBody>
          <a:bodyPr anchor="t">
            <a:normAutofit/>
          </a:bodyPr>
          <a:lstStyle>
            <a:lvl1pPr marL="0" indent="0" algn="r">
              <a:buNone/>
              <a:defRPr sz="1488">
                <a:solidFill>
                  <a:schemeClr val="tx1"/>
                </a:solidFill>
              </a:defRPr>
            </a:lvl1pPr>
            <a:lvl2pPr marL="377830" indent="0" algn="ctr">
              <a:buNone/>
              <a:defRPr>
                <a:solidFill>
                  <a:schemeClr val="tx1">
                    <a:tint val="75000"/>
                  </a:schemeClr>
                </a:solidFill>
              </a:defRPr>
            </a:lvl2pPr>
            <a:lvl3pPr marL="755660" indent="0" algn="ctr">
              <a:buNone/>
              <a:defRPr>
                <a:solidFill>
                  <a:schemeClr val="tx1">
                    <a:tint val="75000"/>
                  </a:schemeClr>
                </a:solidFill>
              </a:defRPr>
            </a:lvl3pPr>
            <a:lvl4pPr marL="1133490" indent="0" algn="ctr">
              <a:buNone/>
              <a:defRPr>
                <a:solidFill>
                  <a:schemeClr val="tx1">
                    <a:tint val="75000"/>
                  </a:schemeClr>
                </a:solidFill>
              </a:defRPr>
            </a:lvl4pPr>
            <a:lvl5pPr marL="1511320" indent="0" algn="ctr">
              <a:buNone/>
              <a:defRPr>
                <a:solidFill>
                  <a:schemeClr val="tx1">
                    <a:tint val="75000"/>
                  </a:schemeClr>
                </a:solidFill>
              </a:defRPr>
            </a:lvl5pPr>
            <a:lvl6pPr marL="1889150" indent="0" algn="ctr">
              <a:buNone/>
              <a:defRPr>
                <a:solidFill>
                  <a:schemeClr val="tx1">
                    <a:tint val="75000"/>
                  </a:schemeClr>
                </a:solidFill>
              </a:defRPr>
            </a:lvl6pPr>
            <a:lvl7pPr marL="2266980" indent="0" algn="ctr">
              <a:buNone/>
              <a:defRPr>
                <a:solidFill>
                  <a:schemeClr val="tx1">
                    <a:tint val="75000"/>
                  </a:schemeClr>
                </a:solidFill>
              </a:defRPr>
            </a:lvl7pPr>
            <a:lvl8pPr marL="2644811" indent="0" algn="ctr">
              <a:buNone/>
              <a:defRPr>
                <a:solidFill>
                  <a:schemeClr val="tx1">
                    <a:tint val="75000"/>
                  </a:schemeClr>
                </a:solidFill>
              </a:defRPr>
            </a:lvl8pPr>
            <a:lvl9pPr marL="3022641"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53938" y="9538513"/>
            <a:ext cx="708606" cy="569325"/>
          </a:xfrm>
        </p:spPr>
        <p:txBody>
          <a:bodyPr/>
          <a:lstStyle/>
          <a:p>
            <a:fld id="{1D8BD707-D9CF-40AE-B4C6-C98DA3205C09}" type="datetimeFigureOut">
              <a:rPr lang="en-US" smtClean="0"/>
              <a:t>12/6/2022</a:t>
            </a:fld>
            <a:endParaRPr lang="en-US"/>
          </a:p>
        </p:txBody>
      </p:sp>
      <p:sp>
        <p:nvSpPr>
          <p:cNvPr id="5" name="Footer Placeholder 4"/>
          <p:cNvSpPr>
            <a:spLocks noGrp="1"/>
          </p:cNvSpPr>
          <p:nvPr>
            <p:ph type="ftr" sz="quarter" idx="11"/>
          </p:nvPr>
        </p:nvSpPr>
        <p:spPr>
          <a:xfrm>
            <a:off x="2994613" y="9538513"/>
            <a:ext cx="2982799" cy="569325"/>
          </a:xfrm>
        </p:spPr>
        <p:txBody>
          <a:bodyPr/>
          <a:lstStyle/>
          <a:p>
            <a:endParaRPr lang="en-IN"/>
          </a:p>
        </p:txBody>
      </p:sp>
      <p:sp>
        <p:nvSpPr>
          <p:cNvPr id="6" name="Slide Number Placeholder 5"/>
          <p:cNvSpPr>
            <a:spLocks noGrp="1"/>
          </p:cNvSpPr>
          <p:nvPr>
            <p:ph type="sldNum" sz="quarter" idx="12"/>
          </p:nvPr>
        </p:nvSpPr>
        <p:spPr>
          <a:xfrm>
            <a:off x="6838632" y="9538513"/>
            <a:ext cx="340043" cy="569325"/>
          </a:xfrm>
        </p:spPr>
        <p:txBody>
          <a:bodyPr/>
          <a:lstStyle/>
          <a:p>
            <a:fld id="{B6F15528-21DE-4FAA-801E-634DDDAF4B2B}" type="slidenum">
              <a:rPr lang="en-IN" smtClean="0"/>
              <a:t>‹#›</a:t>
            </a:fld>
            <a:endParaRPr lang="en-IN"/>
          </a:p>
        </p:txBody>
      </p:sp>
      <p:sp>
        <p:nvSpPr>
          <p:cNvPr id="23" name="Freeform 12"/>
          <p:cNvSpPr/>
          <p:nvPr/>
        </p:nvSpPr>
        <p:spPr bwMode="auto">
          <a:xfrm>
            <a:off x="167922" y="5881370"/>
            <a:ext cx="299111" cy="141094"/>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463099" y="6029890"/>
            <a:ext cx="51164" cy="126242"/>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3310190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20204" y="7379764"/>
            <a:ext cx="6211131" cy="883691"/>
          </a:xfrm>
        </p:spPr>
        <p:txBody>
          <a:bodyPr anchor="b">
            <a:normAutofit/>
          </a:bodyPr>
          <a:lstStyle>
            <a:lvl1pPr algn="ctr">
              <a:defRPr sz="1983"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79216" y="1453404"/>
            <a:ext cx="5099700" cy="493501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322"/>
            </a:lvl1pPr>
            <a:lvl2pPr marL="377830" indent="0">
              <a:buNone/>
              <a:defRPr sz="1322"/>
            </a:lvl2pPr>
            <a:lvl3pPr marL="755660" indent="0">
              <a:buNone/>
              <a:defRPr sz="1322"/>
            </a:lvl3pPr>
            <a:lvl4pPr marL="1133490" indent="0">
              <a:buNone/>
              <a:defRPr sz="1322"/>
            </a:lvl4pPr>
            <a:lvl5pPr marL="1511320" indent="0">
              <a:buNone/>
              <a:defRPr sz="1322"/>
            </a:lvl5pPr>
            <a:lvl6pPr marL="1889150" indent="0">
              <a:buNone/>
              <a:defRPr sz="1322"/>
            </a:lvl6pPr>
            <a:lvl7pPr marL="2266980" indent="0">
              <a:buNone/>
              <a:defRPr sz="1322"/>
            </a:lvl7pPr>
            <a:lvl8pPr marL="2644811" indent="0">
              <a:buNone/>
              <a:defRPr sz="1322"/>
            </a:lvl8pPr>
            <a:lvl9pPr marL="3022641" indent="0">
              <a:buNone/>
              <a:defRPr sz="1322"/>
            </a:lvl9pPr>
          </a:lstStyle>
          <a:p>
            <a:r>
              <a:rPr lang="en-US"/>
              <a:t>Click icon to add picture</a:t>
            </a:r>
            <a:endParaRPr lang="en-US" dirty="0"/>
          </a:p>
        </p:txBody>
      </p:sp>
      <p:sp>
        <p:nvSpPr>
          <p:cNvPr id="4" name="Text Placeholder 3"/>
          <p:cNvSpPr>
            <a:spLocks noGrp="1"/>
          </p:cNvSpPr>
          <p:nvPr>
            <p:ph type="body" sz="half" idx="2"/>
          </p:nvPr>
        </p:nvSpPr>
        <p:spPr>
          <a:xfrm>
            <a:off x="920204" y="8263455"/>
            <a:ext cx="6211131" cy="769825"/>
          </a:xfrm>
        </p:spPr>
        <p:txBody>
          <a:bodyPr>
            <a:normAutofit/>
          </a:bodyPr>
          <a:lstStyle>
            <a:lvl1pPr marL="0" indent="0" algn="ctr">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6918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20205" y="1069340"/>
            <a:ext cx="6211131" cy="4752622"/>
          </a:xfrm>
        </p:spPr>
        <p:txBody>
          <a:bodyPr anchor="ctr">
            <a:normAutofit/>
          </a:bodyPr>
          <a:lstStyle>
            <a:lvl1pPr algn="ctr">
              <a:defRPr sz="2644" b="0" cap="none"/>
            </a:lvl1pPr>
          </a:lstStyle>
          <a:p>
            <a:r>
              <a:rPr lang="en-US"/>
              <a:t>Click to edit Master title style</a:t>
            </a:r>
            <a:endParaRPr lang="en-US" dirty="0"/>
          </a:p>
        </p:txBody>
      </p:sp>
      <p:sp>
        <p:nvSpPr>
          <p:cNvPr id="3" name="Text Placeholder 2"/>
          <p:cNvSpPr>
            <a:spLocks noGrp="1"/>
          </p:cNvSpPr>
          <p:nvPr>
            <p:ph type="body" idx="1"/>
          </p:nvPr>
        </p:nvSpPr>
        <p:spPr>
          <a:xfrm>
            <a:off x="920204" y="6772486"/>
            <a:ext cx="6211132" cy="2257496"/>
          </a:xfrm>
        </p:spPr>
        <p:txBody>
          <a:bodyPr anchor="ctr">
            <a:normAutofit/>
          </a:bodyPr>
          <a:lstStyle>
            <a:lvl1pPr marL="0" indent="0" algn="ctr">
              <a:buNone/>
              <a:defRPr sz="1653">
                <a:solidFill>
                  <a:schemeClr val="tx1"/>
                </a:solidFill>
              </a:defRPr>
            </a:lvl1pPr>
            <a:lvl2pPr marL="377830" indent="0">
              <a:buNone/>
              <a:defRPr sz="1488">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73264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01119" y="1345677"/>
            <a:ext cx="377923" cy="911817"/>
          </a:xfrm>
          <a:prstGeom prst="rect">
            <a:avLst/>
          </a:prstGeom>
        </p:spPr>
        <p:txBody>
          <a:bodyPr vert="horz" lIns="75565" tIns="37783" rIns="75565" bIns="37783"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611" dirty="0">
                <a:solidFill>
                  <a:schemeClr val="tx1"/>
                </a:solidFill>
                <a:effectLst/>
              </a:rPr>
              <a:t>“</a:t>
            </a:r>
          </a:p>
        </p:txBody>
      </p:sp>
      <p:sp>
        <p:nvSpPr>
          <p:cNvPr id="15" name="TextBox 14"/>
          <p:cNvSpPr txBox="1"/>
          <p:nvPr/>
        </p:nvSpPr>
        <p:spPr>
          <a:xfrm>
            <a:off x="6753413" y="4396174"/>
            <a:ext cx="377923" cy="911817"/>
          </a:xfrm>
          <a:prstGeom prst="rect">
            <a:avLst/>
          </a:prstGeom>
        </p:spPr>
        <p:txBody>
          <a:bodyPr vert="horz" lIns="75565" tIns="37783" rIns="75565" bIns="37783"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611" dirty="0">
                <a:solidFill>
                  <a:schemeClr val="tx1"/>
                </a:solidFill>
                <a:effectLst/>
              </a:rPr>
              <a:t>”</a:t>
            </a:r>
          </a:p>
        </p:txBody>
      </p:sp>
      <p:sp>
        <p:nvSpPr>
          <p:cNvPr id="2" name="Title 1"/>
          <p:cNvSpPr>
            <a:spLocks noGrp="1"/>
          </p:cNvSpPr>
          <p:nvPr>
            <p:ph type="title"/>
          </p:nvPr>
        </p:nvSpPr>
        <p:spPr>
          <a:xfrm>
            <a:off x="1179043" y="1069343"/>
            <a:ext cx="5763331" cy="4277358"/>
          </a:xfrm>
        </p:spPr>
        <p:txBody>
          <a:bodyPr anchor="ctr">
            <a:normAutofit/>
          </a:bodyPr>
          <a:lstStyle>
            <a:lvl1pPr algn="ctr">
              <a:defRPr sz="2644"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320763" y="5346698"/>
            <a:ext cx="5479891" cy="594078"/>
          </a:xfrm>
        </p:spPr>
        <p:txBody>
          <a:bodyPr anchor="ctr">
            <a:normAutofit/>
          </a:bodyPr>
          <a:lstStyle>
            <a:lvl1pPr marL="0" indent="0">
              <a:buFontTx/>
              <a:buNone/>
              <a:defRPr sz="1488"/>
            </a:lvl1pPr>
            <a:lvl2pPr marL="377830" indent="0">
              <a:buFontTx/>
              <a:buNone/>
              <a:defRPr/>
            </a:lvl2pPr>
            <a:lvl3pPr marL="755660" indent="0">
              <a:buFontTx/>
              <a:buNone/>
              <a:defRPr/>
            </a:lvl3pPr>
            <a:lvl4pPr marL="1133490" indent="0">
              <a:buFontTx/>
              <a:buNone/>
              <a:defRPr/>
            </a:lvl4pPr>
            <a:lvl5pPr marL="1511320" indent="0">
              <a:buFontTx/>
              <a:buNone/>
              <a:defRPr/>
            </a:lvl5pPr>
          </a:lstStyle>
          <a:p>
            <a:pPr lvl="0"/>
            <a:r>
              <a:rPr lang="en-US"/>
              <a:t>Click to edit Master text styles</a:t>
            </a:r>
          </a:p>
        </p:txBody>
      </p:sp>
      <p:sp>
        <p:nvSpPr>
          <p:cNvPr id="3" name="Text Placeholder 2"/>
          <p:cNvSpPr>
            <a:spLocks noGrp="1"/>
          </p:cNvSpPr>
          <p:nvPr>
            <p:ph type="body" idx="1"/>
          </p:nvPr>
        </p:nvSpPr>
        <p:spPr>
          <a:xfrm>
            <a:off x="920204" y="6772486"/>
            <a:ext cx="6211131" cy="2257496"/>
          </a:xfrm>
        </p:spPr>
        <p:txBody>
          <a:bodyPr anchor="ctr">
            <a:normAutofit/>
          </a:bodyPr>
          <a:lstStyle>
            <a:lvl1pPr marL="0" indent="0" algn="ctr">
              <a:buNone/>
              <a:defRPr sz="1653">
                <a:solidFill>
                  <a:schemeClr val="tx1"/>
                </a:solidFill>
              </a:defRPr>
            </a:lvl1pPr>
            <a:lvl2pPr marL="377830" indent="0">
              <a:buNone/>
              <a:defRPr sz="1488">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8063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20205" y="5158936"/>
            <a:ext cx="6211130" cy="2290240"/>
          </a:xfrm>
        </p:spPr>
        <p:txBody>
          <a:bodyPr anchor="b">
            <a:normAutofit/>
          </a:bodyPr>
          <a:lstStyle>
            <a:lvl1pPr algn="r">
              <a:defRPr sz="2644" b="0" cap="none"/>
            </a:lvl1pPr>
          </a:lstStyle>
          <a:p>
            <a:r>
              <a:rPr lang="en-US"/>
              <a:t>Click to edit Master title style</a:t>
            </a:r>
            <a:endParaRPr lang="en-US" dirty="0"/>
          </a:p>
        </p:txBody>
      </p:sp>
      <p:sp>
        <p:nvSpPr>
          <p:cNvPr id="3" name="Text Placeholder 2"/>
          <p:cNvSpPr>
            <a:spLocks noGrp="1"/>
          </p:cNvSpPr>
          <p:nvPr>
            <p:ph type="body" idx="1"/>
          </p:nvPr>
        </p:nvSpPr>
        <p:spPr>
          <a:xfrm>
            <a:off x="920204" y="7449175"/>
            <a:ext cx="6211131" cy="1341587"/>
          </a:xfrm>
        </p:spPr>
        <p:txBody>
          <a:bodyPr anchor="t">
            <a:normAutofit/>
          </a:bodyPr>
          <a:lstStyle>
            <a:lvl1pPr marL="0" indent="0" algn="r">
              <a:buNone/>
              <a:defRPr sz="1653">
                <a:solidFill>
                  <a:schemeClr val="tx1"/>
                </a:solidFill>
              </a:defRPr>
            </a:lvl1pPr>
            <a:lvl2pPr marL="377830" indent="0">
              <a:buNone/>
              <a:defRPr sz="1488">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28093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01119" y="1345677"/>
            <a:ext cx="377923" cy="911817"/>
          </a:xfrm>
          <a:prstGeom prst="rect">
            <a:avLst/>
          </a:prstGeom>
        </p:spPr>
        <p:txBody>
          <a:bodyPr vert="horz" lIns="75565" tIns="37783" rIns="75565" bIns="37783"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611" dirty="0">
                <a:solidFill>
                  <a:schemeClr val="tx1"/>
                </a:solidFill>
                <a:effectLst/>
              </a:rPr>
              <a:t>“</a:t>
            </a:r>
          </a:p>
        </p:txBody>
      </p:sp>
      <p:sp>
        <p:nvSpPr>
          <p:cNvPr id="15" name="TextBox 14"/>
          <p:cNvSpPr txBox="1"/>
          <p:nvPr/>
        </p:nvSpPr>
        <p:spPr>
          <a:xfrm>
            <a:off x="6753413" y="4396174"/>
            <a:ext cx="377923" cy="911817"/>
          </a:xfrm>
          <a:prstGeom prst="rect">
            <a:avLst/>
          </a:prstGeom>
        </p:spPr>
        <p:txBody>
          <a:bodyPr vert="horz" lIns="75565" tIns="37783" rIns="75565" bIns="37783"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611" dirty="0">
                <a:solidFill>
                  <a:schemeClr val="tx1"/>
                </a:solidFill>
                <a:effectLst/>
              </a:rPr>
              <a:t>”</a:t>
            </a:r>
          </a:p>
        </p:txBody>
      </p:sp>
      <p:sp>
        <p:nvSpPr>
          <p:cNvPr id="2" name="Title 1"/>
          <p:cNvSpPr>
            <a:spLocks noGrp="1"/>
          </p:cNvSpPr>
          <p:nvPr>
            <p:ph type="title"/>
          </p:nvPr>
        </p:nvSpPr>
        <p:spPr>
          <a:xfrm>
            <a:off x="1179043" y="1069343"/>
            <a:ext cx="5763331" cy="4277358"/>
          </a:xfrm>
        </p:spPr>
        <p:txBody>
          <a:bodyPr anchor="ctr">
            <a:normAutofit/>
          </a:bodyPr>
          <a:lstStyle>
            <a:lvl1pPr algn="ctr">
              <a:defRPr sz="2644"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20205" y="6059594"/>
            <a:ext cx="6211131" cy="1386181"/>
          </a:xfrm>
        </p:spPr>
        <p:txBody>
          <a:bodyPr vert="horz" lIns="91440" tIns="45720" rIns="91440" bIns="45720" rtlCol="0" anchor="b">
            <a:normAutofit/>
          </a:bodyPr>
          <a:lstStyle>
            <a:lvl1pPr algn="r">
              <a:buNone/>
              <a:defRPr lang="en-US" sz="1983"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920204" y="7445775"/>
            <a:ext cx="6211131" cy="1584207"/>
          </a:xfrm>
        </p:spPr>
        <p:txBody>
          <a:bodyPr anchor="t">
            <a:normAutofit/>
          </a:bodyPr>
          <a:lstStyle>
            <a:lvl1pPr marL="0" indent="0" algn="r">
              <a:buNone/>
              <a:defRPr sz="1488">
                <a:solidFill>
                  <a:schemeClr val="tx1"/>
                </a:solidFill>
              </a:defRPr>
            </a:lvl1pPr>
            <a:lvl2pPr marL="377830" indent="0">
              <a:buNone/>
              <a:defRPr sz="1488">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71102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20205" y="1069342"/>
            <a:ext cx="6211131" cy="4252607"/>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920204" y="5465516"/>
            <a:ext cx="6211132" cy="1306971"/>
          </a:xfrm>
        </p:spPr>
        <p:txBody>
          <a:bodyPr vert="horz" lIns="91440" tIns="45720" rIns="91440" bIns="45720" rtlCol="0" anchor="b">
            <a:normAutofit/>
          </a:bodyPr>
          <a:lstStyle>
            <a:lvl1pPr>
              <a:buNone/>
              <a:defRPr lang="en-US" sz="2314"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920204" y="6772486"/>
            <a:ext cx="6211132" cy="2257496"/>
          </a:xfrm>
        </p:spPr>
        <p:txBody>
          <a:bodyPr anchor="t">
            <a:normAutofit/>
          </a:bodyPr>
          <a:lstStyle>
            <a:lvl1pPr marL="0" indent="0" algn="l">
              <a:buNone/>
              <a:defRPr sz="1488">
                <a:solidFill>
                  <a:schemeClr val="tx1"/>
                </a:solidFill>
              </a:defRPr>
            </a:lvl1pPr>
            <a:lvl2pPr marL="377830" indent="0">
              <a:buNone/>
              <a:defRPr sz="1488">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559051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3428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33791" y="1069340"/>
            <a:ext cx="1097546" cy="796064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20204" y="1069340"/>
            <a:ext cx="4971864" cy="796064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95446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1624" y="712895"/>
            <a:ext cx="6367051" cy="3089204"/>
          </a:xfrm>
        </p:spPr>
        <p:txBody>
          <a:bodyPr/>
          <a:lstStyle/>
          <a:p>
            <a:r>
              <a:rPr lang="en-US"/>
              <a:t>Click to edit Master title style</a:t>
            </a:r>
            <a:endParaRPr lang="en-US" dirty="0"/>
          </a:p>
        </p:txBody>
      </p:sp>
      <p:sp>
        <p:nvSpPr>
          <p:cNvPr id="3" name="Content Placeholder 2"/>
          <p:cNvSpPr>
            <a:spLocks noGrp="1"/>
          </p:cNvSpPr>
          <p:nvPr>
            <p:ph idx="1"/>
          </p:nvPr>
        </p:nvSpPr>
        <p:spPr>
          <a:xfrm>
            <a:off x="811624" y="4158545"/>
            <a:ext cx="6367051" cy="519672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69272" y="9524226"/>
            <a:ext cx="708606" cy="569325"/>
          </a:xfrm>
        </p:spPr>
        <p:txBody>
          <a:bodyPr/>
          <a:lstStyle/>
          <a:p>
            <a:fld id="{1D8BD707-D9CF-40AE-B4C6-C98DA3205C09}" type="datetimeFigureOut">
              <a:rPr lang="en-US" smtClean="0"/>
              <a:t>12/6/2022</a:t>
            </a:fld>
            <a:endParaRPr lang="en-US"/>
          </a:p>
        </p:txBody>
      </p:sp>
      <p:sp>
        <p:nvSpPr>
          <p:cNvPr id="5" name="Footer Placeholder 4"/>
          <p:cNvSpPr>
            <a:spLocks noGrp="1"/>
          </p:cNvSpPr>
          <p:nvPr>
            <p:ph type="ftr" sz="quarter" idx="11"/>
          </p:nvPr>
        </p:nvSpPr>
        <p:spPr>
          <a:xfrm>
            <a:off x="1630174" y="9524226"/>
            <a:ext cx="4391858" cy="569325"/>
          </a:xfrm>
        </p:spPr>
        <p:txBody>
          <a:bodyPr/>
          <a:lstStyle/>
          <a:p>
            <a:endParaRPr lang="en-IN"/>
          </a:p>
        </p:txBody>
      </p:sp>
      <p:sp>
        <p:nvSpPr>
          <p:cNvPr id="6" name="Slide Number Placeholder 5"/>
          <p:cNvSpPr>
            <a:spLocks noGrp="1"/>
          </p:cNvSpPr>
          <p:nvPr>
            <p:ph type="sldNum" sz="quarter" idx="12"/>
          </p:nvPr>
        </p:nvSpPr>
        <p:spPr>
          <a:xfrm>
            <a:off x="6825119" y="9524226"/>
            <a:ext cx="353556" cy="5693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3750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42031" y="4158542"/>
            <a:ext cx="5536644" cy="3679963"/>
          </a:xfrm>
        </p:spPr>
        <p:txBody>
          <a:bodyPr anchor="b"/>
          <a:lstStyle>
            <a:lvl1pPr algn="r">
              <a:defRPr sz="3306" b="0" cap="none"/>
            </a:lvl1pPr>
          </a:lstStyle>
          <a:p>
            <a:r>
              <a:rPr lang="en-US"/>
              <a:t>Click to edit Master title style</a:t>
            </a:r>
            <a:endParaRPr lang="en-US" dirty="0"/>
          </a:p>
        </p:txBody>
      </p:sp>
      <p:sp>
        <p:nvSpPr>
          <p:cNvPr id="3" name="Text Placeholder 2"/>
          <p:cNvSpPr>
            <a:spLocks noGrp="1"/>
          </p:cNvSpPr>
          <p:nvPr>
            <p:ph type="body" idx="1"/>
          </p:nvPr>
        </p:nvSpPr>
        <p:spPr>
          <a:xfrm>
            <a:off x="1642033" y="7838505"/>
            <a:ext cx="5536642" cy="1341587"/>
          </a:xfrm>
        </p:spPr>
        <p:txBody>
          <a:bodyPr anchor="t">
            <a:normAutofit/>
          </a:bodyPr>
          <a:lstStyle>
            <a:lvl1pPr marL="0" indent="0" algn="r">
              <a:buNone/>
              <a:defRPr sz="1653">
                <a:solidFill>
                  <a:schemeClr val="tx1"/>
                </a:solidFill>
              </a:defRPr>
            </a:lvl1pPr>
            <a:lvl2pPr marL="377830" indent="0">
              <a:buNone/>
              <a:defRPr sz="1488">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6836978" y="9536539"/>
            <a:ext cx="341698" cy="5693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63185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1624" y="1069342"/>
            <a:ext cx="6367051" cy="273275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1624" y="4158545"/>
            <a:ext cx="3090609" cy="5252636"/>
          </a:xfrm>
        </p:spPr>
        <p:txBody>
          <a:bodyPr>
            <a:normAutofit/>
          </a:bodyPr>
          <a:lstStyle>
            <a:lvl1pPr>
              <a:defRPr sz="1488"/>
            </a:lvl1pPr>
            <a:lvl2pPr>
              <a:defRPr sz="1322"/>
            </a:lvl2pPr>
            <a:lvl3pPr>
              <a:defRPr sz="1157"/>
            </a:lvl3pPr>
            <a:lvl4pPr>
              <a:defRPr sz="992"/>
            </a:lvl4pPr>
            <a:lvl5pPr>
              <a:defRPr sz="992"/>
            </a:lvl5pPr>
            <a:lvl6pPr>
              <a:defRPr sz="992"/>
            </a:lvl6pPr>
            <a:lvl7pPr>
              <a:defRPr sz="992"/>
            </a:lvl7pPr>
            <a:lvl8pPr>
              <a:defRPr sz="992"/>
            </a:lvl8pPr>
            <a:lvl9pPr>
              <a:defRPr sz="99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88066" y="4158545"/>
            <a:ext cx="3090609" cy="5218566"/>
          </a:xfrm>
        </p:spPr>
        <p:txBody>
          <a:bodyPr>
            <a:normAutofit/>
          </a:bodyPr>
          <a:lstStyle>
            <a:lvl1pPr>
              <a:defRPr sz="1488"/>
            </a:lvl1pPr>
            <a:lvl2pPr>
              <a:defRPr sz="1322"/>
            </a:lvl2pPr>
            <a:lvl3pPr>
              <a:defRPr sz="1157"/>
            </a:lvl3pPr>
            <a:lvl4pPr>
              <a:defRPr sz="992"/>
            </a:lvl4pPr>
            <a:lvl5pPr>
              <a:defRPr sz="992"/>
            </a:lvl5pPr>
            <a:lvl6pPr>
              <a:defRPr sz="992"/>
            </a:lvl6pPr>
            <a:lvl7pPr>
              <a:defRPr sz="992"/>
            </a:lvl7pPr>
            <a:lvl8pPr>
              <a:defRPr sz="992"/>
            </a:lvl8pPr>
            <a:lvl9pPr>
              <a:defRPr sz="99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71374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98669" y="4145342"/>
            <a:ext cx="2856240" cy="898542"/>
          </a:xfrm>
        </p:spPr>
        <p:txBody>
          <a:bodyPr anchor="b">
            <a:noAutofit/>
          </a:bodyPr>
          <a:lstStyle>
            <a:lvl1pPr marL="0" indent="0">
              <a:buNone/>
              <a:defRPr sz="2314" b="0">
                <a:solidFill>
                  <a:schemeClr val="accent1">
                    <a:lumMod val="75000"/>
                  </a:schemeClr>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4" name="Content Placeholder 3"/>
          <p:cNvSpPr>
            <a:spLocks noGrp="1"/>
          </p:cNvSpPr>
          <p:nvPr>
            <p:ph sz="half" idx="2"/>
          </p:nvPr>
        </p:nvSpPr>
        <p:spPr>
          <a:xfrm>
            <a:off x="920203" y="5200654"/>
            <a:ext cx="3034705" cy="4155830"/>
          </a:xfrm>
        </p:spPr>
        <p:txBody>
          <a:bodyPr anchor="t">
            <a:normAutofit/>
          </a:bodyPr>
          <a:lstStyle>
            <a:lvl1pPr>
              <a:defRPr sz="1488"/>
            </a:lvl1pPr>
            <a:lvl2pPr>
              <a:defRPr sz="1322"/>
            </a:lvl2pPr>
            <a:lvl3pPr>
              <a:defRPr sz="1157"/>
            </a:lvl3pPr>
            <a:lvl4pPr>
              <a:defRPr sz="992"/>
            </a:lvl4pPr>
            <a:lvl5pPr>
              <a:defRPr sz="992"/>
            </a:lvl5pPr>
            <a:lvl6pPr>
              <a:defRPr sz="992"/>
            </a:lvl6pPr>
            <a:lvl7pPr>
              <a:defRPr sz="992"/>
            </a:lvl7pPr>
            <a:lvl8pPr>
              <a:defRPr sz="992"/>
            </a:lvl8pPr>
            <a:lvl9pPr>
              <a:defRPr sz="99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5580" y="4158544"/>
            <a:ext cx="2865756" cy="898542"/>
          </a:xfrm>
        </p:spPr>
        <p:txBody>
          <a:bodyPr anchor="b">
            <a:noAutofit/>
          </a:bodyPr>
          <a:lstStyle>
            <a:lvl1pPr marL="0" indent="0">
              <a:buNone/>
              <a:defRPr sz="2314" b="0">
                <a:solidFill>
                  <a:schemeClr val="accent1">
                    <a:lumMod val="75000"/>
                  </a:schemeClr>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6" name="Content Placeholder 5"/>
          <p:cNvSpPr>
            <a:spLocks noGrp="1"/>
          </p:cNvSpPr>
          <p:nvPr>
            <p:ph sz="quarter" idx="4"/>
          </p:nvPr>
        </p:nvSpPr>
        <p:spPr>
          <a:xfrm>
            <a:off x="4096630" y="5200654"/>
            <a:ext cx="3034705" cy="4155830"/>
          </a:xfrm>
        </p:spPr>
        <p:txBody>
          <a:bodyPr anchor="t">
            <a:normAutofit/>
          </a:bodyPr>
          <a:lstStyle>
            <a:lvl1pPr>
              <a:defRPr sz="1488"/>
            </a:lvl1pPr>
            <a:lvl2pPr>
              <a:defRPr sz="1322"/>
            </a:lvl2pPr>
            <a:lvl3pPr>
              <a:defRPr sz="1157"/>
            </a:lvl3pPr>
            <a:lvl4pPr>
              <a:defRPr sz="992"/>
            </a:lvl4pPr>
            <a:lvl5pPr>
              <a:defRPr sz="992"/>
            </a:lvl5pPr>
            <a:lvl6pPr>
              <a:defRPr sz="992"/>
            </a:lvl6pPr>
            <a:lvl7pPr>
              <a:defRPr sz="992"/>
            </a:lvl7pPr>
            <a:lvl8pPr>
              <a:defRPr sz="992"/>
            </a:lvl8pPr>
            <a:lvl9pPr>
              <a:defRPr sz="99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12/6/2022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10123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12/6/2022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96804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12/6/2022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93838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20204" y="2495127"/>
            <a:ext cx="2200289" cy="2138680"/>
          </a:xfrm>
        </p:spPr>
        <p:txBody>
          <a:bodyPr anchor="b">
            <a:normAutofit/>
          </a:bodyPr>
          <a:lstStyle>
            <a:lvl1pPr algn="ctr">
              <a:defRPr sz="1983" b="0"/>
            </a:lvl1pPr>
          </a:lstStyle>
          <a:p>
            <a:r>
              <a:rPr lang="en-US"/>
              <a:t>Click to edit Master title style</a:t>
            </a:r>
            <a:endParaRPr lang="en-US" dirty="0"/>
          </a:p>
        </p:txBody>
      </p:sp>
      <p:sp>
        <p:nvSpPr>
          <p:cNvPr id="3" name="Content Placeholder 2"/>
          <p:cNvSpPr>
            <a:spLocks noGrp="1"/>
          </p:cNvSpPr>
          <p:nvPr>
            <p:ph idx="1"/>
          </p:nvPr>
        </p:nvSpPr>
        <p:spPr>
          <a:xfrm>
            <a:off x="3262214" y="1069341"/>
            <a:ext cx="3869121" cy="7960644"/>
          </a:xfrm>
        </p:spPr>
        <p:txBody>
          <a:bodyPr anchor="ctr">
            <a:normAutofit/>
          </a:bodyPr>
          <a:lstStyle>
            <a:lvl1pPr>
              <a:defRPr sz="1653"/>
            </a:lvl1pPr>
            <a:lvl2pPr>
              <a:defRPr sz="1488"/>
            </a:lvl2pPr>
            <a:lvl3pPr>
              <a:defRPr sz="1322"/>
            </a:lvl3pPr>
            <a:lvl4pPr>
              <a:defRPr sz="1157"/>
            </a:lvl4pPr>
            <a:lvl5pPr>
              <a:defRPr sz="1157"/>
            </a:lvl5pPr>
            <a:lvl6pPr>
              <a:defRPr sz="1157"/>
            </a:lvl6pPr>
            <a:lvl7pPr>
              <a:defRPr sz="1157"/>
            </a:lvl7pPr>
            <a:lvl8pPr>
              <a:defRPr sz="1157"/>
            </a:lvl8pPr>
            <a:lvl9pPr>
              <a:defRPr sz="11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0204" y="4633807"/>
            <a:ext cx="2200289" cy="2851573"/>
          </a:xfrm>
        </p:spPr>
        <p:txBody>
          <a:bodyPr>
            <a:normAutofit/>
          </a:bodyPr>
          <a:lstStyle>
            <a:lvl1pPr marL="0" indent="0" algn="ctr">
              <a:buNone/>
              <a:defRPr sz="1322"/>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42012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9219" y="2732756"/>
            <a:ext cx="3363964" cy="2138680"/>
          </a:xfrm>
        </p:spPr>
        <p:txBody>
          <a:bodyPr anchor="b">
            <a:normAutofit/>
          </a:bodyPr>
          <a:lstStyle>
            <a:lvl1pPr algn="ctr">
              <a:defRPr sz="2314"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4708347" y="1425787"/>
            <a:ext cx="2034050" cy="7128933"/>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322"/>
            </a:lvl1pPr>
            <a:lvl2pPr marL="377830" indent="0">
              <a:buNone/>
              <a:defRPr sz="1322"/>
            </a:lvl2pPr>
            <a:lvl3pPr marL="755660" indent="0">
              <a:buNone/>
              <a:defRPr sz="1322"/>
            </a:lvl3pPr>
            <a:lvl4pPr marL="1133490" indent="0">
              <a:buNone/>
              <a:defRPr sz="1322"/>
            </a:lvl4pPr>
            <a:lvl5pPr marL="1511320" indent="0">
              <a:buNone/>
              <a:defRPr sz="1322"/>
            </a:lvl5pPr>
            <a:lvl6pPr marL="1889150" indent="0">
              <a:buNone/>
              <a:defRPr sz="1322"/>
            </a:lvl6pPr>
            <a:lvl7pPr marL="2266980" indent="0">
              <a:buNone/>
              <a:defRPr sz="1322"/>
            </a:lvl7pPr>
            <a:lvl8pPr marL="2644811" indent="0">
              <a:buNone/>
              <a:defRPr sz="1322"/>
            </a:lvl8pPr>
            <a:lvl9pPr marL="3022641" indent="0">
              <a:buNone/>
              <a:defRPr sz="1322"/>
            </a:lvl9pPr>
          </a:lstStyle>
          <a:p>
            <a:r>
              <a:rPr lang="en-US"/>
              <a:t>Click icon to add picture</a:t>
            </a:r>
            <a:endParaRPr lang="en-US" dirty="0"/>
          </a:p>
        </p:txBody>
      </p:sp>
      <p:sp>
        <p:nvSpPr>
          <p:cNvPr id="4" name="Text Placeholder 3"/>
          <p:cNvSpPr>
            <a:spLocks noGrp="1"/>
          </p:cNvSpPr>
          <p:nvPr>
            <p:ph type="body" sz="half" idx="2"/>
          </p:nvPr>
        </p:nvSpPr>
        <p:spPr>
          <a:xfrm>
            <a:off x="919219" y="4871436"/>
            <a:ext cx="3363964" cy="2851573"/>
          </a:xfrm>
        </p:spPr>
        <p:txBody>
          <a:bodyPr>
            <a:normAutofit/>
          </a:bodyPr>
          <a:lstStyle>
            <a:lvl1pPr marL="0" indent="0" algn="ctr">
              <a:buNone/>
              <a:defRPr sz="1488"/>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26850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1"/>
            <a:ext cx="1761872" cy="10693402"/>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811624" y="712895"/>
            <a:ext cx="6367051" cy="3089204"/>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1625" y="4158545"/>
            <a:ext cx="6367050" cy="5234426"/>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81131" y="9536539"/>
            <a:ext cx="708606" cy="569325"/>
          </a:xfrm>
          <a:prstGeom prst="rect">
            <a:avLst/>
          </a:prstGeom>
        </p:spPr>
        <p:txBody>
          <a:bodyPr vert="horz" lIns="91440" tIns="45720" rIns="91440" bIns="45720" rtlCol="0" anchor="ctr"/>
          <a:lstStyle>
            <a:lvl1pPr algn="r">
              <a:defRPr sz="826" b="0" i="0">
                <a:solidFill>
                  <a:schemeClr val="tx1"/>
                </a:solidFill>
                <a:effectLst/>
                <a:latin typeface="+mn-lt"/>
              </a:defRPr>
            </a:lvl1pPr>
          </a:lstStyle>
          <a:p>
            <a:fld id="{1D8BD707-D9CF-40AE-B4C6-C98DA3205C09}" type="datetimeFigureOut">
              <a:rPr lang="en-US" smtClean="0"/>
              <a:t>12/6/2022</a:t>
            </a:fld>
            <a:endParaRPr lang="en-US"/>
          </a:p>
        </p:txBody>
      </p:sp>
      <p:sp>
        <p:nvSpPr>
          <p:cNvPr id="5" name="Footer Placeholder 4"/>
          <p:cNvSpPr>
            <a:spLocks noGrp="1"/>
          </p:cNvSpPr>
          <p:nvPr>
            <p:ph type="ftr" sz="quarter" idx="3"/>
          </p:nvPr>
        </p:nvSpPr>
        <p:spPr>
          <a:xfrm>
            <a:off x="1642033" y="9536539"/>
            <a:ext cx="4391858" cy="569325"/>
          </a:xfrm>
          <a:prstGeom prst="rect">
            <a:avLst/>
          </a:prstGeom>
        </p:spPr>
        <p:txBody>
          <a:bodyPr vert="horz" lIns="91440" tIns="45720" rIns="91440" bIns="45720" rtlCol="0" anchor="ctr"/>
          <a:lstStyle>
            <a:lvl1pPr algn="l">
              <a:defRPr sz="826"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6836978" y="9536539"/>
            <a:ext cx="341698" cy="569325"/>
          </a:xfrm>
          <a:prstGeom prst="rect">
            <a:avLst/>
          </a:prstGeom>
        </p:spPr>
        <p:txBody>
          <a:bodyPr vert="horz" lIns="91440" tIns="45720" rIns="91440" bIns="45720" rtlCol="0" anchor="ctr"/>
          <a:lstStyle>
            <a:lvl1pPr algn="r">
              <a:defRPr sz="826" b="0" i="0">
                <a:solidFill>
                  <a:schemeClr val="tx1"/>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72497074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377830" rtl="0" eaLnBrk="1" latinLnBrk="0" hangingPunct="1">
        <a:spcBef>
          <a:spcPct val="0"/>
        </a:spcBef>
        <a:buNone/>
        <a:defRPr sz="3306"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36144" indent="-236144" algn="l" defTabSz="377830" rtl="0" eaLnBrk="1" latinLnBrk="0" hangingPunct="1">
        <a:spcBef>
          <a:spcPct val="20000"/>
        </a:spcBef>
        <a:spcAft>
          <a:spcPts val="496"/>
        </a:spcAft>
        <a:buClr>
          <a:schemeClr val="accent1">
            <a:lumMod val="75000"/>
          </a:schemeClr>
        </a:buClr>
        <a:buSzPct val="145000"/>
        <a:buFont typeface="Arial"/>
        <a:buChar char="•"/>
        <a:defRPr sz="1983" kern="1200" cap="none">
          <a:solidFill>
            <a:schemeClr val="tx1"/>
          </a:solidFill>
          <a:effectLst/>
          <a:latin typeface="+mn-lt"/>
          <a:ea typeface="+mn-ea"/>
          <a:cs typeface="+mn-cs"/>
        </a:defRPr>
      </a:lvl1pPr>
      <a:lvl2pPr marL="613974" indent="-236144" algn="l" defTabSz="377830" rtl="0" eaLnBrk="1" latinLnBrk="0" hangingPunct="1">
        <a:spcBef>
          <a:spcPct val="20000"/>
        </a:spcBef>
        <a:spcAft>
          <a:spcPts val="496"/>
        </a:spcAft>
        <a:buClr>
          <a:schemeClr val="accent1">
            <a:lumMod val="75000"/>
          </a:schemeClr>
        </a:buClr>
        <a:buSzPct val="145000"/>
        <a:buFont typeface="Arial"/>
        <a:buChar char="•"/>
        <a:defRPr sz="1653" kern="1200" cap="none">
          <a:solidFill>
            <a:schemeClr val="tx1"/>
          </a:solidFill>
          <a:effectLst/>
          <a:latin typeface="+mn-lt"/>
          <a:ea typeface="+mn-ea"/>
          <a:cs typeface="+mn-cs"/>
        </a:defRPr>
      </a:lvl2pPr>
      <a:lvl3pPr marL="991804" indent="-236144" algn="l" defTabSz="377830" rtl="0" eaLnBrk="1" latinLnBrk="0" hangingPunct="1">
        <a:spcBef>
          <a:spcPct val="20000"/>
        </a:spcBef>
        <a:spcAft>
          <a:spcPts val="496"/>
        </a:spcAft>
        <a:buClr>
          <a:schemeClr val="accent1">
            <a:lumMod val="75000"/>
          </a:schemeClr>
        </a:buClr>
        <a:buSzPct val="145000"/>
        <a:buFont typeface="Arial"/>
        <a:buChar char="•"/>
        <a:defRPr sz="1488" kern="1200" cap="none">
          <a:solidFill>
            <a:schemeClr val="tx1"/>
          </a:solidFill>
          <a:effectLst/>
          <a:latin typeface="+mn-lt"/>
          <a:ea typeface="+mn-ea"/>
          <a:cs typeface="+mn-cs"/>
        </a:defRPr>
      </a:lvl3pPr>
      <a:lvl4pPr marL="1275177" indent="-141686" algn="l" defTabSz="377830" rtl="0" eaLnBrk="1" latinLnBrk="0" hangingPunct="1">
        <a:spcBef>
          <a:spcPct val="20000"/>
        </a:spcBef>
        <a:spcAft>
          <a:spcPts val="496"/>
        </a:spcAft>
        <a:buClr>
          <a:schemeClr val="accent1">
            <a:lumMod val="75000"/>
          </a:schemeClr>
        </a:buClr>
        <a:buSzPct val="145000"/>
        <a:buFont typeface="Arial"/>
        <a:buChar char="•"/>
        <a:defRPr sz="1322" kern="1200" cap="none">
          <a:solidFill>
            <a:schemeClr val="tx1"/>
          </a:solidFill>
          <a:effectLst/>
          <a:latin typeface="+mn-lt"/>
          <a:ea typeface="+mn-ea"/>
          <a:cs typeface="+mn-cs"/>
        </a:defRPr>
      </a:lvl4pPr>
      <a:lvl5pPr marL="1653007" indent="-141686" algn="l" defTabSz="377830" rtl="0" eaLnBrk="1" latinLnBrk="0" hangingPunct="1">
        <a:spcBef>
          <a:spcPct val="20000"/>
        </a:spcBef>
        <a:spcAft>
          <a:spcPts val="496"/>
        </a:spcAft>
        <a:buClr>
          <a:schemeClr val="accent1">
            <a:lumMod val="75000"/>
          </a:schemeClr>
        </a:buClr>
        <a:buSzPct val="145000"/>
        <a:buFont typeface="Arial"/>
        <a:buChar char="•"/>
        <a:defRPr sz="1157" kern="1200" cap="none">
          <a:solidFill>
            <a:schemeClr val="tx1"/>
          </a:solidFill>
          <a:effectLst/>
          <a:latin typeface="+mn-lt"/>
          <a:ea typeface="+mn-ea"/>
          <a:cs typeface="+mn-cs"/>
        </a:defRPr>
      </a:lvl5pPr>
      <a:lvl6pPr marL="2078065" indent="-188915" algn="l" defTabSz="377830" rtl="0" eaLnBrk="1" latinLnBrk="0" hangingPunct="1">
        <a:spcBef>
          <a:spcPct val="20000"/>
        </a:spcBef>
        <a:spcAft>
          <a:spcPts val="496"/>
        </a:spcAft>
        <a:buClr>
          <a:schemeClr val="accent1">
            <a:lumMod val="75000"/>
          </a:schemeClr>
        </a:buClr>
        <a:buSzPct val="145000"/>
        <a:buFont typeface="Arial"/>
        <a:buChar char="•"/>
        <a:defRPr sz="1157" kern="1200" cap="none">
          <a:solidFill>
            <a:schemeClr val="tx1"/>
          </a:solidFill>
          <a:effectLst/>
          <a:latin typeface="+mn-lt"/>
          <a:ea typeface="+mn-ea"/>
          <a:cs typeface="+mn-cs"/>
        </a:defRPr>
      </a:lvl6pPr>
      <a:lvl7pPr marL="2455896" indent="-188915" algn="l" defTabSz="377830" rtl="0" eaLnBrk="1" latinLnBrk="0" hangingPunct="1">
        <a:spcBef>
          <a:spcPct val="20000"/>
        </a:spcBef>
        <a:spcAft>
          <a:spcPts val="496"/>
        </a:spcAft>
        <a:buClr>
          <a:schemeClr val="accent1">
            <a:lumMod val="75000"/>
          </a:schemeClr>
        </a:buClr>
        <a:buSzPct val="145000"/>
        <a:buFont typeface="Arial"/>
        <a:buChar char="•"/>
        <a:defRPr sz="1157" kern="1200" cap="none">
          <a:solidFill>
            <a:schemeClr val="tx1"/>
          </a:solidFill>
          <a:effectLst/>
          <a:latin typeface="+mn-lt"/>
          <a:ea typeface="+mn-ea"/>
          <a:cs typeface="+mn-cs"/>
        </a:defRPr>
      </a:lvl7pPr>
      <a:lvl8pPr marL="2833726" indent="-188915" algn="l" defTabSz="377830" rtl="0" eaLnBrk="1" latinLnBrk="0" hangingPunct="1">
        <a:spcBef>
          <a:spcPct val="20000"/>
        </a:spcBef>
        <a:spcAft>
          <a:spcPts val="496"/>
        </a:spcAft>
        <a:buClr>
          <a:schemeClr val="accent1">
            <a:lumMod val="75000"/>
          </a:schemeClr>
        </a:buClr>
        <a:buSzPct val="145000"/>
        <a:buFont typeface="Arial"/>
        <a:buChar char="•"/>
        <a:defRPr sz="1157" kern="1200" cap="none">
          <a:solidFill>
            <a:schemeClr val="tx1"/>
          </a:solidFill>
          <a:effectLst/>
          <a:latin typeface="+mn-lt"/>
          <a:ea typeface="+mn-ea"/>
          <a:cs typeface="+mn-cs"/>
        </a:defRPr>
      </a:lvl8pPr>
      <a:lvl9pPr marL="3211556" indent="-188915" algn="l" defTabSz="377830" rtl="0" eaLnBrk="1" latinLnBrk="0" hangingPunct="1">
        <a:spcBef>
          <a:spcPct val="20000"/>
        </a:spcBef>
        <a:spcAft>
          <a:spcPts val="496"/>
        </a:spcAft>
        <a:buClr>
          <a:schemeClr val="accent1">
            <a:lumMod val="75000"/>
          </a:schemeClr>
        </a:buClr>
        <a:buSzPct val="145000"/>
        <a:buFont typeface="Arial"/>
        <a:buChar char="•"/>
        <a:defRPr sz="1157" kern="1200" cap="none">
          <a:solidFill>
            <a:schemeClr val="tx1"/>
          </a:solidFill>
          <a:effectLst/>
          <a:latin typeface="+mn-lt"/>
          <a:ea typeface="+mn-ea"/>
          <a:cs typeface="+mn-cs"/>
        </a:defRPr>
      </a:lvl9pPr>
    </p:bodyStyle>
    <p:otherStyle>
      <a:defPPr>
        <a:defRPr lang="en-US"/>
      </a:defPPr>
      <a:lvl1pPr marL="0" algn="l" defTabSz="377830" rtl="0" eaLnBrk="1" latinLnBrk="0" hangingPunct="1">
        <a:defRPr sz="1488" kern="1200">
          <a:solidFill>
            <a:schemeClr val="tx1"/>
          </a:solidFill>
          <a:latin typeface="+mn-lt"/>
          <a:ea typeface="+mn-ea"/>
          <a:cs typeface="+mn-cs"/>
        </a:defRPr>
      </a:lvl1pPr>
      <a:lvl2pPr marL="377830" algn="l" defTabSz="377830" rtl="0" eaLnBrk="1" latinLnBrk="0" hangingPunct="1">
        <a:defRPr sz="1488" kern="1200">
          <a:solidFill>
            <a:schemeClr val="tx1"/>
          </a:solidFill>
          <a:latin typeface="+mn-lt"/>
          <a:ea typeface="+mn-ea"/>
          <a:cs typeface="+mn-cs"/>
        </a:defRPr>
      </a:lvl2pPr>
      <a:lvl3pPr marL="755660" algn="l" defTabSz="377830" rtl="0" eaLnBrk="1" latinLnBrk="0" hangingPunct="1">
        <a:defRPr sz="1488" kern="1200">
          <a:solidFill>
            <a:schemeClr val="tx1"/>
          </a:solidFill>
          <a:latin typeface="+mn-lt"/>
          <a:ea typeface="+mn-ea"/>
          <a:cs typeface="+mn-cs"/>
        </a:defRPr>
      </a:lvl3pPr>
      <a:lvl4pPr marL="1133490" algn="l" defTabSz="377830" rtl="0" eaLnBrk="1" latinLnBrk="0" hangingPunct="1">
        <a:defRPr sz="1488" kern="1200">
          <a:solidFill>
            <a:schemeClr val="tx1"/>
          </a:solidFill>
          <a:latin typeface="+mn-lt"/>
          <a:ea typeface="+mn-ea"/>
          <a:cs typeface="+mn-cs"/>
        </a:defRPr>
      </a:lvl4pPr>
      <a:lvl5pPr marL="1511320" algn="l" defTabSz="377830" rtl="0" eaLnBrk="1" latinLnBrk="0" hangingPunct="1">
        <a:defRPr sz="1488" kern="1200">
          <a:solidFill>
            <a:schemeClr val="tx1"/>
          </a:solidFill>
          <a:latin typeface="+mn-lt"/>
          <a:ea typeface="+mn-ea"/>
          <a:cs typeface="+mn-cs"/>
        </a:defRPr>
      </a:lvl5pPr>
      <a:lvl6pPr marL="1889150" algn="l" defTabSz="377830" rtl="0" eaLnBrk="1" latinLnBrk="0" hangingPunct="1">
        <a:defRPr sz="1488" kern="1200">
          <a:solidFill>
            <a:schemeClr val="tx1"/>
          </a:solidFill>
          <a:latin typeface="+mn-lt"/>
          <a:ea typeface="+mn-ea"/>
          <a:cs typeface="+mn-cs"/>
        </a:defRPr>
      </a:lvl6pPr>
      <a:lvl7pPr marL="2266980" algn="l" defTabSz="377830" rtl="0" eaLnBrk="1" latinLnBrk="0" hangingPunct="1">
        <a:defRPr sz="1488" kern="1200">
          <a:solidFill>
            <a:schemeClr val="tx1"/>
          </a:solidFill>
          <a:latin typeface="+mn-lt"/>
          <a:ea typeface="+mn-ea"/>
          <a:cs typeface="+mn-cs"/>
        </a:defRPr>
      </a:lvl7pPr>
      <a:lvl8pPr marL="2644811" algn="l" defTabSz="377830" rtl="0" eaLnBrk="1" latinLnBrk="0" hangingPunct="1">
        <a:defRPr sz="1488" kern="1200">
          <a:solidFill>
            <a:schemeClr val="tx1"/>
          </a:solidFill>
          <a:latin typeface="+mn-lt"/>
          <a:ea typeface="+mn-ea"/>
          <a:cs typeface="+mn-cs"/>
        </a:defRPr>
      </a:lvl8pPr>
      <a:lvl9pPr marL="3022641" algn="l" defTabSz="377830"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www.ibm.com/cloud/learn/unsupervised-learning"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hyperlink" Target="http://www.analyticsvidhya.com/blog/2020/05/decision-tree-vs-random-forest-algorith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42618" y="301909"/>
            <a:ext cx="4834889" cy="807913"/>
          </a:xfrm>
          <a:prstGeom prst="rect">
            <a:avLst/>
          </a:prstGeom>
        </p:spPr>
        <p:txBody>
          <a:bodyPr vert="horz" wrap="square" lIns="0" tIns="0" rIns="0" bIns="0" rtlCol="0">
            <a:spAutoFit/>
          </a:bodyPr>
          <a:lstStyle/>
          <a:p>
            <a:pPr algn="ctr">
              <a:lnSpc>
                <a:spcPct val="100000"/>
              </a:lnSpc>
            </a:pPr>
            <a:r>
              <a:rPr sz="1600" b="1" spc="-25" dirty="0">
                <a:latin typeface="Times New Roman"/>
                <a:cs typeface="Times New Roman"/>
              </a:rPr>
              <a:t>O</a:t>
            </a:r>
            <a:r>
              <a:rPr sz="1600" b="1" spc="-15" dirty="0">
                <a:latin typeface="Times New Roman"/>
                <a:cs typeface="Times New Roman"/>
              </a:rPr>
              <a:t>NLINE</a:t>
            </a:r>
            <a:r>
              <a:rPr sz="1600" b="1" spc="10" dirty="0">
                <a:latin typeface="Times New Roman"/>
                <a:cs typeface="Times New Roman"/>
              </a:rPr>
              <a:t> </a:t>
            </a:r>
            <a:r>
              <a:rPr sz="1600" b="1" spc="-15" dirty="0">
                <a:latin typeface="Times New Roman"/>
                <a:cs typeface="Times New Roman"/>
              </a:rPr>
              <a:t>SH</a:t>
            </a:r>
            <a:r>
              <a:rPr sz="1600" b="1" spc="-25" dirty="0">
                <a:latin typeface="Times New Roman"/>
                <a:cs typeface="Times New Roman"/>
              </a:rPr>
              <a:t>O</a:t>
            </a:r>
            <a:r>
              <a:rPr sz="1600" b="1" spc="-5" dirty="0">
                <a:latin typeface="Times New Roman"/>
                <a:cs typeface="Times New Roman"/>
              </a:rPr>
              <a:t>PP</a:t>
            </a:r>
            <a:r>
              <a:rPr sz="1600" b="1" spc="-15" dirty="0">
                <a:latin typeface="Times New Roman"/>
                <a:cs typeface="Times New Roman"/>
              </a:rPr>
              <a:t>ERS</a:t>
            </a:r>
            <a:r>
              <a:rPr sz="1600" b="1" spc="-5" dirty="0">
                <a:latin typeface="Times New Roman"/>
                <a:cs typeface="Times New Roman"/>
              </a:rPr>
              <a:t> </a:t>
            </a:r>
            <a:r>
              <a:rPr sz="1600" b="1" spc="-15" dirty="0">
                <a:latin typeface="Times New Roman"/>
                <a:cs typeface="Times New Roman"/>
              </a:rPr>
              <a:t>REVE</a:t>
            </a:r>
            <a:r>
              <a:rPr sz="1600" b="1" spc="-10" dirty="0">
                <a:latin typeface="Times New Roman"/>
                <a:cs typeface="Times New Roman"/>
              </a:rPr>
              <a:t>N</a:t>
            </a:r>
            <a:r>
              <a:rPr sz="1600" b="1" spc="-15" dirty="0">
                <a:latin typeface="Times New Roman"/>
                <a:cs typeface="Times New Roman"/>
              </a:rPr>
              <a:t>UE</a:t>
            </a:r>
            <a:r>
              <a:rPr sz="1600" b="1" spc="10" dirty="0">
                <a:latin typeface="Times New Roman"/>
                <a:cs typeface="Times New Roman"/>
              </a:rPr>
              <a:t> </a:t>
            </a:r>
            <a:r>
              <a:rPr sz="1600" b="1" spc="-15" dirty="0">
                <a:latin typeface="Times New Roman"/>
                <a:cs typeface="Times New Roman"/>
              </a:rPr>
              <a:t>PREDICT</a:t>
            </a:r>
            <a:r>
              <a:rPr sz="1600" b="1" dirty="0">
                <a:latin typeface="Times New Roman"/>
                <a:cs typeface="Times New Roman"/>
              </a:rPr>
              <a:t>I</a:t>
            </a:r>
            <a:r>
              <a:rPr sz="1600" b="1" spc="-25" dirty="0">
                <a:latin typeface="Times New Roman"/>
                <a:cs typeface="Times New Roman"/>
              </a:rPr>
              <a:t>O</a:t>
            </a:r>
            <a:r>
              <a:rPr sz="1600" b="1" spc="-15" dirty="0">
                <a:latin typeface="Times New Roman"/>
                <a:cs typeface="Times New Roman"/>
              </a:rPr>
              <a:t>NS</a:t>
            </a:r>
            <a:endParaRPr sz="1600">
              <a:latin typeface="Times New Roman"/>
              <a:cs typeface="Times New Roman"/>
            </a:endParaRPr>
          </a:p>
          <a:p>
            <a:pPr marL="1905" algn="ctr">
              <a:lnSpc>
                <a:spcPct val="100000"/>
              </a:lnSpc>
              <a:spcBef>
                <a:spcPts val="855"/>
              </a:spcBef>
            </a:pPr>
            <a:r>
              <a:rPr sz="1200" dirty="0">
                <a:latin typeface="Times New Roman"/>
                <a:cs typeface="Times New Roman"/>
              </a:rPr>
              <a:t>A Course</a:t>
            </a:r>
            <a:r>
              <a:rPr sz="1200" spc="-10" dirty="0">
                <a:latin typeface="Times New Roman"/>
                <a:cs typeface="Times New Roman"/>
              </a:rPr>
              <a:t> </a:t>
            </a:r>
            <a:r>
              <a:rPr sz="1200" dirty="0">
                <a:latin typeface="Times New Roman"/>
                <a:cs typeface="Times New Roman"/>
              </a:rPr>
              <a:t>Proj</a:t>
            </a:r>
            <a:r>
              <a:rPr sz="1200" spc="-10" dirty="0">
                <a:latin typeface="Times New Roman"/>
                <a:cs typeface="Times New Roman"/>
              </a:rPr>
              <a:t>e</a:t>
            </a:r>
            <a:r>
              <a:rPr sz="1200" spc="-5" dirty="0">
                <a:latin typeface="Times New Roman"/>
                <a:cs typeface="Times New Roman"/>
              </a:rPr>
              <a:t>c</a:t>
            </a:r>
            <a:r>
              <a:rPr sz="1200" dirty="0">
                <a:latin typeface="Times New Roman"/>
                <a:cs typeface="Times New Roman"/>
              </a:rPr>
              <a:t>t </a:t>
            </a:r>
            <a:r>
              <a:rPr sz="1200" spc="5" dirty="0">
                <a:latin typeface="Times New Roman"/>
                <a:cs typeface="Times New Roman"/>
              </a:rPr>
              <a:t>r</a:t>
            </a:r>
            <a:r>
              <a:rPr sz="1200" spc="-5" dirty="0">
                <a:latin typeface="Times New Roman"/>
                <a:cs typeface="Times New Roman"/>
              </a:rPr>
              <a:t>e</a:t>
            </a:r>
            <a:r>
              <a:rPr sz="1200" dirty="0">
                <a:latin typeface="Times New Roman"/>
                <a:cs typeface="Times New Roman"/>
              </a:rPr>
              <a:t>port </a:t>
            </a:r>
            <a:r>
              <a:rPr sz="1200" spc="10" dirty="0">
                <a:latin typeface="Times New Roman"/>
                <a:cs typeface="Times New Roman"/>
              </a:rPr>
              <a:t>s</a:t>
            </a:r>
            <a:r>
              <a:rPr sz="1200" dirty="0">
                <a:latin typeface="Times New Roman"/>
                <a:cs typeface="Times New Roman"/>
              </a:rPr>
              <a:t>ubmitt</a:t>
            </a:r>
            <a:r>
              <a:rPr sz="1200" spc="-5" dirty="0">
                <a:latin typeface="Times New Roman"/>
                <a:cs typeface="Times New Roman"/>
              </a:rPr>
              <a:t>e</a:t>
            </a:r>
            <a:r>
              <a:rPr sz="1200" dirty="0">
                <a:latin typeface="Times New Roman"/>
                <a:cs typeface="Times New Roman"/>
              </a:rPr>
              <a:t>d</a:t>
            </a:r>
            <a:endParaRPr sz="1200">
              <a:latin typeface="Times New Roman"/>
              <a:cs typeface="Times New Roman"/>
            </a:endParaRPr>
          </a:p>
          <a:p>
            <a:pPr marL="1905" algn="ctr">
              <a:lnSpc>
                <a:spcPct val="100000"/>
              </a:lnSpc>
              <a:spcBef>
                <a:spcPts val="635"/>
              </a:spcBef>
            </a:pPr>
            <a:r>
              <a:rPr sz="1200" dirty="0">
                <a:latin typeface="Times New Roman"/>
                <a:cs typeface="Times New Roman"/>
              </a:rPr>
              <a:t>in pa</a:t>
            </a:r>
            <a:r>
              <a:rPr sz="1200" spc="-10" dirty="0">
                <a:latin typeface="Times New Roman"/>
                <a:cs typeface="Times New Roman"/>
              </a:rPr>
              <a:t>r</a:t>
            </a:r>
            <a:r>
              <a:rPr sz="1200" dirty="0">
                <a:latin typeface="Times New Roman"/>
                <a:cs typeface="Times New Roman"/>
              </a:rPr>
              <a:t>ti</a:t>
            </a:r>
            <a:r>
              <a:rPr sz="1200" spc="-5" dirty="0">
                <a:latin typeface="Times New Roman"/>
                <a:cs typeface="Times New Roman"/>
              </a:rPr>
              <a:t>a</a:t>
            </a:r>
            <a:r>
              <a:rPr sz="1200" dirty="0">
                <a:latin typeface="Times New Roman"/>
                <a:cs typeface="Times New Roman"/>
              </a:rPr>
              <a:t>l fulfillment of</a:t>
            </a:r>
            <a:r>
              <a:rPr sz="1200" spc="-5" dirty="0">
                <a:latin typeface="Times New Roman"/>
                <a:cs typeface="Times New Roman"/>
              </a:rPr>
              <a:t> </a:t>
            </a:r>
            <a:r>
              <a:rPr sz="1200" dirty="0">
                <a:latin typeface="Times New Roman"/>
                <a:cs typeface="Times New Roman"/>
              </a:rPr>
              <a:t>requir</a:t>
            </a:r>
            <a:r>
              <a:rPr sz="1200" spc="-10" dirty="0">
                <a:latin typeface="Times New Roman"/>
                <a:cs typeface="Times New Roman"/>
              </a:rPr>
              <a:t>e</a:t>
            </a:r>
            <a:r>
              <a:rPr sz="1200" dirty="0">
                <a:latin typeface="Times New Roman"/>
                <a:cs typeface="Times New Roman"/>
              </a:rPr>
              <a:t>ment </a:t>
            </a:r>
            <a:r>
              <a:rPr sz="1200" spc="-5" dirty="0">
                <a:latin typeface="Times New Roman"/>
                <a:cs typeface="Times New Roman"/>
              </a:rPr>
              <a:t>f</a:t>
            </a:r>
            <a:r>
              <a:rPr sz="1200" dirty="0">
                <a:latin typeface="Times New Roman"/>
                <a:cs typeface="Times New Roman"/>
              </a:rPr>
              <a:t>or the </a:t>
            </a:r>
            <a:r>
              <a:rPr sz="1200" spc="-5" dirty="0">
                <a:latin typeface="Times New Roman"/>
                <a:cs typeface="Times New Roman"/>
              </a:rPr>
              <a:t>a</a:t>
            </a:r>
            <a:r>
              <a:rPr sz="1200" dirty="0">
                <a:latin typeface="Times New Roman"/>
                <a:cs typeface="Times New Roman"/>
              </a:rPr>
              <a:t>ward</a:t>
            </a:r>
            <a:r>
              <a:rPr sz="1200" spc="5" dirty="0">
                <a:latin typeface="Times New Roman"/>
                <a:cs typeface="Times New Roman"/>
              </a:rPr>
              <a:t> </a:t>
            </a:r>
            <a:r>
              <a:rPr sz="1200" dirty="0">
                <a:latin typeface="Times New Roman"/>
                <a:cs typeface="Times New Roman"/>
              </a:rPr>
              <a:t>of de</a:t>
            </a:r>
            <a:r>
              <a:rPr sz="1200" spc="-15" dirty="0">
                <a:latin typeface="Times New Roman"/>
                <a:cs typeface="Times New Roman"/>
              </a:rPr>
              <a:t>g</a:t>
            </a:r>
            <a:r>
              <a:rPr sz="1200" dirty="0">
                <a:latin typeface="Times New Roman"/>
                <a:cs typeface="Times New Roman"/>
              </a:rPr>
              <a:t>ree</a:t>
            </a:r>
            <a:endParaRPr sz="1200">
              <a:latin typeface="Times New Roman"/>
              <a:cs typeface="Times New Roman"/>
            </a:endParaRPr>
          </a:p>
        </p:txBody>
      </p:sp>
      <p:sp>
        <p:nvSpPr>
          <p:cNvPr id="3" name="object 3"/>
          <p:cNvSpPr txBox="1"/>
          <p:nvPr/>
        </p:nvSpPr>
        <p:spPr>
          <a:xfrm>
            <a:off x="1782827" y="1773501"/>
            <a:ext cx="4173854" cy="966469"/>
          </a:xfrm>
          <a:prstGeom prst="rect">
            <a:avLst/>
          </a:prstGeom>
        </p:spPr>
        <p:txBody>
          <a:bodyPr vert="horz" wrap="square" lIns="0" tIns="0" rIns="0" bIns="0" rtlCol="0">
            <a:spAutoFit/>
          </a:bodyPr>
          <a:lstStyle/>
          <a:p>
            <a:pPr marL="1905" algn="ctr">
              <a:lnSpc>
                <a:spcPct val="100000"/>
              </a:lnSpc>
            </a:pPr>
            <a:r>
              <a:rPr sz="1200" b="1" dirty="0">
                <a:latin typeface="Times New Roman"/>
                <a:cs typeface="Times New Roman"/>
              </a:rPr>
              <a:t>BA</a:t>
            </a:r>
            <a:r>
              <a:rPr sz="1200" b="1" spc="-5" dirty="0">
                <a:latin typeface="Times New Roman"/>
                <a:cs typeface="Times New Roman"/>
              </a:rPr>
              <a:t>C</a:t>
            </a:r>
            <a:r>
              <a:rPr sz="1200" b="1" dirty="0">
                <a:latin typeface="Times New Roman"/>
                <a:cs typeface="Times New Roman"/>
              </a:rPr>
              <a:t>HELOR OF</a:t>
            </a:r>
            <a:r>
              <a:rPr sz="1200" b="1" spc="-15" dirty="0">
                <a:latin typeface="Times New Roman"/>
                <a:cs typeface="Times New Roman"/>
              </a:rPr>
              <a:t> </a:t>
            </a:r>
            <a:r>
              <a:rPr sz="1200" b="1" dirty="0">
                <a:latin typeface="Times New Roman"/>
                <a:cs typeface="Times New Roman"/>
              </a:rPr>
              <a:t>TECHNOLO</a:t>
            </a:r>
            <a:r>
              <a:rPr sz="1200" b="1" spc="-10" dirty="0">
                <a:latin typeface="Times New Roman"/>
                <a:cs typeface="Times New Roman"/>
              </a:rPr>
              <a:t>G</a:t>
            </a:r>
            <a:r>
              <a:rPr sz="1200" b="1" dirty="0">
                <a:latin typeface="Times New Roman"/>
                <a:cs typeface="Times New Roman"/>
              </a:rPr>
              <a:t>Y</a:t>
            </a:r>
            <a:endParaRPr sz="1200">
              <a:latin typeface="Times New Roman"/>
              <a:cs typeface="Times New Roman"/>
            </a:endParaRPr>
          </a:p>
          <a:p>
            <a:pPr marL="4445" algn="ctr">
              <a:lnSpc>
                <a:spcPct val="100000"/>
              </a:lnSpc>
              <a:spcBef>
                <a:spcPts val="610"/>
              </a:spcBef>
            </a:pPr>
            <a:r>
              <a:rPr sz="1200" dirty="0">
                <a:latin typeface="Times New Roman"/>
                <a:cs typeface="Times New Roman"/>
              </a:rPr>
              <a:t>in</a:t>
            </a:r>
            <a:endParaRPr sz="1200">
              <a:latin typeface="Times New Roman"/>
              <a:cs typeface="Times New Roman"/>
            </a:endParaRPr>
          </a:p>
          <a:p>
            <a:pPr algn="ctr">
              <a:lnSpc>
                <a:spcPct val="100000"/>
              </a:lnSpc>
              <a:spcBef>
                <a:spcPts val="645"/>
              </a:spcBef>
            </a:pPr>
            <a:r>
              <a:rPr sz="1200" b="1" dirty="0">
                <a:latin typeface="Times New Roman"/>
                <a:cs typeface="Times New Roman"/>
              </a:rPr>
              <a:t>A</a:t>
            </a:r>
            <a:r>
              <a:rPr sz="1200" b="1" spc="-5" dirty="0">
                <a:latin typeface="Times New Roman"/>
                <a:cs typeface="Times New Roman"/>
              </a:rPr>
              <a:t>R</a:t>
            </a:r>
            <a:r>
              <a:rPr sz="1200" b="1" dirty="0">
                <a:latin typeface="Times New Roman"/>
                <a:cs typeface="Times New Roman"/>
              </a:rPr>
              <a:t>TI</a:t>
            </a:r>
            <a:r>
              <a:rPr sz="1200" b="1" spc="-15" dirty="0">
                <a:latin typeface="Times New Roman"/>
                <a:cs typeface="Times New Roman"/>
              </a:rPr>
              <a:t>F</a:t>
            </a:r>
            <a:r>
              <a:rPr sz="1200" b="1" dirty="0">
                <a:latin typeface="Times New Roman"/>
                <a:cs typeface="Times New Roman"/>
              </a:rPr>
              <a:t>ICIAL INT</a:t>
            </a:r>
            <a:r>
              <a:rPr sz="1200" b="1" spc="5" dirty="0">
                <a:latin typeface="Times New Roman"/>
                <a:cs typeface="Times New Roman"/>
              </a:rPr>
              <a:t>E</a:t>
            </a:r>
            <a:r>
              <a:rPr sz="1200" b="1" dirty="0">
                <a:latin typeface="Times New Roman"/>
                <a:cs typeface="Times New Roman"/>
              </a:rPr>
              <a:t>LLI</a:t>
            </a:r>
            <a:r>
              <a:rPr sz="1200" b="1" spc="-10" dirty="0">
                <a:latin typeface="Times New Roman"/>
                <a:cs typeface="Times New Roman"/>
              </a:rPr>
              <a:t>G</a:t>
            </a:r>
            <a:r>
              <a:rPr sz="1200" b="1" dirty="0">
                <a:latin typeface="Times New Roman"/>
                <a:cs typeface="Times New Roman"/>
              </a:rPr>
              <a:t>EN</a:t>
            </a:r>
            <a:r>
              <a:rPr sz="1200" b="1" spc="-5" dirty="0">
                <a:latin typeface="Times New Roman"/>
                <a:cs typeface="Times New Roman"/>
              </a:rPr>
              <a:t>C</a:t>
            </a:r>
            <a:r>
              <a:rPr sz="1200" b="1" dirty="0">
                <a:latin typeface="Times New Roman"/>
                <a:cs typeface="Times New Roman"/>
              </a:rPr>
              <a:t>E A</a:t>
            </a:r>
            <a:r>
              <a:rPr sz="1200" b="1" spc="-5" dirty="0">
                <a:latin typeface="Times New Roman"/>
                <a:cs typeface="Times New Roman"/>
              </a:rPr>
              <a:t>N</a:t>
            </a:r>
            <a:r>
              <a:rPr sz="1200" b="1" dirty="0">
                <a:latin typeface="Times New Roman"/>
                <a:cs typeface="Times New Roman"/>
              </a:rPr>
              <a:t>D</a:t>
            </a:r>
            <a:r>
              <a:rPr sz="1200" b="1" spc="5" dirty="0">
                <a:latin typeface="Times New Roman"/>
                <a:cs typeface="Times New Roman"/>
              </a:rPr>
              <a:t> </a:t>
            </a:r>
            <a:r>
              <a:rPr sz="1200" b="1" spc="-5" dirty="0">
                <a:latin typeface="Times New Roman"/>
                <a:cs typeface="Times New Roman"/>
              </a:rPr>
              <a:t>M</a:t>
            </a:r>
            <a:r>
              <a:rPr sz="1200" b="1" dirty="0">
                <a:latin typeface="Times New Roman"/>
                <a:cs typeface="Times New Roman"/>
              </a:rPr>
              <a:t>A</a:t>
            </a:r>
            <a:r>
              <a:rPr sz="1200" b="1" spc="-5" dirty="0">
                <a:latin typeface="Times New Roman"/>
                <a:cs typeface="Times New Roman"/>
              </a:rPr>
              <a:t>C</a:t>
            </a:r>
            <a:r>
              <a:rPr sz="1200" b="1" dirty="0">
                <a:latin typeface="Times New Roman"/>
                <a:cs typeface="Times New Roman"/>
              </a:rPr>
              <a:t>H</a:t>
            </a:r>
            <a:r>
              <a:rPr sz="1200" b="1" spc="10" dirty="0">
                <a:latin typeface="Times New Roman"/>
                <a:cs typeface="Times New Roman"/>
              </a:rPr>
              <a:t>I</a:t>
            </a:r>
            <a:r>
              <a:rPr sz="1200" b="1" dirty="0">
                <a:latin typeface="Times New Roman"/>
                <a:cs typeface="Times New Roman"/>
              </a:rPr>
              <a:t>NE LEA</a:t>
            </a:r>
            <a:r>
              <a:rPr sz="1200" b="1" spc="-5" dirty="0">
                <a:latin typeface="Times New Roman"/>
                <a:cs typeface="Times New Roman"/>
              </a:rPr>
              <a:t>R</a:t>
            </a:r>
            <a:r>
              <a:rPr sz="1200" b="1" dirty="0">
                <a:latin typeface="Times New Roman"/>
                <a:cs typeface="Times New Roman"/>
              </a:rPr>
              <a:t>NI</a:t>
            </a:r>
            <a:r>
              <a:rPr sz="1200" b="1" spc="-5" dirty="0">
                <a:latin typeface="Times New Roman"/>
                <a:cs typeface="Times New Roman"/>
              </a:rPr>
              <a:t>N</a:t>
            </a:r>
            <a:r>
              <a:rPr sz="1200" b="1" dirty="0">
                <a:latin typeface="Times New Roman"/>
                <a:cs typeface="Times New Roman"/>
              </a:rPr>
              <a:t>G</a:t>
            </a:r>
            <a:endParaRPr sz="1200">
              <a:latin typeface="Times New Roman"/>
              <a:cs typeface="Times New Roman"/>
            </a:endParaRPr>
          </a:p>
          <a:p>
            <a:pPr marL="7620" algn="ctr">
              <a:lnSpc>
                <a:spcPct val="100000"/>
              </a:lnSpc>
              <a:spcBef>
                <a:spcPts val="610"/>
              </a:spcBef>
            </a:pPr>
            <a:r>
              <a:rPr sz="1200" spc="10" dirty="0">
                <a:latin typeface="Times New Roman"/>
                <a:cs typeface="Times New Roman"/>
              </a:rPr>
              <a:t>by</a:t>
            </a:r>
            <a:endParaRPr sz="1200">
              <a:latin typeface="Times New Roman"/>
              <a:cs typeface="Times New Roman"/>
            </a:endParaRPr>
          </a:p>
        </p:txBody>
      </p:sp>
      <p:sp>
        <p:nvSpPr>
          <p:cNvPr id="4" name="object 4"/>
          <p:cNvSpPr txBox="1"/>
          <p:nvPr/>
        </p:nvSpPr>
        <p:spPr>
          <a:xfrm>
            <a:off x="1442975" y="2825062"/>
            <a:ext cx="1408430" cy="441959"/>
          </a:xfrm>
          <a:prstGeom prst="rect">
            <a:avLst/>
          </a:prstGeom>
        </p:spPr>
        <p:txBody>
          <a:bodyPr vert="horz" wrap="square" lIns="0" tIns="0" rIns="0" bIns="0" rtlCol="0">
            <a:spAutoFit/>
          </a:bodyPr>
          <a:lstStyle/>
          <a:p>
            <a:pPr marL="12700" marR="5080">
              <a:lnSpc>
                <a:spcPct val="144200"/>
              </a:lnSpc>
            </a:pPr>
            <a:r>
              <a:rPr sz="1200" b="1" dirty="0">
                <a:latin typeface="Times New Roman"/>
                <a:cs typeface="Times New Roman"/>
              </a:rPr>
              <a:t>RISHITHA.G SIRICHA</a:t>
            </a:r>
            <a:r>
              <a:rPr sz="1200" b="1" spc="-5" dirty="0">
                <a:latin typeface="Times New Roman"/>
                <a:cs typeface="Times New Roman"/>
              </a:rPr>
              <a:t>N</a:t>
            </a:r>
            <a:r>
              <a:rPr sz="1200" b="1" dirty="0">
                <a:latin typeface="Times New Roman"/>
                <a:cs typeface="Times New Roman"/>
              </a:rPr>
              <a:t>D</a:t>
            </a:r>
            <a:r>
              <a:rPr sz="1200" b="1" spc="-5" dirty="0">
                <a:latin typeface="Times New Roman"/>
                <a:cs typeface="Times New Roman"/>
              </a:rPr>
              <a:t>A</a:t>
            </a:r>
            <a:r>
              <a:rPr sz="1200" b="1" dirty="0">
                <a:latin typeface="Times New Roman"/>
                <a:cs typeface="Times New Roman"/>
              </a:rPr>
              <a:t>N</a:t>
            </a:r>
            <a:r>
              <a:rPr sz="1200" b="1" spc="-5" dirty="0">
                <a:latin typeface="Times New Roman"/>
                <a:cs typeface="Times New Roman"/>
              </a:rPr>
              <a:t>A</a:t>
            </a:r>
            <a:r>
              <a:rPr sz="1200" b="1" dirty="0">
                <a:latin typeface="Times New Roman"/>
                <a:cs typeface="Times New Roman"/>
              </a:rPr>
              <a:t>.M</a:t>
            </a:r>
            <a:endParaRPr sz="1200">
              <a:latin typeface="Times New Roman"/>
              <a:cs typeface="Times New Roman"/>
            </a:endParaRPr>
          </a:p>
        </p:txBody>
      </p:sp>
      <p:sp>
        <p:nvSpPr>
          <p:cNvPr id="5" name="object 5"/>
          <p:cNvSpPr txBox="1"/>
          <p:nvPr/>
        </p:nvSpPr>
        <p:spPr>
          <a:xfrm>
            <a:off x="5101602" y="2825062"/>
            <a:ext cx="922019" cy="441959"/>
          </a:xfrm>
          <a:prstGeom prst="rect">
            <a:avLst/>
          </a:prstGeom>
        </p:spPr>
        <p:txBody>
          <a:bodyPr vert="horz" wrap="square" lIns="0" tIns="0" rIns="0" bIns="0" rtlCol="0">
            <a:spAutoFit/>
          </a:bodyPr>
          <a:lstStyle/>
          <a:p>
            <a:pPr marL="12700" marR="5080">
              <a:lnSpc>
                <a:spcPct val="144200"/>
              </a:lnSpc>
            </a:pPr>
            <a:r>
              <a:rPr sz="1200" b="1" dirty="0">
                <a:latin typeface="Times New Roman"/>
                <a:cs typeface="Times New Roman"/>
              </a:rPr>
              <a:t>(210</a:t>
            </a:r>
            <a:r>
              <a:rPr sz="1200" b="1" spc="-5" dirty="0">
                <a:latin typeface="Times New Roman"/>
                <a:cs typeface="Times New Roman"/>
              </a:rPr>
              <a:t>3</a:t>
            </a:r>
            <a:r>
              <a:rPr sz="1200" b="1" dirty="0">
                <a:latin typeface="Times New Roman"/>
                <a:cs typeface="Times New Roman"/>
              </a:rPr>
              <a:t>A5201</a:t>
            </a:r>
            <a:r>
              <a:rPr sz="1200" b="1" spc="-5" dirty="0">
                <a:latin typeface="Times New Roman"/>
                <a:cs typeface="Times New Roman"/>
              </a:rPr>
              <a:t>6</a:t>
            </a:r>
            <a:r>
              <a:rPr sz="1200" b="1" dirty="0">
                <a:latin typeface="Times New Roman"/>
                <a:cs typeface="Times New Roman"/>
              </a:rPr>
              <a:t>) (210</a:t>
            </a:r>
            <a:r>
              <a:rPr sz="1200" b="1" spc="-5" dirty="0">
                <a:latin typeface="Times New Roman"/>
                <a:cs typeface="Times New Roman"/>
              </a:rPr>
              <a:t>3</a:t>
            </a:r>
            <a:r>
              <a:rPr sz="1200" b="1" dirty="0">
                <a:latin typeface="Times New Roman"/>
                <a:cs typeface="Times New Roman"/>
              </a:rPr>
              <a:t>A5205</a:t>
            </a:r>
            <a:r>
              <a:rPr sz="1200" b="1" spc="-5" dirty="0">
                <a:latin typeface="Times New Roman"/>
                <a:cs typeface="Times New Roman"/>
              </a:rPr>
              <a:t>7</a:t>
            </a:r>
            <a:r>
              <a:rPr sz="1200" b="1" dirty="0">
                <a:latin typeface="Times New Roman"/>
                <a:cs typeface="Times New Roman"/>
              </a:rPr>
              <a:t>)</a:t>
            </a:r>
            <a:endParaRPr sz="1200">
              <a:latin typeface="Times New Roman"/>
              <a:cs typeface="Times New Roman"/>
            </a:endParaRPr>
          </a:p>
        </p:txBody>
      </p:sp>
      <p:sp>
        <p:nvSpPr>
          <p:cNvPr id="6" name="object 6"/>
          <p:cNvSpPr txBox="1"/>
          <p:nvPr/>
        </p:nvSpPr>
        <p:spPr>
          <a:xfrm>
            <a:off x="2645798" y="3875743"/>
            <a:ext cx="2453640" cy="703580"/>
          </a:xfrm>
          <a:prstGeom prst="rect">
            <a:avLst/>
          </a:prstGeom>
        </p:spPr>
        <p:txBody>
          <a:bodyPr vert="horz" wrap="square" lIns="0" tIns="0" rIns="0" bIns="0" rtlCol="0">
            <a:spAutoFit/>
          </a:bodyPr>
          <a:lstStyle/>
          <a:p>
            <a:pPr algn="ctr">
              <a:lnSpc>
                <a:spcPct val="100000"/>
              </a:lnSpc>
            </a:pPr>
            <a:r>
              <a:rPr sz="1200" dirty="0">
                <a:latin typeface="Times New Roman"/>
                <a:cs typeface="Times New Roman"/>
              </a:rPr>
              <a:t>Und</a:t>
            </a:r>
            <a:r>
              <a:rPr sz="1200" spc="-10" dirty="0">
                <a:latin typeface="Times New Roman"/>
                <a:cs typeface="Times New Roman"/>
              </a:rPr>
              <a:t>e</a:t>
            </a:r>
            <a:r>
              <a:rPr sz="1200" dirty="0">
                <a:latin typeface="Times New Roman"/>
                <a:cs typeface="Times New Roman"/>
              </a:rPr>
              <a:t>r the </a:t>
            </a:r>
            <a:r>
              <a:rPr sz="1200" spc="-15" dirty="0">
                <a:latin typeface="Times New Roman"/>
                <a:cs typeface="Times New Roman"/>
              </a:rPr>
              <a:t>g</a:t>
            </a:r>
            <a:r>
              <a:rPr sz="1200" dirty="0">
                <a:latin typeface="Times New Roman"/>
                <a:cs typeface="Times New Roman"/>
              </a:rPr>
              <a:t>uida</a:t>
            </a:r>
            <a:r>
              <a:rPr sz="1200" spc="5" dirty="0">
                <a:latin typeface="Times New Roman"/>
                <a:cs typeface="Times New Roman"/>
              </a:rPr>
              <a:t>n</a:t>
            </a:r>
            <a:r>
              <a:rPr sz="1200" spc="-5" dirty="0">
                <a:latin typeface="Times New Roman"/>
                <a:cs typeface="Times New Roman"/>
              </a:rPr>
              <a:t>c</a:t>
            </a:r>
            <a:r>
              <a:rPr sz="1200" dirty="0">
                <a:latin typeface="Times New Roman"/>
                <a:cs typeface="Times New Roman"/>
              </a:rPr>
              <a:t>e</a:t>
            </a:r>
            <a:r>
              <a:rPr sz="1200" spc="-5" dirty="0">
                <a:latin typeface="Times New Roman"/>
                <a:cs typeface="Times New Roman"/>
              </a:rPr>
              <a:t> </a:t>
            </a:r>
            <a:r>
              <a:rPr sz="1200" dirty="0">
                <a:latin typeface="Times New Roman"/>
                <a:cs typeface="Times New Roman"/>
              </a:rPr>
              <a:t>of</a:t>
            </a:r>
            <a:endParaRPr sz="1200">
              <a:latin typeface="Times New Roman"/>
              <a:cs typeface="Times New Roman"/>
            </a:endParaRPr>
          </a:p>
          <a:p>
            <a:pPr algn="ctr">
              <a:lnSpc>
                <a:spcPct val="100000"/>
              </a:lnSpc>
              <a:spcBef>
                <a:spcPts val="660"/>
              </a:spcBef>
            </a:pPr>
            <a:r>
              <a:rPr sz="1200" b="1" spc="-5" dirty="0">
                <a:latin typeface="Times New Roman"/>
                <a:cs typeface="Times New Roman"/>
              </a:rPr>
              <a:t>Mr</a:t>
            </a:r>
            <a:r>
              <a:rPr sz="1200" b="1" dirty="0">
                <a:latin typeface="Times New Roman"/>
                <a:cs typeface="Times New Roman"/>
              </a:rPr>
              <a:t>. R</a:t>
            </a:r>
            <a:r>
              <a:rPr sz="1200" b="1" spc="5" dirty="0">
                <a:latin typeface="Times New Roman"/>
                <a:cs typeface="Times New Roman"/>
              </a:rPr>
              <a:t>A</a:t>
            </a:r>
            <a:r>
              <a:rPr sz="1200" b="1" spc="-5" dirty="0">
                <a:latin typeface="Times New Roman"/>
                <a:cs typeface="Times New Roman"/>
              </a:rPr>
              <a:t>M</a:t>
            </a:r>
            <a:r>
              <a:rPr sz="1200" b="1" dirty="0">
                <a:latin typeface="Times New Roman"/>
                <a:cs typeface="Times New Roman"/>
              </a:rPr>
              <a:t>ESH</a:t>
            </a:r>
            <a:endParaRPr sz="1200">
              <a:latin typeface="Times New Roman"/>
              <a:cs typeface="Times New Roman"/>
            </a:endParaRPr>
          </a:p>
          <a:p>
            <a:pPr algn="ctr">
              <a:lnSpc>
                <a:spcPct val="100000"/>
              </a:lnSpc>
              <a:spcBef>
                <a:spcPts val="600"/>
              </a:spcBef>
            </a:pPr>
            <a:r>
              <a:rPr sz="1200" dirty="0">
                <a:latin typeface="Times New Roman"/>
                <a:cs typeface="Times New Roman"/>
              </a:rPr>
              <a:t>Assist</a:t>
            </a:r>
            <a:r>
              <a:rPr sz="1200" spc="-5" dirty="0">
                <a:latin typeface="Times New Roman"/>
                <a:cs typeface="Times New Roman"/>
              </a:rPr>
              <a:t>a</a:t>
            </a:r>
            <a:r>
              <a:rPr sz="1200" dirty="0">
                <a:latin typeface="Times New Roman"/>
                <a:cs typeface="Times New Roman"/>
              </a:rPr>
              <a:t>nt </a:t>
            </a:r>
            <a:r>
              <a:rPr sz="1200" spc="5" dirty="0">
                <a:latin typeface="Times New Roman"/>
                <a:cs typeface="Times New Roman"/>
              </a:rPr>
              <a:t>P</a:t>
            </a:r>
            <a:r>
              <a:rPr sz="1200" dirty="0">
                <a:latin typeface="Times New Roman"/>
                <a:cs typeface="Times New Roman"/>
              </a:rPr>
              <a:t>ro</a:t>
            </a:r>
            <a:r>
              <a:rPr sz="1200" spc="-10" dirty="0">
                <a:latin typeface="Times New Roman"/>
                <a:cs typeface="Times New Roman"/>
              </a:rPr>
              <a:t>f</a:t>
            </a:r>
            <a:r>
              <a:rPr sz="1200" spc="-5" dirty="0">
                <a:latin typeface="Times New Roman"/>
                <a:cs typeface="Times New Roman"/>
              </a:rPr>
              <a:t>e</a:t>
            </a:r>
            <a:r>
              <a:rPr sz="1200" dirty="0">
                <a:latin typeface="Times New Roman"/>
                <a:cs typeface="Times New Roman"/>
              </a:rPr>
              <a:t>ssor,</a:t>
            </a:r>
            <a:r>
              <a:rPr sz="1200" spc="-25" dirty="0">
                <a:latin typeface="Times New Roman"/>
                <a:cs typeface="Times New Roman"/>
              </a:rPr>
              <a:t> </a:t>
            </a:r>
            <a:r>
              <a:rPr sz="1100" spc="-10" dirty="0">
                <a:latin typeface="Times New Roman"/>
                <a:cs typeface="Times New Roman"/>
              </a:rPr>
              <a:t>D</a:t>
            </a:r>
            <a:r>
              <a:rPr sz="1100" dirty="0">
                <a:latin typeface="Times New Roman"/>
                <a:cs typeface="Times New Roman"/>
              </a:rPr>
              <a:t>epart</a:t>
            </a:r>
            <a:r>
              <a:rPr sz="1100" spc="-20" dirty="0">
                <a:latin typeface="Times New Roman"/>
                <a:cs typeface="Times New Roman"/>
              </a:rPr>
              <a:t>m</a:t>
            </a:r>
            <a:r>
              <a:rPr sz="1100" dirty="0">
                <a:latin typeface="Times New Roman"/>
                <a:cs typeface="Times New Roman"/>
              </a:rPr>
              <a:t>ent</a:t>
            </a:r>
            <a:r>
              <a:rPr sz="1100" spc="35" dirty="0">
                <a:latin typeface="Times New Roman"/>
                <a:cs typeface="Times New Roman"/>
              </a:rPr>
              <a:t> </a:t>
            </a:r>
            <a:r>
              <a:rPr sz="1200" dirty="0">
                <a:latin typeface="Times New Roman"/>
                <a:cs typeface="Times New Roman"/>
              </a:rPr>
              <a:t>of CSE.</a:t>
            </a:r>
            <a:endParaRPr sz="1200">
              <a:latin typeface="Times New Roman"/>
              <a:cs typeface="Times New Roman"/>
            </a:endParaRPr>
          </a:p>
        </p:txBody>
      </p:sp>
      <p:sp>
        <p:nvSpPr>
          <p:cNvPr id="7" name="object 7"/>
          <p:cNvSpPr/>
          <p:nvPr/>
        </p:nvSpPr>
        <p:spPr>
          <a:xfrm>
            <a:off x="2237103" y="5704203"/>
            <a:ext cx="3153399" cy="513716"/>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1453630" y="6303903"/>
            <a:ext cx="4834890" cy="203835"/>
          </a:xfrm>
          <a:prstGeom prst="rect">
            <a:avLst/>
          </a:prstGeom>
        </p:spPr>
        <p:txBody>
          <a:bodyPr vert="horz" wrap="square" lIns="0" tIns="0" rIns="0" bIns="0" rtlCol="0">
            <a:spAutoFit/>
          </a:bodyPr>
          <a:lstStyle/>
          <a:p>
            <a:pPr marL="12700">
              <a:lnSpc>
                <a:spcPct val="100000"/>
              </a:lnSpc>
            </a:pPr>
            <a:r>
              <a:rPr sz="1400" b="1" spc="-5" dirty="0">
                <a:latin typeface="Cambria"/>
                <a:cs typeface="Cambria"/>
              </a:rPr>
              <a:t>D</a:t>
            </a:r>
            <a:r>
              <a:rPr sz="1400" b="1" dirty="0">
                <a:latin typeface="Cambria"/>
                <a:cs typeface="Cambria"/>
              </a:rPr>
              <a:t>epa</a:t>
            </a:r>
            <a:r>
              <a:rPr sz="1400" b="1" spc="-5" dirty="0">
                <a:latin typeface="Cambria"/>
                <a:cs typeface="Cambria"/>
              </a:rPr>
              <a:t>r</a:t>
            </a:r>
            <a:r>
              <a:rPr sz="1400" b="1" dirty="0">
                <a:latin typeface="Cambria"/>
                <a:cs typeface="Cambria"/>
              </a:rPr>
              <a:t>t</a:t>
            </a:r>
            <a:r>
              <a:rPr sz="1400" b="1" spc="-15" dirty="0">
                <a:latin typeface="Cambria"/>
                <a:cs typeface="Cambria"/>
              </a:rPr>
              <a:t>m</a:t>
            </a:r>
            <a:r>
              <a:rPr sz="1400" b="1" dirty="0">
                <a:latin typeface="Cambria"/>
                <a:cs typeface="Cambria"/>
              </a:rPr>
              <a:t>ent</a:t>
            </a:r>
            <a:r>
              <a:rPr sz="1400" b="1" spc="-50" dirty="0">
                <a:latin typeface="Times New Roman"/>
                <a:cs typeface="Times New Roman"/>
              </a:rPr>
              <a:t> </a:t>
            </a:r>
            <a:r>
              <a:rPr sz="1400" b="1" spc="5" dirty="0">
                <a:latin typeface="Cambria"/>
                <a:cs typeface="Cambria"/>
              </a:rPr>
              <a:t>o</a:t>
            </a:r>
            <a:r>
              <a:rPr sz="1400" b="1" dirty="0">
                <a:latin typeface="Cambria"/>
                <a:cs typeface="Cambria"/>
              </a:rPr>
              <a:t>f</a:t>
            </a:r>
            <a:r>
              <a:rPr sz="1400" b="1" spc="-60" dirty="0">
                <a:latin typeface="Times New Roman"/>
                <a:cs typeface="Times New Roman"/>
              </a:rPr>
              <a:t> </a:t>
            </a:r>
            <a:r>
              <a:rPr sz="1400" b="1" spc="-5" dirty="0">
                <a:latin typeface="Cambria"/>
                <a:cs typeface="Cambria"/>
              </a:rPr>
              <a:t>Compu</a:t>
            </a:r>
            <a:r>
              <a:rPr sz="1400" b="1" dirty="0">
                <a:latin typeface="Cambria"/>
                <a:cs typeface="Cambria"/>
              </a:rPr>
              <a:t>ter</a:t>
            </a:r>
            <a:r>
              <a:rPr sz="1400" b="1" spc="-55" dirty="0">
                <a:latin typeface="Times New Roman"/>
                <a:cs typeface="Times New Roman"/>
              </a:rPr>
              <a:t> </a:t>
            </a:r>
            <a:r>
              <a:rPr sz="1400" b="1" spc="-5" dirty="0">
                <a:latin typeface="Cambria"/>
                <a:cs typeface="Cambria"/>
              </a:rPr>
              <a:t>S</a:t>
            </a:r>
            <a:r>
              <a:rPr sz="1400" b="1" dirty="0">
                <a:latin typeface="Cambria"/>
                <a:cs typeface="Cambria"/>
              </a:rPr>
              <a:t>c</a:t>
            </a:r>
            <a:r>
              <a:rPr sz="1400" b="1" spc="-10" dirty="0">
                <a:latin typeface="Cambria"/>
                <a:cs typeface="Cambria"/>
              </a:rPr>
              <a:t>i</a:t>
            </a:r>
            <a:r>
              <a:rPr sz="1400" b="1" dirty="0">
                <a:latin typeface="Cambria"/>
                <a:cs typeface="Cambria"/>
              </a:rPr>
              <a:t>en</a:t>
            </a:r>
            <a:r>
              <a:rPr sz="1400" b="1" spc="-10" dirty="0">
                <a:latin typeface="Cambria"/>
                <a:cs typeface="Cambria"/>
              </a:rPr>
              <a:t>c</a:t>
            </a:r>
            <a:r>
              <a:rPr sz="1400" b="1" dirty="0">
                <a:latin typeface="Cambria"/>
                <a:cs typeface="Cambria"/>
              </a:rPr>
              <a:t>e</a:t>
            </a:r>
            <a:r>
              <a:rPr sz="1400" b="1" spc="-45" dirty="0">
                <a:latin typeface="Times New Roman"/>
                <a:cs typeface="Times New Roman"/>
              </a:rPr>
              <a:t> </a:t>
            </a:r>
            <a:r>
              <a:rPr sz="1400" b="1" spc="-10" dirty="0">
                <a:latin typeface="Cambria"/>
                <a:cs typeface="Cambria"/>
              </a:rPr>
              <a:t>an</a:t>
            </a:r>
            <a:r>
              <a:rPr sz="1400" b="1" dirty="0">
                <a:latin typeface="Cambria"/>
                <a:cs typeface="Cambria"/>
              </a:rPr>
              <a:t>d</a:t>
            </a:r>
            <a:r>
              <a:rPr sz="1400" b="1" spc="-40" dirty="0">
                <a:latin typeface="Times New Roman"/>
                <a:cs typeface="Times New Roman"/>
              </a:rPr>
              <a:t> </a:t>
            </a:r>
            <a:r>
              <a:rPr sz="1400" b="1" dirty="0">
                <a:latin typeface="Cambria"/>
                <a:cs typeface="Cambria"/>
              </a:rPr>
              <a:t>Arti</a:t>
            </a:r>
            <a:r>
              <a:rPr sz="1400" b="1" spc="-15" dirty="0">
                <a:latin typeface="Cambria"/>
                <a:cs typeface="Cambria"/>
              </a:rPr>
              <a:t>f</a:t>
            </a:r>
            <a:r>
              <a:rPr sz="1400" b="1" spc="-5" dirty="0">
                <a:latin typeface="Cambria"/>
                <a:cs typeface="Cambria"/>
              </a:rPr>
              <a:t>i</a:t>
            </a:r>
            <a:r>
              <a:rPr sz="1400" b="1" dirty="0">
                <a:latin typeface="Cambria"/>
                <a:cs typeface="Cambria"/>
              </a:rPr>
              <a:t>c</a:t>
            </a:r>
            <a:r>
              <a:rPr sz="1400" b="1" spc="-10" dirty="0">
                <a:latin typeface="Cambria"/>
                <a:cs typeface="Cambria"/>
              </a:rPr>
              <a:t>i</a:t>
            </a:r>
            <a:r>
              <a:rPr sz="1400" b="1" dirty="0">
                <a:latin typeface="Cambria"/>
                <a:cs typeface="Cambria"/>
              </a:rPr>
              <a:t>al</a:t>
            </a:r>
            <a:r>
              <a:rPr sz="1400" b="1" spc="-45" dirty="0">
                <a:latin typeface="Times New Roman"/>
                <a:cs typeface="Times New Roman"/>
              </a:rPr>
              <a:t> </a:t>
            </a:r>
            <a:r>
              <a:rPr sz="1400" b="1" spc="-10" dirty="0">
                <a:latin typeface="Cambria"/>
                <a:cs typeface="Cambria"/>
              </a:rPr>
              <a:t>I</a:t>
            </a:r>
            <a:r>
              <a:rPr sz="1400" b="1" dirty="0">
                <a:latin typeface="Cambria"/>
                <a:cs typeface="Cambria"/>
              </a:rPr>
              <a:t>n</a:t>
            </a:r>
            <a:r>
              <a:rPr sz="1400" b="1" spc="5" dirty="0">
                <a:latin typeface="Cambria"/>
                <a:cs typeface="Cambria"/>
              </a:rPr>
              <a:t>t</a:t>
            </a:r>
            <a:r>
              <a:rPr sz="1400" b="1" spc="-15" dirty="0">
                <a:latin typeface="Cambria"/>
                <a:cs typeface="Cambria"/>
              </a:rPr>
              <a:t>e</a:t>
            </a:r>
            <a:r>
              <a:rPr sz="1400" b="1" spc="-5" dirty="0">
                <a:latin typeface="Cambria"/>
                <a:cs typeface="Cambria"/>
              </a:rPr>
              <a:t>lli</a:t>
            </a:r>
            <a:r>
              <a:rPr sz="1400" b="1" spc="-10" dirty="0">
                <a:latin typeface="Cambria"/>
                <a:cs typeface="Cambria"/>
              </a:rPr>
              <a:t>g</a:t>
            </a:r>
            <a:r>
              <a:rPr sz="1400" b="1" dirty="0">
                <a:latin typeface="Cambria"/>
                <a:cs typeface="Cambria"/>
              </a:rPr>
              <a:t>ence</a:t>
            </a:r>
            <a:endParaRPr sz="1400" dirty="0">
              <a:latin typeface="Cambria"/>
              <a:cs typeface="Cambria"/>
            </a:endParaRPr>
          </a:p>
        </p:txBody>
      </p:sp>
      <p:sp>
        <p:nvSpPr>
          <p:cNvPr id="9" name="object 9"/>
          <p:cNvSpPr/>
          <p:nvPr/>
        </p:nvSpPr>
        <p:spPr>
          <a:xfrm>
            <a:off x="2237103" y="6763384"/>
            <a:ext cx="3153399" cy="513716"/>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1453630" y="7361559"/>
            <a:ext cx="4834890" cy="203835"/>
          </a:xfrm>
          <a:prstGeom prst="rect">
            <a:avLst/>
          </a:prstGeom>
        </p:spPr>
        <p:txBody>
          <a:bodyPr vert="horz" wrap="square" lIns="0" tIns="0" rIns="0" bIns="0" rtlCol="0">
            <a:spAutoFit/>
          </a:bodyPr>
          <a:lstStyle/>
          <a:p>
            <a:pPr marL="12700">
              <a:lnSpc>
                <a:spcPct val="100000"/>
              </a:lnSpc>
            </a:pPr>
            <a:r>
              <a:rPr sz="1400" b="1" spc="-5" dirty="0">
                <a:latin typeface="Cambria"/>
                <a:cs typeface="Cambria"/>
              </a:rPr>
              <a:t>D</a:t>
            </a:r>
            <a:r>
              <a:rPr sz="1400" b="1" dirty="0">
                <a:latin typeface="Cambria"/>
                <a:cs typeface="Cambria"/>
              </a:rPr>
              <a:t>epa</a:t>
            </a:r>
            <a:r>
              <a:rPr sz="1400" b="1" spc="-5" dirty="0">
                <a:latin typeface="Cambria"/>
                <a:cs typeface="Cambria"/>
              </a:rPr>
              <a:t>r</a:t>
            </a:r>
            <a:r>
              <a:rPr sz="1400" b="1" dirty="0">
                <a:latin typeface="Cambria"/>
                <a:cs typeface="Cambria"/>
              </a:rPr>
              <a:t>t</a:t>
            </a:r>
            <a:r>
              <a:rPr sz="1400" b="1" spc="-15" dirty="0">
                <a:latin typeface="Cambria"/>
                <a:cs typeface="Cambria"/>
              </a:rPr>
              <a:t>m</a:t>
            </a:r>
            <a:r>
              <a:rPr sz="1400" b="1" dirty="0">
                <a:latin typeface="Cambria"/>
                <a:cs typeface="Cambria"/>
              </a:rPr>
              <a:t>ent</a:t>
            </a:r>
            <a:r>
              <a:rPr sz="1400" b="1" spc="-50" dirty="0">
                <a:latin typeface="Times New Roman"/>
                <a:cs typeface="Times New Roman"/>
              </a:rPr>
              <a:t> </a:t>
            </a:r>
            <a:r>
              <a:rPr sz="1400" b="1" spc="5" dirty="0">
                <a:latin typeface="Cambria"/>
                <a:cs typeface="Cambria"/>
              </a:rPr>
              <a:t>o</a:t>
            </a:r>
            <a:r>
              <a:rPr sz="1400" b="1" dirty="0">
                <a:latin typeface="Cambria"/>
                <a:cs typeface="Cambria"/>
              </a:rPr>
              <a:t>f</a:t>
            </a:r>
            <a:r>
              <a:rPr sz="1400" b="1" spc="-60" dirty="0">
                <a:latin typeface="Times New Roman"/>
                <a:cs typeface="Times New Roman"/>
              </a:rPr>
              <a:t> </a:t>
            </a:r>
            <a:r>
              <a:rPr sz="1400" b="1" spc="-5" dirty="0">
                <a:latin typeface="Cambria"/>
                <a:cs typeface="Cambria"/>
              </a:rPr>
              <a:t>Compu</a:t>
            </a:r>
            <a:r>
              <a:rPr sz="1400" b="1" dirty="0">
                <a:latin typeface="Cambria"/>
                <a:cs typeface="Cambria"/>
              </a:rPr>
              <a:t>ter</a:t>
            </a:r>
            <a:r>
              <a:rPr sz="1400" b="1" spc="-55" dirty="0">
                <a:latin typeface="Times New Roman"/>
                <a:cs typeface="Times New Roman"/>
              </a:rPr>
              <a:t> </a:t>
            </a:r>
            <a:r>
              <a:rPr sz="1400" b="1" spc="-5" dirty="0">
                <a:latin typeface="Cambria"/>
                <a:cs typeface="Cambria"/>
              </a:rPr>
              <a:t>S</a:t>
            </a:r>
            <a:r>
              <a:rPr sz="1400" b="1" dirty="0">
                <a:latin typeface="Cambria"/>
                <a:cs typeface="Cambria"/>
              </a:rPr>
              <a:t>c</a:t>
            </a:r>
            <a:r>
              <a:rPr sz="1400" b="1" spc="-10" dirty="0">
                <a:latin typeface="Cambria"/>
                <a:cs typeface="Cambria"/>
              </a:rPr>
              <a:t>i</a:t>
            </a:r>
            <a:r>
              <a:rPr sz="1400" b="1" dirty="0">
                <a:latin typeface="Cambria"/>
                <a:cs typeface="Cambria"/>
              </a:rPr>
              <a:t>en</a:t>
            </a:r>
            <a:r>
              <a:rPr sz="1400" b="1" spc="-10" dirty="0">
                <a:latin typeface="Cambria"/>
                <a:cs typeface="Cambria"/>
              </a:rPr>
              <a:t>c</a:t>
            </a:r>
            <a:r>
              <a:rPr sz="1400" b="1" dirty="0">
                <a:latin typeface="Cambria"/>
                <a:cs typeface="Cambria"/>
              </a:rPr>
              <a:t>e</a:t>
            </a:r>
            <a:r>
              <a:rPr sz="1400" b="1" spc="-45" dirty="0">
                <a:latin typeface="Times New Roman"/>
                <a:cs typeface="Times New Roman"/>
              </a:rPr>
              <a:t> </a:t>
            </a:r>
            <a:r>
              <a:rPr sz="1400" b="1" spc="-10" dirty="0">
                <a:latin typeface="Cambria"/>
                <a:cs typeface="Cambria"/>
              </a:rPr>
              <a:t>an</a:t>
            </a:r>
            <a:r>
              <a:rPr sz="1400" b="1" dirty="0">
                <a:latin typeface="Cambria"/>
                <a:cs typeface="Cambria"/>
              </a:rPr>
              <a:t>d</a:t>
            </a:r>
            <a:r>
              <a:rPr sz="1400" b="1" spc="-40" dirty="0">
                <a:latin typeface="Times New Roman"/>
                <a:cs typeface="Times New Roman"/>
              </a:rPr>
              <a:t> </a:t>
            </a:r>
            <a:r>
              <a:rPr sz="1400" b="1" dirty="0">
                <a:latin typeface="Cambria"/>
                <a:cs typeface="Cambria"/>
              </a:rPr>
              <a:t>Arti</a:t>
            </a:r>
            <a:r>
              <a:rPr sz="1400" b="1" spc="-15" dirty="0">
                <a:latin typeface="Cambria"/>
                <a:cs typeface="Cambria"/>
              </a:rPr>
              <a:t>f</a:t>
            </a:r>
            <a:r>
              <a:rPr sz="1400" b="1" spc="-5" dirty="0">
                <a:latin typeface="Cambria"/>
                <a:cs typeface="Cambria"/>
              </a:rPr>
              <a:t>i</a:t>
            </a:r>
            <a:r>
              <a:rPr sz="1400" b="1" dirty="0">
                <a:latin typeface="Cambria"/>
                <a:cs typeface="Cambria"/>
              </a:rPr>
              <a:t>c</a:t>
            </a:r>
            <a:r>
              <a:rPr sz="1400" b="1" spc="-10" dirty="0">
                <a:latin typeface="Cambria"/>
                <a:cs typeface="Cambria"/>
              </a:rPr>
              <a:t>i</a:t>
            </a:r>
            <a:r>
              <a:rPr sz="1400" b="1" dirty="0">
                <a:latin typeface="Cambria"/>
                <a:cs typeface="Cambria"/>
              </a:rPr>
              <a:t>al</a:t>
            </a:r>
            <a:r>
              <a:rPr sz="1400" b="1" spc="-45" dirty="0">
                <a:latin typeface="Times New Roman"/>
                <a:cs typeface="Times New Roman"/>
              </a:rPr>
              <a:t> </a:t>
            </a:r>
            <a:r>
              <a:rPr sz="1400" b="1" spc="-10" dirty="0">
                <a:latin typeface="Cambria"/>
                <a:cs typeface="Cambria"/>
              </a:rPr>
              <a:t>I</a:t>
            </a:r>
            <a:r>
              <a:rPr sz="1400" b="1" dirty="0">
                <a:latin typeface="Cambria"/>
                <a:cs typeface="Cambria"/>
              </a:rPr>
              <a:t>n</a:t>
            </a:r>
            <a:r>
              <a:rPr sz="1400" b="1" spc="5" dirty="0">
                <a:latin typeface="Cambria"/>
                <a:cs typeface="Cambria"/>
              </a:rPr>
              <a:t>t</a:t>
            </a:r>
            <a:r>
              <a:rPr sz="1400" b="1" spc="-15" dirty="0">
                <a:latin typeface="Cambria"/>
                <a:cs typeface="Cambria"/>
              </a:rPr>
              <a:t>e</a:t>
            </a:r>
            <a:r>
              <a:rPr sz="1400" b="1" spc="-5" dirty="0">
                <a:latin typeface="Cambria"/>
                <a:cs typeface="Cambria"/>
              </a:rPr>
              <a:t>lli</a:t>
            </a:r>
            <a:r>
              <a:rPr sz="1400" b="1" spc="-10" dirty="0">
                <a:latin typeface="Cambria"/>
                <a:cs typeface="Cambria"/>
              </a:rPr>
              <a:t>g</a:t>
            </a:r>
            <a:r>
              <a:rPr sz="1400" b="1" dirty="0">
                <a:latin typeface="Cambria"/>
                <a:cs typeface="Cambria"/>
              </a:rPr>
              <a:t>ence</a:t>
            </a:r>
            <a:endParaRPr sz="1400">
              <a:latin typeface="Cambria"/>
              <a:cs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9091" y="308949"/>
            <a:ext cx="2508885" cy="615553"/>
          </a:xfrm>
          <a:prstGeom prst="rect">
            <a:avLst/>
          </a:prstGeom>
        </p:spPr>
        <p:txBody>
          <a:bodyPr vert="horz" wrap="square" lIns="0" tIns="0" rIns="0" bIns="0" rtlCol="0">
            <a:spAutoFit/>
          </a:bodyPr>
          <a:lstStyle/>
          <a:p>
            <a:pPr marL="12700">
              <a:lnSpc>
                <a:spcPct val="100000"/>
              </a:lnSpc>
            </a:pPr>
            <a:r>
              <a:rPr sz="2000" dirty="0">
                <a:latin typeface="Times New Roman"/>
                <a:cs typeface="Times New Roman"/>
              </a:rPr>
              <a:t>The</a:t>
            </a:r>
            <a:r>
              <a:rPr sz="2000" spc="-10" dirty="0">
                <a:latin typeface="Times New Roman"/>
                <a:cs typeface="Times New Roman"/>
              </a:rPr>
              <a:t> </a:t>
            </a:r>
            <a:r>
              <a:rPr sz="2000" spc="10" dirty="0">
                <a:latin typeface="Times New Roman"/>
                <a:cs typeface="Times New Roman"/>
              </a:rPr>
              <a:t>s</a:t>
            </a:r>
            <a:r>
              <a:rPr sz="2000" spc="-25" dirty="0">
                <a:latin typeface="Times New Roman"/>
                <a:cs typeface="Times New Roman"/>
              </a:rPr>
              <a:t>y</a:t>
            </a:r>
            <a:r>
              <a:rPr sz="2000" dirty="0">
                <a:latin typeface="Times New Roman"/>
                <a:cs typeface="Times New Roman"/>
              </a:rPr>
              <a:t>stem</a:t>
            </a:r>
            <a:r>
              <a:rPr sz="2000" spc="10" dirty="0">
                <a:latin typeface="Times New Roman"/>
                <a:cs typeface="Times New Roman"/>
              </a:rPr>
              <a:t> </a:t>
            </a:r>
            <a:r>
              <a:rPr sz="2000" spc="-5" dirty="0">
                <a:latin typeface="Times New Roman"/>
                <a:cs typeface="Times New Roman"/>
              </a:rPr>
              <a:t>a</a:t>
            </a:r>
            <a:r>
              <a:rPr sz="2000" dirty="0">
                <a:latin typeface="Times New Roman"/>
                <a:cs typeface="Times New Roman"/>
              </a:rPr>
              <a:t>r</a:t>
            </a:r>
            <a:r>
              <a:rPr sz="2000" spc="-10" dirty="0">
                <a:latin typeface="Times New Roman"/>
                <a:cs typeface="Times New Roman"/>
              </a:rPr>
              <a:t>c</a:t>
            </a:r>
            <a:r>
              <a:rPr sz="2000" dirty="0">
                <a:latin typeface="Times New Roman"/>
                <a:cs typeface="Times New Roman"/>
              </a:rPr>
              <a:t>hit</a:t>
            </a:r>
            <a:r>
              <a:rPr sz="2000" spc="5" dirty="0">
                <a:latin typeface="Times New Roman"/>
                <a:cs typeface="Times New Roman"/>
              </a:rPr>
              <a:t>e</a:t>
            </a:r>
            <a:r>
              <a:rPr sz="2000" spc="-5" dirty="0">
                <a:latin typeface="Times New Roman"/>
                <a:cs typeface="Times New Roman"/>
              </a:rPr>
              <a:t>c</a:t>
            </a:r>
            <a:r>
              <a:rPr sz="2000" dirty="0">
                <a:latin typeface="Times New Roman"/>
                <a:cs typeface="Times New Roman"/>
              </a:rPr>
              <a:t>ture</a:t>
            </a:r>
            <a:r>
              <a:rPr sz="2000" spc="-10" dirty="0">
                <a:latin typeface="Times New Roman"/>
                <a:cs typeface="Times New Roman"/>
              </a:rPr>
              <a:t> </a:t>
            </a:r>
            <a:r>
              <a:rPr sz="2000" spc="10" dirty="0">
                <a:latin typeface="Times New Roman"/>
                <a:cs typeface="Times New Roman"/>
              </a:rPr>
              <a:t>i</a:t>
            </a:r>
            <a:r>
              <a:rPr sz="2000" dirty="0">
                <a:latin typeface="Times New Roman"/>
                <a:cs typeface="Times New Roman"/>
              </a:rPr>
              <a:t>s shown b</a:t>
            </a:r>
            <a:r>
              <a:rPr sz="2000" spc="-5" dirty="0">
                <a:latin typeface="Times New Roman"/>
                <a:cs typeface="Times New Roman"/>
              </a:rPr>
              <a:t>e</a:t>
            </a:r>
            <a:r>
              <a:rPr sz="2000" dirty="0">
                <a:latin typeface="Times New Roman"/>
                <a:cs typeface="Times New Roman"/>
              </a:rPr>
              <a:t>low:</a:t>
            </a:r>
          </a:p>
        </p:txBody>
      </p:sp>
      <p:sp>
        <p:nvSpPr>
          <p:cNvPr id="3" name="object 3"/>
          <p:cNvSpPr txBox="1"/>
          <p:nvPr/>
        </p:nvSpPr>
        <p:spPr>
          <a:xfrm>
            <a:off x="528320" y="3075265"/>
            <a:ext cx="6682105" cy="1278876"/>
          </a:xfrm>
          <a:prstGeom prst="rect">
            <a:avLst/>
          </a:prstGeom>
        </p:spPr>
        <p:txBody>
          <a:bodyPr vert="horz" wrap="square" lIns="0" tIns="0" rIns="0" bIns="0" rtlCol="0">
            <a:spAutoFit/>
          </a:bodyPr>
          <a:lstStyle/>
          <a:p>
            <a:pPr marL="12700" marR="5080">
              <a:lnSpc>
                <a:spcPct val="144400"/>
              </a:lnSpc>
            </a:pP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d</a:t>
            </a:r>
            <a:r>
              <a:rPr sz="2000" spc="-5" dirty="0">
                <a:latin typeface="Times New Roman"/>
                <a:cs typeface="Times New Roman"/>
              </a:rPr>
              <a:t>a</a:t>
            </a:r>
            <a:r>
              <a:rPr sz="2000" dirty="0">
                <a:latin typeface="Times New Roman"/>
                <a:cs typeface="Times New Roman"/>
              </a:rPr>
              <a:t>ta </a:t>
            </a:r>
            <a:r>
              <a:rPr sz="2000" spc="-5" dirty="0">
                <a:latin typeface="Times New Roman"/>
                <a:cs typeface="Times New Roman"/>
              </a:rPr>
              <a:t>w</a:t>
            </a:r>
            <a:r>
              <a:rPr sz="2000" dirty="0">
                <a:latin typeface="Times New Roman"/>
                <a:cs typeface="Times New Roman"/>
              </a:rPr>
              <a:t>ill be p</a:t>
            </a:r>
            <a:r>
              <a:rPr sz="2000" spc="-10" dirty="0">
                <a:latin typeface="Times New Roman"/>
                <a:cs typeface="Times New Roman"/>
              </a:rPr>
              <a:t>r</a:t>
            </a:r>
            <a:r>
              <a:rPr sz="2000" spc="10" dirty="0">
                <a:latin typeface="Times New Roman"/>
                <a:cs typeface="Times New Roman"/>
              </a:rPr>
              <a:t>o</a:t>
            </a:r>
            <a:r>
              <a:rPr sz="2000" spc="-5" dirty="0">
                <a:latin typeface="Times New Roman"/>
                <a:cs typeface="Times New Roman"/>
              </a:rPr>
              <a:t>ce</a:t>
            </a:r>
            <a:r>
              <a:rPr sz="2000" dirty="0">
                <a:latin typeface="Times New Roman"/>
                <a:cs typeface="Times New Roman"/>
              </a:rPr>
              <a:t>ss</a:t>
            </a:r>
            <a:r>
              <a:rPr sz="2000" spc="5" dirty="0">
                <a:latin typeface="Times New Roman"/>
                <a:cs typeface="Times New Roman"/>
              </a:rPr>
              <a:t>e</a:t>
            </a:r>
            <a:r>
              <a:rPr sz="2000" dirty="0">
                <a:latin typeface="Times New Roman"/>
                <a:cs typeface="Times New Roman"/>
              </a:rPr>
              <a:t>d ,the</a:t>
            </a:r>
            <a:r>
              <a:rPr sz="2000" spc="5" dirty="0">
                <a:latin typeface="Times New Roman"/>
                <a:cs typeface="Times New Roman"/>
              </a:rPr>
              <a:t> </a:t>
            </a:r>
            <a:r>
              <a:rPr sz="2000" spc="-5" dirty="0">
                <a:latin typeface="Times New Roman"/>
                <a:cs typeface="Times New Roman"/>
              </a:rPr>
              <a:t>c</a:t>
            </a:r>
            <a:r>
              <a:rPr sz="2000" dirty="0">
                <a:latin typeface="Times New Roman"/>
                <a:cs typeface="Times New Roman"/>
              </a:rPr>
              <a:t>omput</a:t>
            </a:r>
            <a:r>
              <a:rPr sz="2000" spc="-5" dirty="0">
                <a:latin typeface="Times New Roman"/>
                <a:cs typeface="Times New Roman"/>
              </a:rPr>
              <a:t>e</a:t>
            </a:r>
            <a:r>
              <a:rPr sz="2000" dirty="0">
                <a:latin typeface="Times New Roman"/>
                <a:cs typeface="Times New Roman"/>
              </a:rPr>
              <a:t>r t</a:t>
            </a:r>
            <a:r>
              <a:rPr sz="2000" spc="-10" dirty="0">
                <a:latin typeface="Times New Roman"/>
                <a:cs typeface="Times New Roman"/>
              </a:rPr>
              <a:t>a</a:t>
            </a:r>
            <a:r>
              <a:rPr sz="2000" dirty="0">
                <a:latin typeface="Times New Roman"/>
                <a:cs typeface="Times New Roman"/>
              </a:rPr>
              <a:t>k</a:t>
            </a:r>
            <a:r>
              <a:rPr sz="2000" spc="-5" dirty="0">
                <a:latin typeface="Times New Roman"/>
                <a:cs typeface="Times New Roman"/>
              </a:rPr>
              <a:t>e</a:t>
            </a:r>
            <a:r>
              <a:rPr sz="2000" dirty="0">
                <a:latin typeface="Times New Roman"/>
                <a:cs typeface="Times New Roman"/>
              </a:rPr>
              <a:t>s t</a:t>
            </a:r>
            <a:r>
              <a:rPr sz="2000" spc="10" dirty="0">
                <a:latin typeface="Times New Roman"/>
                <a:cs typeface="Times New Roman"/>
              </a:rPr>
              <a:t>h</a:t>
            </a:r>
            <a:r>
              <a:rPr sz="2000" dirty="0">
                <a:latin typeface="Times New Roman"/>
                <a:cs typeface="Times New Roman"/>
              </a:rPr>
              <a:t>e</a:t>
            </a:r>
            <a:r>
              <a:rPr sz="2000" spc="5" dirty="0">
                <a:latin typeface="Times New Roman"/>
                <a:cs typeface="Times New Roman"/>
              </a:rPr>
              <a:t> </a:t>
            </a:r>
            <a:r>
              <a:rPr sz="2000" dirty="0">
                <a:latin typeface="Times New Roman"/>
                <a:cs typeface="Times New Roman"/>
              </a:rPr>
              <a:t>d</a:t>
            </a:r>
            <a:r>
              <a:rPr sz="2000" spc="-5" dirty="0">
                <a:latin typeface="Times New Roman"/>
                <a:cs typeface="Times New Roman"/>
              </a:rPr>
              <a:t>a</a:t>
            </a:r>
            <a:r>
              <a:rPr sz="2000" dirty="0">
                <a:latin typeface="Times New Roman"/>
                <a:cs typeface="Times New Roman"/>
              </a:rPr>
              <a:t>ta use</a:t>
            </a:r>
            <a:r>
              <a:rPr sz="2000" spc="-10" dirty="0">
                <a:latin typeface="Times New Roman"/>
                <a:cs typeface="Times New Roman"/>
              </a:rPr>
              <a:t> </a:t>
            </a:r>
            <a:r>
              <a:rPr sz="2000" dirty="0">
                <a:latin typeface="Times New Roman"/>
                <a:cs typeface="Times New Roman"/>
              </a:rPr>
              <a:t>suitable</a:t>
            </a:r>
            <a:r>
              <a:rPr sz="2000" spc="-5" dirty="0">
                <a:latin typeface="Times New Roman"/>
                <a:cs typeface="Times New Roman"/>
              </a:rPr>
              <a:t> a</a:t>
            </a:r>
            <a:r>
              <a:rPr sz="2000" spc="10" dirty="0">
                <a:latin typeface="Times New Roman"/>
                <a:cs typeface="Times New Roman"/>
              </a:rPr>
              <a:t>l</a:t>
            </a:r>
            <a:r>
              <a:rPr sz="2000" spc="-15" dirty="0">
                <a:latin typeface="Times New Roman"/>
                <a:cs typeface="Times New Roman"/>
              </a:rPr>
              <a:t>g</a:t>
            </a:r>
            <a:r>
              <a:rPr sz="2000" dirty="0">
                <a:latin typeface="Times New Roman"/>
                <a:cs typeface="Times New Roman"/>
              </a:rPr>
              <a:t>orit</a:t>
            </a:r>
            <a:r>
              <a:rPr sz="2000" spc="10" dirty="0">
                <a:latin typeface="Times New Roman"/>
                <a:cs typeface="Times New Roman"/>
              </a:rPr>
              <a:t>h</a:t>
            </a:r>
            <a:r>
              <a:rPr sz="2000" dirty="0">
                <a:latin typeface="Times New Roman"/>
                <a:cs typeface="Times New Roman"/>
              </a:rPr>
              <a:t>m and </a:t>
            </a:r>
            <a:r>
              <a:rPr sz="2000" spc="-10" dirty="0">
                <a:latin typeface="Times New Roman"/>
                <a:cs typeface="Times New Roman"/>
              </a:rPr>
              <a:t>c</a:t>
            </a:r>
            <a:r>
              <a:rPr sz="2000" dirty="0">
                <a:latin typeface="Times New Roman"/>
                <a:cs typeface="Times New Roman"/>
              </a:rPr>
              <a:t>lassifi</a:t>
            </a:r>
            <a:r>
              <a:rPr sz="2000" spc="-5" dirty="0">
                <a:latin typeface="Times New Roman"/>
                <a:cs typeface="Times New Roman"/>
              </a:rPr>
              <a:t>e</a:t>
            </a:r>
            <a:r>
              <a:rPr sz="2000" dirty="0">
                <a:latin typeface="Times New Roman"/>
                <a:cs typeface="Times New Roman"/>
              </a:rPr>
              <a:t>s into b</a:t>
            </a:r>
            <a:r>
              <a:rPr sz="2000" spc="10" dirty="0">
                <a:latin typeface="Times New Roman"/>
                <a:cs typeface="Times New Roman"/>
              </a:rPr>
              <a:t>u</a:t>
            </a:r>
            <a:r>
              <a:rPr sz="2000" spc="-15" dirty="0">
                <a:latin typeface="Times New Roman"/>
                <a:cs typeface="Times New Roman"/>
              </a:rPr>
              <a:t>y</a:t>
            </a:r>
            <a:r>
              <a:rPr sz="2000" dirty="0">
                <a:latin typeface="Times New Roman"/>
                <a:cs typeface="Times New Roman"/>
              </a:rPr>
              <a:t>s </a:t>
            </a:r>
            <a:r>
              <a:rPr sz="2000" spc="-5" dirty="0">
                <a:latin typeface="Times New Roman"/>
                <a:cs typeface="Times New Roman"/>
              </a:rPr>
              <a:t>a</a:t>
            </a:r>
            <a:r>
              <a:rPr sz="2000" dirty="0">
                <a:latin typeface="Times New Roman"/>
                <a:cs typeface="Times New Roman"/>
              </a:rPr>
              <a:t>nd no b</a:t>
            </a:r>
            <a:r>
              <a:rPr sz="2000" spc="10" dirty="0">
                <a:latin typeface="Times New Roman"/>
                <a:cs typeface="Times New Roman"/>
              </a:rPr>
              <a:t>u</a:t>
            </a:r>
            <a:r>
              <a:rPr sz="2000" spc="-25" dirty="0">
                <a:latin typeface="Times New Roman"/>
                <a:cs typeface="Times New Roman"/>
              </a:rPr>
              <a:t>y</a:t>
            </a:r>
            <a:r>
              <a:rPr sz="2000" dirty="0">
                <a:latin typeface="Times New Roman"/>
                <a:cs typeface="Times New Roman"/>
              </a:rPr>
              <a:t>s whi</a:t>
            </a:r>
            <a:r>
              <a:rPr sz="2000" spc="-5" dirty="0">
                <a:latin typeface="Times New Roman"/>
                <a:cs typeface="Times New Roman"/>
              </a:rPr>
              <a:t>c</a:t>
            </a:r>
            <a:r>
              <a:rPr sz="2000" dirty="0">
                <a:latin typeface="Times New Roman"/>
                <a:cs typeface="Times New Roman"/>
              </a:rPr>
              <a:t>h is </a:t>
            </a:r>
            <a:r>
              <a:rPr sz="2000" spc="10" dirty="0">
                <a:latin typeface="Times New Roman"/>
                <a:cs typeface="Times New Roman"/>
              </a:rPr>
              <a:t>r</a:t>
            </a:r>
            <a:r>
              <a:rPr sz="2000" spc="-5" dirty="0">
                <a:latin typeface="Times New Roman"/>
                <a:cs typeface="Times New Roman"/>
              </a:rPr>
              <a:t>e</a:t>
            </a:r>
            <a:r>
              <a:rPr sz="2000" dirty="0">
                <a:latin typeface="Times New Roman"/>
                <a:cs typeface="Times New Roman"/>
              </a:rPr>
              <a:t>v</a:t>
            </a:r>
            <a:r>
              <a:rPr sz="2000" spc="-5" dirty="0">
                <a:latin typeface="Times New Roman"/>
                <a:cs typeface="Times New Roman"/>
              </a:rPr>
              <a:t>e</a:t>
            </a:r>
            <a:r>
              <a:rPr sz="2000" dirty="0">
                <a:latin typeface="Times New Roman"/>
                <a:cs typeface="Times New Roman"/>
              </a:rPr>
              <a:t>n</a:t>
            </a:r>
            <a:r>
              <a:rPr sz="2000" spc="10" dirty="0">
                <a:latin typeface="Times New Roman"/>
                <a:cs typeface="Times New Roman"/>
              </a:rPr>
              <a:t>u</a:t>
            </a:r>
            <a:r>
              <a:rPr sz="2000" dirty="0">
                <a:latin typeface="Times New Roman"/>
                <a:cs typeface="Times New Roman"/>
              </a:rPr>
              <a:t>e</a:t>
            </a:r>
            <a:r>
              <a:rPr sz="2000" spc="-5" dirty="0">
                <a:latin typeface="Times New Roman"/>
                <a:cs typeface="Times New Roman"/>
              </a:rPr>
              <a:t> </a:t>
            </a:r>
            <a:r>
              <a:rPr sz="2000" dirty="0">
                <a:latin typeface="Times New Roman"/>
                <a:cs typeface="Times New Roman"/>
              </a:rPr>
              <a:t>in t</a:t>
            </a:r>
            <a:r>
              <a:rPr sz="2000" spc="-5" dirty="0">
                <a:latin typeface="Times New Roman"/>
                <a:cs typeface="Times New Roman"/>
              </a:rPr>
              <a:t>e</a:t>
            </a:r>
            <a:r>
              <a:rPr sz="2000" dirty="0">
                <a:latin typeface="Times New Roman"/>
                <a:cs typeface="Times New Roman"/>
              </a:rPr>
              <a:t>rms of</a:t>
            </a:r>
            <a:r>
              <a:rPr sz="2000" spc="-5" dirty="0">
                <a:latin typeface="Times New Roman"/>
                <a:cs typeface="Times New Roman"/>
              </a:rPr>
              <a:t> </a:t>
            </a:r>
            <a:r>
              <a:rPr sz="2000" spc="-10" dirty="0">
                <a:latin typeface="Times New Roman"/>
                <a:cs typeface="Times New Roman"/>
              </a:rPr>
              <a:t>B</a:t>
            </a:r>
            <a:r>
              <a:rPr sz="2000" dirty="0">
                <a:latin typeface="Times New Roman"/>
                <a:cs typeface="Times New Roman"/>
              </a:rPr>
              <a:t>ool</a:t>
            </a:r>
            <a:r>
              <a:rPr sz="2000" spc="5" dirty="0">
                <a:latin typeface="Times New Roman"/>
                <a:cs typeface="Times New Roman"/>
              </a:rPr>
              <a:t>e</a:t>
            </a:r>
            <a:r>
              <a:rPr sz="2000" spc="-5" dirty="0">
                <a:latin typeface="Times New Roman"/>
                <a:cs typeface="Times New Roman"/>
              </a:rPr>
              <a:t>a</a:t>
            </a:r>
            <a:r>
              <a:rPr sz="2000" dirty="0">
                <a:latin typeface="Times New Roman"/>
                <a:cs typeface="Times New Roman"/>
              </a:rPr>
              <a:t>n v</a:t>
            </a:r>
            <a:r>
              <a:rPr sz="2000" spc="-5" dirty="0">
                <a:latin typeface="Times New Roman"/>
                <a:cs typeface="Times New Roman"/>
              </a:rPr>
              <a:t>a</a:t>
            </a:r>
            <a:r>
              <a:rPr sz="2000" dirty="0">
                <a:latin typeface="Times New Roman"/>
                <a:cs typeface="Times New Roman"/>
              </a:rPr>
              <a:t>lue</a:t>
            </a:r>
            <a:r>
              <a:rPr sz="2000" spc="20" dirty="0">
                <a:latin typeface="Times New Roman"/>
                <a:cs typeface="Times New Roman"/>
              </a:rPr>
              <a:t> </a:t>
            </a:r>
            <a:r>
              <a:rPr sz="2000" spc="-15" dirty="0">
                <a:latin typeface="Times New Roman"/>
                <a:cs typeface="Times New Roman"/>
              </a:rPr>
              <a:t>y</a:t>
            </a:r>
            <a:r>
              <a:rPr sz="2000" spc="-5" dirty="0">
                <a:latin typeface="Times New Roman"/>
                <a:cs typeface="Times New Roman"/>
              </a:rPr>
              <a:t>e</a:t>
            </a:r>
            <a:r>
              <a:rPr sz="2000" dirty="0">
                <a:latin typeface="Times New Roman"/>
                <a:cs typeface="Times New Roman"/>
              </a:rPr>
              <a:t>s/no.</a:t>
            </a:r>
          </a:p>
        </p:txBody>
      </p:sp>
      <p:sp>
        <p:nvSpPr>
          <p:cNvPr id="4" name="object 4"/>
          <p:cNvSpPr/>
          <p:nvPr/>
        </p:nvSpPr>
        <p:spPr>
          <a:xfrm>
            <a:off x="1620521" y="623316"/>
            <a:ext cx="5029200" cy="235421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20" y="378109"/>
            <a:ext cx="6640830" cy="8942448"/>
          </a:xfrm>
          <a:prstGeom prst="rect">
            <a:avLst/>
          </a:prstGeom>
        </p:spPr>
        <p:txBody>
          <a:bodyPr vert="horz" wrap="square" lIns="0" tIns="0" rIns="0" bIns="0" rtlCol="0">
            <a:spAutoFit/>
          </a:bodyPr>
          <a:lstStyle/>
          <a:p>
            <a:pPr marL="2151380">
              <a:lnSpc>
                <a:spcPct val="100000"/>
              </a:lnSpc>
            </a:pPr>
            <a:r>
              <a:rPr sz="2400" b="1" spc="-10" dirty="0">
                <a:latin typeface="Times New Roman"/>
                <a:cs typeface="Times New Roman"/>
              </a:rPr>
              <a:t>2.LITERATURE</a:t>
            </a:r>
            <a:r>
              <a:rPr sz="2400" b="1" spc="5" dirty="0">
                <a:latin typeface="Times New Roman"/>
                <a:cs typeface="Times New Roman"/>
              </a:rPr>
              <a:t> </a:t>
            </a:r>
            <a:r>
              <a:rPr sz="2400" b="1" spc="-15" dirty="0">
                <a:latin typeface="Times New Roman"/>
                <a:cs typeface="Times New Roman"/>
              </a:rPr>
              <a:t>SURVEY</a:t>
            </a:r>
            <a:endParaRPr sz="2400" dirty="0">
              <a:latin typeface="Times New Roman"/>
              <a:cs typeface="Times New Roman"/>
            </a:endParaRPr>
          </a:p>
          <a:p>
            <a:pPr marL="1093470">
              <a:lnSpc>
                <a:spcPct val="100000"/>
              </a:lnSpc>
              <a:spcBef>
                <a:spcPts val="855"/>
              </a:spcBef>
            </a:pPr>
            <a:r>
              <a:rPr sz="2000" dirty="0">
                <a:latin typeface="Times New Roman"/>
                <a:cs typeface="Times New Roman"/>
              </a:rPr>
              <a:t>1.4.1.</a:t>
            </a:r>
            <a:r>
              <a:rPr sz="2000" spc="-170" dirty="0">
                <a:latin typeface="Times New Roman"/>
                <a:cs typeface="Times New Roman"/>
              </a:rPr>
              <a:t> </a:t>
            </a:r>
            <a:r>
              <a:rPr sz="2000" dirty="0">
                <a:latin typeface="Times New Roman"/>
                <a:cs typeface="Times New Roman"/>
              </a:rPr>
              <a:t>Do</a:t>
            </a:r>
            <a:r>
              <a:rPr sz="2000" spc="-10" dirty="0">
                <a:latin typeface="Times New Roman"/>
                <a:cs typeface="Times New Roman"/>
              </a:rPr>
              <a:t>c</a:t>
            </a:r>
            <a:r>
              <a:rPr sz="2000" dirty="0">
                <a:latin typeface="Times New Roman"/>
                <a:cs typeface="Times New Roman"/>
              </a:rPr>
              <a:t>ument the su</a:t>
            </a:r>
            <a:r>
              <a:rPr sz="2000" spc="-5" dirty="0">
                <a:latin typeface="Times New Roman"/>
                <a:cs typeface="Times New Roman"/>
              </a:rPr>
              <a:t>r</a:t>
            </a:r>
            <a:r>
              <a:rPr sz="2000" dirty="0">
                <a:latin typeface="Times New Roman"/>
                <a:cs typeface="Times New Roman"/>
              </a:rPr>
              <a:t>v</a:t>
            </a:r>
            <a:r>
              <a:rPr sz="2000" spc="15" dirty="0">
                <a:latin typeface="Times New Roman"/>
                <a:cs typeface="Times New Roman"/>
              </a:rPr>
              <a:t>e</a:t>
            </a:r>
            <a:r>
              <a:rPr sz="2000" dirty="0">
                <a:latin typeface="Times New Roman"/>
                <a:cs typeface="Times New Roman"/>
              </a:rPr>
              <a:t>y</a:t>
            </a:r>
            <a:r>
              <a:rPr sz="2000" spc="-25" dirty="0">
                <a:latin typeface="Times New Roman"/>
                <a:cs typeface="Times New Roman"/>
              </a:rPr>
              <a:t> </a:t>
            </a:r>
            <a:r>
              <a:rPr sz="2000" dirty="0">
                <a:latin typeface="Times New Roman"/>
                <a:cs typeface="Times New Roman"/>
              </a:rPr>
              <a:t>d</a:t>
            </a:r>
            <a:r>
              <a:rPr sz="2000" spc="10" dirty="0">
                <a:latin typeface="Times New Roman"/>
                <a:cs typeface="Times New Roman"/>
              </a:rPr>
              <a:t>o</a:t>
            </a:r>
            <a:r>
              <a:rPr sz="2000" dirty="0">
                <a:latin typeface="Times New Roman"/>
                <a:cs typeface="Times New Roman"/>
              </a:rPr>
              <a:t>ne</a:t>
            </a:r>
            <a:r>
              <a:rPr sz="2000" spc="-5" dirty="0">
                <a:latin typeface="Times New Roman"/>
                <a:cs typeface="Times New Roman"/>
              </a:rPr>
              <a:t> </a:t>
            </a:r>
            <a:r>
              <a:rPr sz="2000" spc="10" dirty="0">
                <a:latin typeface="Times New Roman"/>
                <a:cs typeface="Times New Roman"/>
              </a:rPr>
              <a:t>b</a:t>
            </a:r>
            <a:r>
              <a:rPr sz="2000" dirty="0">
                <a:latin typeface="Times New Roman"/>
                <a:cs typeface="Times New Roman"/>
              </a:rPr>
              <a:t>y</a:t>
            </a:r>
            <a:r>
              <a:rPr sz="2000" spc="-5" dirty="0">
                <a:latin typeface="Times New Roman"/>
                <a:cs typeface="Times New Roman"/>
              </a:rPr>
              <a:t> </a:t>
            </a:r>
            <a:r>
              <a:rPr sz="2000" spc="-25" dirty="0">
                <a:latin typeface="Times New Roman"/>
                <a:cs typeface="Times New Roman"/>
              </a:rPr>
              <a:t>y</a:t>
            </a:r>
            <a:r>
              <a:rPr sz="2000" dirty="0">
                <a:latin typeface="Times New Roman"/>
                <a:cs typeface="Times New Roman"/>
              </a:rPr>
              <a:t>ou</a:t>
            </a:r>
            <a:r>
              <a:rPr sz="2000" spc="10" dirty="0">
                <a:latin typeface="Times New Roman"/>
                <a:cs typeface="Times New Roman"/>
              </a:rPr>
              <a:t> </a:t>
            </a:r>
            <a:r>
              <a:rPr sz="2000" dirty="0">
                <a:latin typeface="Times New Roman"/>
                <a:cs typeface="Times New Roman"/>
              </a:rPr>
              <a:t>r</a:t>
            </a:r>
            <a:r>
              <a:rPr sz="2000" spc="-10" dirty="0">
                <a:latin typeface="Times New Roman"/>
                <a:cs typeface="Times New Roman"/>
              </a:rPr>
              <a:t>e</a:t>
            </a:r>
            <a:r>
              <a:rPr sz="2000" dirty="0">
                <a:latin typeface="Times New Roman"/>
                <a:cs typeface="Times New Roman"/>
              </a:rPr>
              <a:t>lat</a:t>
            </a:r>
            <a:r>
              <a:rPr sz="2000" spc="-5" dirty="0">
                <a:latin typeface="Times New Roman"/>
                <a:cs typeface="Times New Roman"/>
              </a:rPr>
              <a:t>e</a:t>
            </a:r>
            <a:r>
              <a:rPr sz="2000" dirty="0">
                <a:latin typeface="Times New Roman"/>
                <a:cs typeface="Times New Roman"/>
              </a:rPr>
              <a:t>d to</a:t>
            </a:r>
            <a:r>
              <a:rPr sz="2000" spc="25" dirty="0">
                <a:latin typeface="Times New Roman"/>
                <a:cs typeface="Times New Roman"/>
              </a:rPr>
              <a:t> </a:t>
            </a:r>
            <a:r>
              <a:rPr sz="2000" spc="-25" dirty="0">
                <a:latin typeface="Times New Roman"/>
                <a:cs typeface="Times New Roman"/>
              </a:rPr>
              <a:t>y</a:t>
            </a:r>
            <a:r>
              <a:rPr sz="2000" dirty="0">
                <a:latin typeface="Times New Roman"/>
                <a:cs typeface="Times New Roman"/>
              </a:rPr>
              <a:t>o</a:t>
            </a:r>
            <a:r>
              <a:rPr sz="2000" spc="10" dirty="0">
                <a:latin typeface="Times New Roman"/>
                <a:cs typeface="Times New Roman"/>
              </a:rPr>
              <a:t>u</a:t>
            </a:r>
            <a:r>
              <a:rPr sz="2000" dirty="0">
                <a:latin typeface="Times New Roman"/>
                <a:cs typeface="Times New Roman"/>
              </a:rPr>
              <a:t>r</a:t>
            </a:r>
            <a:r>
              <a:rPr sz="2000" spc="5" dirty="0">
                <a:latin typeface="Times New Roman"/>
                <a:cs typeface="Times New Roman"/>
              </a:rPr>
              <a:t> </a:t>
            </a:r>
            <a:r>
              <a:rPr sz="2000" dirty="0">
                <a:latin typeface="Times New Roman"/>
                <a:cs typeface="Times New Roman"/>
              </a:rPr>
              <a:t>pro</a:t>
            </a:r>
            <a:r>
              <a:rPr sz="2000" spc="-5" dirty="0">
                <a:latin typeface="Times New Roman"/>
                <a:cs typeface="Times New Roman"/>
              </a:rPr>
              <a:t>b</a:t>
            </a:r>
            <a:r>
              <a:rPr sz="2000" dirty="0">
                <a:latin typeface="Times New Roman"/>
                <a:cs typeface="Times New Roman"/>
              </a:rPr>
              <a:t>lem st</a:t>
            </a:r>
            <a:r>
              <a:rPr sz="2000" spc="-5" dirty="0">
                <a:latin typeface="Times New Roman"/>
                <a:cs typeface="Times New Roman"/>
              </a:rPr>
              <a:t>a</a:t>
            </a:r>
            <a:r>
              <a:rPr sz="2000" dirty="0">
                <a:latin typeface="Times New Roman"/>
                <a:cs typeface="Times New Roman"/>
              </a:rPr>
              <a:t>tem</a:t>
            </a:r>
            <a:r>
              <a:rPr sz="2000" spc="-5" dirty="0">
                <a:latin typeface="Times New Roman"/>
                <a:cs typeface="Times New Roman"/>
              </a:rPr>
              <a:t>e</a:t>
            </a:r>
            <a:r>
              <a:rPr sz="2000" dirty="0">
                <a:latin typeface="Times New Roman"/>
                <a:cs typeface="Times New Roman"/>
              </a:rPr>
              <a:t>nt</a:t>
            </a:r>
          </a:p>
          <a:p>
            <a:pPr marL="12700" marR="5080" indent="76200">
              <a:lnSpc>
                <a:spcPct val="143700"/>
              </a:lnSpc>
              <a:spcBef>
                <a:spcPts val="5"/>
              </a:spcBef>
            </a:pPr>
            <a:r>
              <a:rPr sz="2000" dirty="0">
                <a:latin typeface="Times New Roman"/>
                <a:cs typeface="Times New Roman"/>
              </a:rPr>
              <a:t>This survey</a:t>
            </a:r>
            <a:r>
              <a:rPr sz="2000" spc="-15" dirty="0">
                <a:latin typeface="Times New Roman"/>
                <a:cs typeface="Times New Roman"/>
              </a:rPr>
              <a:t> </a:t>
            </a:r>
            <a:r>
              <a:rPr sz="2000" spc="-5" dirty="0">
                <a:latin typeface="Times New Roman"/>
                <a:cs typeface="Times New Roman"/>
              </a:rPr>
              <a:t>c</a:t>
            </a:r>
            <a:r>
              <a:rPr sz="2000" dirty="0">
                <a:latin typeface="Times New Roman"/>
                <a:cs typeface="Times New Roman"/>
              </a:rPr>
              <a:t>ombin</a:t>
            </a:r>
            <a:r>
              <a:rPr sz="2000" spc="-5" dirty="0">
                <a:latin typeface="Times New Roman"/>
                <a:cs typeface="Times New Roman"/>
              </a:rPr>
              <a:t>e</a:t>
            </a:r>
            <a:r>
              <a:rPr sz="2000" dirty="0">
                <a:latin typeface="Times New Roman"/>
                <a:cs typeface="Times New Roman"/>
              </a:rPr>
              <a:t>s </a:t>
            </a:r>
            <a:r>
              <a:rPr sz="2000" spc="5" dirty="0">
                <a:latin typeface="Times New Roman"/>
                <a:cs typeface="Times New Roman"/>
              </a:rPr>
              <a:t>f</a:t>
            </a:r>
            <a:r>
              <a:rPr sz="2000" spc="-5" dirty="0">
                <a:latin typeface="Times New Roman"/>
                <a:cs typeface="Times New Roman"/>
              </a:rPr>
              <a:t>ac</a:t>
            </a:r>
            <a:r>
              <a:rPr sz="2000" dirty="0">
                <a:latin typeface="Times New Roman"/>
                <a:cs typeface="Times New Roman"/>
              </a:rPr>
              <a:t>tors that other</a:t>
            </a:r>
            <a:r>
              <a:rPr sz="2000" spc="-10" dirty="0">
                <a:latin typeface="Times New Roman"/>
                <a:cs typeface="Times New Roman"/>
              </a:rPr>
              <a:t> </a:t>
            </a:r>
            <a:r>
              <a:rPr sz="2000" dirty="0">
                <a:latin typeface="Times New Roman"/>
                <a:cs typeface="Times New Roman"/>
              </a:rPr>
              <a:t>sur</a:t>
            </a:r>
            <a:r>
              <a:rPr sz="2000" spc="5" dirty="0">
                <a:latin typeface="Times New Roman"/>
                <a:cs typeface="Times New Roman"/>
              </a:rPr>
              <a:t>v</a:t>
            </a:r>
            <a:r>
              <a:rPr sz="2000" spc="-5" dirty="0">
                <a:latin typeface="Times New Roman"/>
                <a:cs typeface="Times New Roman"/>
              </a:rPr>
              <a:t>e</a:t>
            </a:r>
            <a:r>
              <a:rPr sz="2000" dirty="0">
                <a:latin typeface="Times New Roman"/>
                <a:cs typeface="Times New Roman"/>
              </a:rPr>
              <a:t>ies</a:t>
            </a:r>
            <a:r>
              <a:rPr sz="2000" spc="5" dirty="0">
                <a:latin typeface="Times New Roman"/>
                <a:cs typeface="Times New Roman"/>
              </a:rPr>
              <a:t> </a:t>
            </a:r>
            <a:r>
              <a:rPr sz="2000" dirty="0">
                <a:latin typeface="Times New Roman"/>
                <a:cs typeface="Times New Roman"/>
              </a:rPr>
              <a:t>h</a:t>
            </a:r>
            <a:r>
              <a:rPr sz="2000" spc="-5" dirty="0">
                <a:latin typeface="Times New Roman"/>
                <a:cs typeface="Times New Roman"/>
              </a:rPr>
              <a:t>a</a:t>
            </a:r>
            <a:r>
              <a:rPr sz="2000" dirty="0">
                <a:latin typeface="Times New Roman"/>
                <a:cs typeface="Times New Roman"/>
              </a:rPr>
              <a:t>ve</a:t>
            </a:r>
            <a:r>
              <a:rPr sz="2000" spc="-5" dirty="0">
                <a:latin typeface="Times New Roman"/>
                <a:cs typeface="Times New Roman"/>
              </a:rPr>
              <a:t> </a:t>
            </a:r>
            <a:r>
              <a:rPr sz="2000" dirty="0">
                <a:latin typeface="Times New Roman"/>
                <a:cs typeface="Times New Roman"/>
              </a:rPr>
              <a:t>done</a:t>
            </a:r>
            <a:r>
              <a:rPr sz="2000" spc="-5" dirty="0">
                <a:latin typeface="Times New Roman"/>
                <a:cs typeface="Times New Roman"/>
              </a:rPr>
              <a:t> </a:t>
            </a:r>
            <a:r>
              <a:rPr sz="2000" dirty="0">
                <a:latin typeface="Times New Roman"/>
                <a:cs typeface="Times New Roman"/>
              </a:rPr>
              <a:t>that will </a:t>
            </a:r>
            <a:r>
              <a:rPr sz="2000" spc="5" dirty="0">
                <a:latin typeface="Times New Roman"/>
                <a:cs typeface="Times New Roman"/>
              </a:rPr>
              <a:t>a</a:t>
            </a:r>
            <a:r>
              <a:rPr sz="2000" spc="-5" dirty="0">
                <a:latin typeface="Times New Roman"/>
                <a:cs typeface="Times New Roman"/>
              </a:rPr>
              <a:t>c</a:t>
            </a:r>
            <a:r>
              <a:rPr sz="2000" dirty="0">
                <a:latin typeface="Times New Roman"/>
                <a:cs typeface="Times New Roman"/>
              </a:rPr>
              <a:t>t upon the</a:t>
            </a:r>
            <a:r>
              <a:rPr sz="2000" spc="-5" dirty="0">
                <a:latin typeface="Times New Roman"/>
                <a:cs typeface="Times New Roman"/>
              </a:rPr>
              <a:t> c</a:t>
            </a:r>
            <a:r>
              <a:rPr sz="2000" dirty="0">
                <a:latin typeface="Times New Roman"/>
                <a:cs typeface="Times New Roman"/>
              </a:rPr>
              <a:t>onsum</a:t>
            </a:r>
            <a:r>
              <a:rPr sz="2000" spc="-5" dirty="0">
                <a:latin typeface="Times New Roman"/>
                <a:cs typeface="Times New Roman"/>
              </a:rPr>
              <a:t>e</a:t>
            </a:r>
            <a:r>
              <a:rPr sz="2000" dirty="0">
                <a:latin typeface="Times New Roman"/>
                <a:cs typeface="Times New Roman"/>
              </a:rPr>
              <a:t>r</a:t>
            </a:r>
            <a:r>
              <a:rPr sz="2000" spc="20" dirty="0">
                <a:latin typeface="Times New Roman"/>
                <a:cs typeface="Times New Roman"/>
              </a:rPr>
              <a:t> </a:t>
            </a:r>
            <a:r>
              <a:rPr sz="2000" spc="-5" dirty="0">
                <a:latin typeface="Times New Roman"/>
                <a:cs typeface="Times New Roman"/>
              </a:rPr>
              <a:t>‘</a:t>
            </a:r>
            <a:r>
              <a:rPr sz="2000" dirty="0">
                <a:latin typeface="Times New Roman"/>
                <a:cs typeface="Times New Roman"/>
              </a:rPr>
              <a:t>s b</a:t>
            </a:r>
            <a:r>
              <a:rPr sz="2000" spc="20" dirty="0">
                <a:latin typeface="Times New Roman"/>
                <a:cs typeface="Times New Roman"/>
              </a:rPr>
              <a:t>u</a:t>
            </a:r>
            <a:r>
              <a:rPr sz="2000" spc="-25" dirty="0">
                <a:latin typeface="Times New Roman"/>
                <a:cs typeface="Times New Roman"/>
              </a:rPr>
              <a:t>y</a:t>
            </a:r>
            <a:r>
              <a:rPr sz="2000" spc="10" dirty="0">
                <a:latin typeface="Times New Roman"/>
                <a:cs typeface="Times New Roman"/>
              </a:rPr>
              <a:t>i</a:t>
            </a:r>
            <a:r>
              <a:rPr sz="2000" dirty="0">
                <a:latin typeface="Times New Roman"/>
                <a:cs typeface="Times New Roman"/>
              </a:rPr>
              <a:t>ng d</a:t>
            </a:r>
            <a:r>
              <a:rPr sz="2000" spc="-5" dirty="0">
                <a:latin typeface="Times New Roman"/>
                <a:cs typeface="Times New Roman"/>
              </a:rPr>
              <a:t>e</a:t>
            </a:r>
            <a:r>
              <a:rPr sz="2000" dirty="0">
                <a:latin typeface="Times New Roman"/>
                <a:cs typeface="Times New Roman"/>
              </a:rPr>
              <a:t>te</a:t>
            </a:r>
            <a:r>
              <a:rPr sz="2000" spc="-10" dirty="0">
                <a:latin typeface="Times New Roman"/>
                <a:cs typeface="Times New Roman"/>
              </a:rPr>
              <a:t>r</a:t>
            </a:r>
            <a:r>
              <a:rPr sz="2000" dirty="0">
                <a:latin typeface="Times New Roman"/>
                <a:cs typeface="Times New Roman"/>
              </a:rPr>
              <a:t>min</a:t>
            </a:r>
            <a:r>
              <a:rPr sz="2000" spc="-5" dirty="0">
                <a:latin typeface="Times New Roman"/>
                <a:cs typeface="Times New Roman"/>
              </a:rPr>
              <a:t>a</a:t>
            </a:r>
            <a:r>
              <a:rPr sz="2000" dirty="0">
                <a:latin typeface="Times New Roman"/>
                <a:cs typeface="Times New Roman"/>
              </a:rPr>
              <a:t>tion in online and o</a:t>
            </a:r>
            <a:r>
              <a:rPr sz="2000" spc="-5" dirty="0">
                <a:latin typeface="Times New Roman"/>
                <a:cs typeface="Times New Roman"/>
              </a:rPr>
              <a:t>f</a:t>
            </a:r>
            <a:r>
              <a:rPr sz="2000" dirty="0">
                <a:latin typeface="Times New Roman"/>
                <a:cs typeface="Times New Roman"/>
              </a:rPr>
              <a:t>fline</a:t>
            </a:r>
            <a:r>
              <a:rPr sz="2000" spc="-5" dirty="0">
                <a:latin typeface="Times New Roman"/>
                <a:cs typeface="Times New Roman"/>
              </a:rPr>
              <a:t> </a:t>
            </a:r>
            <a:r>
              <a:rPr sz="2000" dirty="0">
                <a:latin typeface="Times New Roman"/>
                <a:cs typeface="Times New Roman"/>
              </a:rPr>
              <a:t>shops for</a:t>
            </a:r>
            <a:r>
              <a:rPr sz="2000" spc="-5" dirty="0">
                <a:latin typeface="Times New Roman"/>
                <a:cs typeface="Times New Roman"/>
              </a:rPr>
              <a:t> </a:t>
            </a:r>
            <a:r>
              <a:rPr sz="2000" dirty="0">
                <a:latin typeface="Times New Roman"/>
                <a:cs typeface="Times New Roman"/>
              </a:rPr>
              <a:t>d</a:t>
            </a:r>
            <a:r>
              <a:rPr sz="2000" spc="5" dirty="0">
                <a:latin typeface="Times New Roman"/>
                <a:cs typeface="Times New Roman"/>
              </a:rPr>
              <a:t>r</a:t>
            </a:r>
            <a:r>
              <a:rPr sz="2000" spc="-5" dirty="0">
                <a:latin typeface="Times New Roman"/>
                <a:cs typeface="Times New Roman"/>
              </a:rPr>
              <a:t>e</a:t>
            </a:r>
            <a:r>
              <a:rPr sz="2000" dirty="0">
                <a:latin typeface="Times New Roman"/>
                <a:cs typeface="Times New Roman"/>
              </a:rPr>
              <a:t>s</a:t>
            </a:r>
            <a:r>
              <a:rPr sz="2000" spc="10" dirty="0">
                <a:latin typeface="Times New Roman"/>
                <a:cs typeface="Times New Roman"/>
              </a:rPr>
              <a:t>s</a:t>
            </a:r>
            <a:r>
              <a:rPr sz="2000" dirty="0">
                <a:latin typeface="Times New Roman"/>
                <a:cs typeface="Times New Roman"/>
              </a:rPr>
              <a:t>s.</a:t>
            </a:r>
            <a:r>
              <a:rPr sz="2000" spc="10" dirty="0">
                <a:latin typeface="Times New Roman"/>
                <a:cs typeface="Times New Roman"/>
              </a:rPr>
              <a:t> </a:t>
            </a:r>
            <a:r>
              <a:rPr sz="2000" spc="-30" dirty="0">
                <a:latin typeface="Times New Roman"/>
                <a:cs typeface="Times New Roman"/>
              </a:rPr>
              <a:t>I</a:t>
            </a:r>
            <a:r>
              <a:rPr sz="2000" dirty="0">
                <a:latin typeface="Times New Roman"/>
                <a:cs typeface="Times New Roman"/>
              </a:rPr>
              <a:t>t in</a:t>
            </a:r>
            <a:r>
              <a:rPr sz="2000" spc="-5" dirty="0">
                <a:latin typeface="Times New Roman"/>
                <a:cs typeface="Times New Roman"/>
              </a:rPr>
              <a:t>c</a:t>
            </a:r>
            <a:r>
              <a:rPr sz="2000" dirty="0">
                <a:latin typeface="Times New Roman"/>
                <a:cs typeface="Times New Roman"/>
              </a:rPr>
              <a:t>ludes the</a:t>
            </a:r>
            <a:r>
              <a:rPr sz="2000" spc="-5" dirty="0">
                <a:latin typeface="Times New Roman"/>
                <a:cs typeface="Times New Roman"/>
              </a:rPr>
              <a:t> </a:t>
            </a:r>
            <a:r>
              <a:rPr sz="2000" dirty="0">
                <a:latin typeface="Times New Roman"/>
                <a:cs typeface="Times New Roman"/>
              </a:rPr>
              <a:t>mo</a:t>
            </a:r>
            <a:r>
              <a:rPr sz="2000" spc="10" dirty="0">
                <a:latin typeface="Times New Roman"/>
                <a:cs typeface="Times New Roman"/>
              </a:rPr>
              <a:t>n</a:t>
            </a:r>
            <a:r>
              <a:rPr sz="2000" spc="-5" dirty="0">
                <a:latin typeface="Times New Roman"/>
                <a:cs typeface="Times New Roman"/>
              </a:rPr>
              <a:t>e</a:t>
            </a:r>
            <a:r>
              <a:rPr sz="2000" dirty="0">
                <a:latin typeface="Times New Roman"/>
                <a:cs typeface="Times New Roman"/>
              </a:rPr>
              <a:t>tary</a:t>
            </a:r>
            <a:r>
              <a:rPr sz="2000" spc="-15" dirty="0">
                <a:latin typeface="Times New Roman"/>
                <a:cs typeface="Times New Roman"/>
              </a:rPr>
              <a:t> </a:t>
            </a:r>
            <a:r>
              <a:rPr sz="2000" dirty="0">
                <a:latin typeface="Times New Roman"/>
                <a:cs typeface="Times New Roman"/>
              </a:rPr>
              <a:t>v</a:t>
            </a:r>
            <a:r>
              <a:rPr sz="2000" spc="-5" dirty="0">
                <a:latin typeface="Times New Roman"/>
                <a:cs typeface="Times New Roman"/>
              </a:rPr>
              <a:t>a</a:t>
            </a:r>
            <a:r>
              <a:rPr sz="2000" dirty="0">
                <a:latin typeface="Times New Roman"/>
                <a:cs typeface="Times New Roman"/>
              </a:rPr>
              <a:t>l</a:t>
            </a:r>
            <a:r>
              <a:rPr sz="2000" spc="10" dirty="0">
                <a:latin typeface="Times New Roman"/>
                <a:cs typeface="Times New Roman"/>
              </a:rPr>
              <a:t>u</a:t>
            </a:r>
            <a:r>
              <a:rPr sz="2000" dirty="0">
                <a:latin typeface="Times New Roman"/>
                <a:cs typeface="Times New Roman"/>
              </a:rPr>
              <a:t>e</a:t>
            </a:r>
            <a:r>
              <a:rPr sz="2000" spc="-5" dirty="0">
                <a:latin typeface="Times New Roman"/>
                <a:cs typeface="Times New Roman"/>
              </a:rPr>
              <a:t> a</a:t>
            </a:r>
            <a:r>
              <a:rPr sz="2000" dirty="0">
                <a:latin typeface="Times New Roman"/>
                <a:cs typeface="Times New Roman"/>
              </a:rPr>
              <a:t>ttra</a:t>
            </a:r>
            <a:r>
              <a:rPr sz="2000" spc="-5" dirty="0">
                <a:latin typeface="Times New Roman"/>
                <a:cs typeface="Times New Roman"/>
              </a:rPr>
              <a:t>c</a:t>
            </a:r>
            <a:r>
              <a:rPr sz="2000" dirty="0">
                <a:latin typeface="Times New Roman"/>
                <a:cs typeface="Times New Roman"/>
              </a:rPr>
              <a:t>tion, </a:t>
            </a:r>
            <a:r>
              <a:rPr sz="2000" spc="-5" dirty="0">
                <a:latin typeface="Times New Roman"/>
                <a:cs typeface="Times New Roman"/>
              </a:rPr>
              <a:t>c</a:t>
            </a:r>
            <a:r>
              <a:rPr sz="2000" dirty="0">
                <a:latin typeface="Times New Roman"/>
                <a:cs typeface="Times New Roman"/>
              </a:rPr>
              <a:t>lip </a:t>
            </a:r>
            <a:r>
              <a:rPr sz="2000" spc="-5" dirty="0">
                <a:latin typeface="Times New Roman"/>
                <a:cs typeface="Times New Roman"/>
              </a:rPr>
              <a:t>e</a:t>
            </a:r>
            <a:r>
              <a:rPr sz="2000" spc="5" dirty="0">
                <a:latin typeface="Times New Roman"/>
                <a:cs typeface="Times New Roman"/>
              </a:rPr>
              <a:t>c</a:t>
            </a:r>
            <a:r>
              <a:rPr sz="2000" dirty="0">
                <a:latin typeface="Times New Roman"/>
                <a:cs typeface="Times New Roman"/>
              </a:rPr>
              <a:t>ono</a:t>
            </a:r>
            <a:r>
              <a:rPr sz="2000" spc="10" dirty="0">
                <a:latin typeface="Times New Roman"/>
                <a:cs typeface="Times New Roman"/>
              </a:rPr>
              <a:t>m</a:t>
            </a:r>
            <a:r>
              <a:rPr sz="2000" spc="-25" dirty="0">
                <a:latin typeface="Times New Roman"/>
                <a:cs typeface="Times New Roman"/>
              </a:rPr>
              <a:t>y</a:t>
            </a:r>
            <a:r>
              <a:rPr sz="2000" dirty="0">
                <a:latin typeface="Times New Roman"/>
                <a:cs typeface="Times New Roman"/>
              </a:rPr>
              <a:t>, p</a:t>
            </a:r>
            <a:r>
              <a:rPr sz="2000" spc="-5" dirty="0">
                <a:latin typeface="Times New Roman"/>
                <a:cs typeface="Times New Roman"/>
              </a:rPr>
              <a:t>e</a:t>
            </a:r>
            <a:r>
              <a:rPr sz="2000" dirty="0">
                <a:latin typeface="Times New Roman"/>
                <a:cs typeface="Times New Roman"/>
              </a:rPr>
              <a:t>r</a:t>
            </a:r>
            <a:r>
              <a:rPr sz="2000" spc="-10" dirty="0">
                <a:latin typeface="Times New Roman"/>
                <a:cs typeface="Times New Roman"/>
              </a:rPr>
              <a:t>c</a:t>
            </a:r>
            <a:r>
              <a:rPr sz="2000" spc="-5" dirty="0">
                <a:latin typeface="Times New Roman"/>
                <a:cs typeface="Times New Roman"/>
              </a:rPr>
              <a:t>e</a:t>
            </a:r>
            <a:r>
              <a:rPr sz="2000" dirty="0">
                <a:latin typeface="Times New Roman"/>
                <a:cs typeface="Times New Roman"/>
              </a:rPr>
              <a:t>i</a:t>
            </a:r>
            <a:r>
              <a:rPr sz="2000" spc="10" dirty="0">
                <a:latin typeface="Times New Roman"/>
                <a:cs typeface="Times New Roman"/>
              </a:rPr>
              <a:t>v</a:t>
            </a:r>
            <a:r>
              <a:rPr sz="2000" spc="-5" dirty="0">
                <a:latin typeface="Times New Roman"/>
                <a:cs typeface="Times New Roman"/>
              </a:rPr>
              <a:t>e</a:t>
            </a:r>
            <a:r>
              <a:rPr sz="2000" dirty="0">
                <a:latin typeface="Times New Roman"/>
                <a:cs typeface="Times New Roman"/>
              </a:rPr>
              <a:t>d h</a:t>
            </a:r>
            <a:r>
              <a:rPr sz="2000" spc="-5" dirty="0">
                <a:latin typeface="Times New Roman"/>
                <a:cs typeface="Times New Roman"/>
              </a:rPr>
              <a:t>a</a:t>
            </a:r>
            <a:r>
              <a:rPr sz="2000" spc="5" dirty="0">
                <a:latin typeface="Times New Roman"/>
                <a:cs typeface="Times New Roman"/>
              </a:rPr>
              <a:t>z</a:t>
            </a:r>
            <a:r>
              <a:rPr sz="2000" spc="-5" dirty="0">
                <a:latin typeface="Times New Roman"/>
                <a:cs typeface="Times New Roman"/>
              </a:rPr>
              <a:t>a</a:t>
            </a:r>
            <a:r>
              <a:rPr sz="2000" dirty="0">
                <a:latin typeface="Times New Roman"/>
                <a:cs typeface="Times New Roman"/>
              </a:rPr>
              <a:t>rd,</a:t>
            </a:r>
            <a:r>
              <a:rPr sz="2000" spc="5" dirty="0">
                <a:latin typeface="Times New Roman"/>
                <a:cs typeface="Times New Roman"/>
              </a:rPr>
              <a:t> </a:t>
            </a:r>
            <a:r>
              <a:rPr sz="2000" spc="-5" dirty="0">
                <a:latin typeface="Times New Roman"/>
                <a:cs typeface="Times New Roman"/>
              </a:rPr>
              <a:t>e</a:t>
            </a:r>
            <a:r>
              <a:rPr sz="2000" dirty="0">
                <a:latin typeface="Times New Roman"/>
                <a:cs typeface="Times New Roman"/>
              </a:rPr>
              <a:t>nj</a:t>
            </a:r>
            <a:r>
              <a:rPr sz="2000" spc="10" dirty="0">
                <a:latin typeface="Times New Roman"/>
                <a:cs typeface="Times New Roman"/>
              </a:rPr>
              <a:t>o</a:t>
            </a:r>
            <a:r>
              <a:rPr sz="2000" spc="-15" dirty="0">
                <a:latin typeface="Times New Roman"/>
                <a:cs typeface="Times New Roman"/>
              </a:rPr>
              <a:t>y</a:t>
            </a:r>
            <a:r>
              <a:rPr sz="2000" dirty="0">
                <a:latin typeface="Times New Roman"/>
                <a:cs typeface="Times New Roman"/>
              </a:rPr>
              <a:t>ment </a:t>
            </a:r>
            <a:r>
              <a:rPr sz="2000" spc="-5" dirty="0">
                <a:latin typeface="Times New Roman"/>
                <a:cs typeface="Times New Roman"/>
              </a:rPr>
              <a:t>a</a:t>
            </a:r>
            <a:r>
              <a:rPr sz="2000" dirty="0">
                <a:latin typeface="Times New Roman"/>
                <a:cs typeface="Times New Roman"/>
              </a:rPr>
              <a:t>nd </a:t>
            </a:r>
            <a:r>
              <a:rPr sz="2000" spc="-5" dirty="0">
                <a:latin typeface="Times New Roman"/>
                <a:cs typeface="Times New Roman"/>
              </a:rPr>
              <a:t>e</a:t>
            </a:r>
            <a:r>
              <a:rPr sz="2000" spc="10" dirty="0">
                <a:latin typeface="Times New Roman"/>
                <a:cs typeface="Times New Roman"/>
              </a:rPr>
              <a:t>x</a:t>
            </a:r>
            <a:r>
              <a:rPr sz="2000" dirty="0">
                <a:latin typeface="Times New Roman"/>
                <a:cs typeface="Times New Roman"/>
              </a:rPr>
              <a:t>hil</a:t>
            </a:r>
            <a:r>
              <a:rPr sz="2000" spc="-5" dirty="0">
                <a:latin typeface="Times New Roman"/>
                <a:cs typeface="Times New Roman"/>
              </a:rPr>
              <a:t>a</a:t>
            </a:r>
            <a:r>
              <a:rPr sz="2000" dirty="0">
                <a:latin typeface="Times New Roman"/>
                <a:cs typeface="Times New Roman"/>
              </a:rPr>
              <a:t>r</a:t>
            </a:r>
            <a:r>
              <a:rPr sz="2000" spc="-10" dirty="0">
                <a:latin typeface="Times New Roman"/>
                <a:cs typeface="Times New Roman"/>
              </a:rPr>
              <a:t>a</a:t>
            </a:r>
            <a:r>
              <a:rPr sz="2000" dirty="0">
                <a:latin typeface="Times New Roman"/>
                <a:cs typeface="Times New Roman"/>
              </a:rPr>
              <a:t>tio</a:t>
            </a:r>
            <a:r>
              <a:rPr sz="2000" spc="10" dirty="0">
                <a:latin typeface="Times New Roman"/>
                <a:cs typeface="Times New Roman"/>
              </a:rPr>
              <a:t>n</a:t>
            </a:r>
            <a:r>
              <a:rPr sz="2000" dirty="0">
                <a:latin typeface="Times New Roman"/>
                <a:cs typeface="Times New Roman"/>
              </a:rPr>
              <a:t>, tan</a:t>
            </a:r>
            <a:r>
              <a:rPr sz="2000" spc="-15" dirty="0">
                <a:latin typeface="Times New Roman"/>
                <a:cs typeface="Times New Roman"/>
              </a:rPr>
              <a:t>g</a:t>
            </a:r>
            <a:r>
              <a:rPr sz="2000" dirty="0">
                <a:latin typeface="Times New Roman"/>
                <a:cs typeface="Times New Roman"/>
              </a:rPr>
              <a:t>ibl</a:t>
            </a:r>
            <a:r>
              <a:rPr sz="2000" spc="-5" dirty="0">
                <a:latin typeface="Times New Roman"/>
                <a:cs typeface="Times New Roman"/>
              </a:rPr>
              <a:t>e</a:t>
            </a:r>
            <a:r>
              <a:rPr sz="2000" dirty="0">
                <a:latin typeface="Times New Roman"/>
                <a:cs typeface="Times New Roman"/>
              </a:rPr>
              <a:t>n</a:t>
            </a:r>
            <a:r>
              <a:rPr sz="2000" spc="-5" dirty="0">
                <a:latin typeface="Times New Roman"/>
                <a:cs typeface="Times New Roman"/>
              </a:rPr>
              <a:t>e</a:t>
            </a:r>
            <a:r>
              <a:rPr sz="2000" dirty="0">
                <a:latin typeface="Times New Roman"/>
                <a:cs typeface="Times New Roman"/>
              </a:rPr>
              <a:t>ss</a:t>
            </a:r>
            <a:r>
              <a:rPr sz="2000" spc="10" dirty="0">
                <a:latin typeface="Times New Roman"/>
                <a:cs typeface="Times New Roman"/>
              </a:rPr>
              <a:t> </a:t>
            </a:r>
            <a:r>
              <a:rPr sz="2000" spc="-5" dirty="0">
                <a:latin typeface="Times New Roman"/>
                <a:cs typeface="Times New Roman"/>
              </a:rPr>
              <a:t>a</a:t>
            </a:r>
            <a:r>
              <a:rPr sz="2000" dirty="0">
                <a:latin typeface="Times New Roman"/>
                <a:cs typeface="Times New Roman"/>
              </a:rPr>
              <a:t>nd hi</a:t>
            </a:r>
            <a:r>
              <a:rPr sz="2000" spc="-10" dirty="0">
                <a:latin typeface="Times New Roman"/>
                <a:cs typeface="Times New Roman"/>
              </a:rPr>
              <a:t>g</a:t>
            </a:r>
            <a:r>
              <a:rPr sz="2000" dirty="0">
                <a:latin typeface="Times New Roman"/>
                <a:cs typeface="Times New Roman"/>
              </a:rPr>
              <a:t>h int</a:t>
            </a:r>
            <a:r>
              <a:rPr sz="2000" spc="5" dirty="0">
                <a:latin typeface="Times New Roman"/>
                <a:cs typeface="Times New Roman"/>
              </a:rPr>
              <a:t>er</a:t>
            </a:r>
            <a:r>
              <a:rPr sz="2000" spc="-5" dirty="0">
                <a:latin typeface="Times New Roman"/>
                <a:cs typeface="Times New Roman"/>
              </a:rPr>
              <a:t>ac</a:t>
            </a:r>
            <a:r>
              <a:rPr sz="2000" dirty="0">
                <a:latin typeface="Times New Roman"/>
                <a:cs typeface="Times New Roman"/>
              </a:rPr>
              <a:t>tivi</a:t>
            </a:r>
            <a:r>
              <a:rPr sz="2000" spc="15" dirty="0">
                <a:latin typeface="Times New Roman"/>
                <a:cs typeface="Times New Roman"/>
              </a:rPr>
              <a:t>t</a:t>
            </a:r>
            <a:r>
              <a:rPr sz="2000" spc="-25" dirty="0">
                <a:latin typeface="Times New Roman"/>
                <a:cs typeface="Times New Roman"/>
              </a:rPr>
              <a:t>y</a:t>
            </a:r>
            <a:r>
              <a:rPr sz="2000" dirty="0">
                <a:latin typeface="Times New Roman"/>
                <a:cs typeface="Times New Roman"/>
              </a:rPr>
              <a:t>. All of th</a:t>
            </a:r>
            <a:r>
              <a:rPr sz="2000" spc="-5" dirty="0">
                <a:latin typeface="Times New Roman"/>
                <a:cs typeface="Times New Roman"/>
              </a:rPr>
              <a:t>e</a:t>
            </a:r>
            <a:r>
              <a:rPr sz="2000" spc="10" dirty="0">
                <a:latin typeface="Times New Roman"/>
                <a:cs typeface="Times New Roman"/>
              </a:rPr>
              <a:t>s</a:t>
            </a:r>
            <a:r>
              <a:rPr sz="2000" dirty="0">
                <a:latin typeface="Times New Roman"/>
                <a:cs typeface="Times New Roman"/>
              </a:rPr>
              <a:t>e</a:t>
            </a:r>
            <a:r>
              <a:rPr sz="2000" spc="-5" dirty="0">
                <a:latin typeface="Times New Roman"/>
                <a:cs typeface="Times New Roman"/>
              </a:rPr>
              <a:t> </a:t>
            </a:r>
            <a:r>
              <a:rPr sz="2000" dirty="0">
                <a:latin typeface="Times New Roman"/>
                <a:cs typeface="Times New Roman"/>
              </a:rPr>
              <a:t>fa</a:t>
            </a:r>
            <a:r>
              <a:rPr sz="2000" spc="-5" dirty="0">
                <a:latin typeface="Times New Roman"/>
                <a:cs typeface="Times New Roman"/>
              </a:rPr>
              <a:t>c</a:t>
            </a:r>
            <a:r>
              <a:rPr sz="2000" dirty="0">
                <a:latin typeface="Times New Roman"/>
                <a:cs typeface="Times New Roman"/>
              </a:rPr>
              <a:t>tors will lend to the su</a:t>
            </a:r>
            <a:r>
              <a:rPr sz="2000" spc="-5" dirty="0">
                <a:latin typeface="Times New Roman"/>
                <a:cs typeface="Times New Roman"/>
              </a:rPr>
              <a:t>r</a:t>
            </a:r>
            <a:r>
              <a:rPr sz="2000" dirty="0">
                <a:latin typeface="Times New Roman"/>
                <a:cs typeface="Times New Roman"/>
              </a:rPr>
              <a:t>v</a:t>
            </a:r>
            <a:r>
              <a:rPr sz="2000" spc="15" dirty="0">
                <a:latin typeface="Times New Roman"/>
                <a:cs typeface="Times New Roman"/>
              </a:rPr>
              <a:t>e</a:t>
            </a:r>
            <a:r>
              <a:rPr sz="2000" dirty="0">
                <a:latin typeface="Times New Roman"/>
                <a:cs typeface="Times New Roman"/>
              </a:rPr>
              <a:t>y</a:t>
            </a:r>
            <a:r>
              <a:rPr sz="2000" spc="-25" dirty="0">
                <a:latin typeface="Times New Roman"/>
                <a:cs typeface="Times New Roman"/>
              </a:rPr>
              <a:t> </a:t>
            </a:r>
            <a:r>
              <a:rPr sz="2000" dirty="0">
                <a:latin typeface="Times New Roman"/>
                <a:cs typeface="Times New Roman"/>
              </a:rPr>
              <a:t>of </a:t>
            </a:r>
            <a:r>
              <a:rPr sz="2000" spc="-10" dirty="0">
                <a:latin typeface="Times New Roman"/>
                <a:cs typeface="Times New Roman"/>
              </a:rPr>
              <a:t>c</a:t>
            </a:r>
            <a:r>
              <a:rPr sz="2000" dirty="0">
                <a:latin typeface="Times New Roman"/>
                <a:cs typeface="Times New Roman"/>
              </a:rPr>
              <a:t>li</a:t>
            </a:r>
            <a:r>
              <a:rPr sz="2000" spc="5" dirty="0">
                <a:latin typeface="Times New Roman"/>
                <a:cs typeface="Times New Roman"/>
              </a:rPr>
              <a:t>e</a:t>
            </a:r>
            <a:r>
              <a:rPr sz="2000" dirty="0">
                <a:latin typeface="Times New Roman"/>
                <a:cs typeface="Times New Roman"/>
              </a:rPr>
              <a:t>nt</a:t>
            </a:r>
            <a:r>
              <a:rPr sz="2000" spc="10" dirty="0">
                <a:latin typeface="Times New Roman"/>
                <a:cs typeface="Times New Roman"/>
              </a:rPr>
              <a:t> </a:t>
            </a:r>
            <a:r>
              <a:rPr sz="2000" spc="-5" dirty="0">
                <a:latin typeface="Times New Roman"/>
                <a:cs typeface="Times New Roman"/>
              </a:rPr>
              <a:t>‘</a:t>
            </a:r>
            <a:r>
              <a:rPr sz="2000" dirty="0">
                <a:latin typeface="Times New Roman"/>
                <a:cs typeface="Times New Roman"/>
              </a:rPr>
              <a:t>s b</a:t>
            </a:r>
            <a:r>
              <a:rPr sz="2000" spc="10" dirty="0">
                <a:latin typeface="Times New Roman"/>
                <a:cs typeface="Times New Roman"/>
              </a:rPr>
              <a:t>u</a:t>
            </a:r>
            <a:r>
              <a:rPr sz="2000" spc="-25" dirty="0">
                <a:latin typeface="Times New Roman"/>
                <a:cs typeface="Times New Roman"/>
              </a:rPr>
              <a:t>y</a:t>
            </a:r>
            <a:r>
              <a:rPr sz="2000" dirty="0">
                <a:latin typeface="Times New Roman"/>
                <a:cs typeface="Times New Roman"/>
              </a:rPr>
              <a:t>i</a:t>
            </a:r>
            <a:r>
              <a:rPr sz="2000" spc="10" dirty="0">
                <a:latin typeface="Times New Roman"/>
                <a:cs typeface="Times New Roman"/>
              </a:rPr>
              <a:t>n</a:t>
            </a:r>
            <a:r>
              <a:rPr sz="2000" dirty="0">
                <a:latin typeface="Times New Roman"/>
                <a:cs typeface="Times New Roman"/>
              </a:rPr>
              <a:t>g</a:t>
            </a:r>
            <a:r>
              <a:rPr sz="2000" spc="-15" dirty="0">
                <a:latin typeface="Times New Roman"/>
                <a:cs typeface="Times New Roman"/>
              </a:rPr>
              <a:t> </a:t>
            </a:r>
            <a:r>
              <a:rPr sz="2000" dirty="0">
                <a:latin typeface="Times New Roman"/>
                <a:cs typeface="Times New Roman"/>
              </a:rPr>
              <a:t>pur</a:t>
            </a:r>
            <a:r>
              <a:rPr sz="2000" spc="-5" dirty="0">
                <a:latin typeface="Times New Roman"/>
                <a:cs typeface="Times New Roman"/>
              </a:rPr>
              <a:t>p</a:t>
            </a:r>
            <a:r>
              <a:rPr sz="2000" dirty="0">
                <a:latin typeface="Times New Roman"/>
                <a:cs typeface="Times New Roman"/>
              </a:rPr>
              <a:t>ose</a:t>
            </a:r>
            <a:r>
              <a:rPr sz="2000" spc="5" dirty="0">
                <a:latin typeface="Times New Roman"/>
                <a:cs typeface="Times New Roman"/>
              </a:rPr>
              <a:t> </a:t>
            </a:r>
            <a:r>
              <a:rPr sz="2000" dirty="0">
                <a:latin typeface="Times New Roman"/>
                <a:cs typeface="Times New Roman"/>
              </a:rPr>
              <a:t>for dr</a:t>
            </a:r>
            <a:r>
              <a:rPr sz="2000" spc="-10" dirty="0">
                <a:latin typeface="Times New Roman"/>
                <a:cs typeface="Times New Roman"/>
              </a:rPr>
              <a:t>e</a:t>
            </a:r>
            <a:r>
              <a:rPr sz="2000" dirty="0">
                <a:latin typeface="Times New Roman"/>
                <a:cs typeface="Times New Roman"/>
              </a:rPr>
              <a:t>sss on both shops whi</a:t>
            </a:r>
            <a:r>
              <a:rPr sz="2000" spc="-5" dirty="0">
                <a:latin typeface="Times New Roman"/>
                <a:cs typeface="Times New Roman"/>
              </a:rPr>
              <a:t>c</a:t>
            </a:r>
            <a:r>
              <a:rPr sz="2000" dirty="0">
                <a:latin typeface="Times New Roman"/>
                <a:cs typeface="Times New Roman"/>
              </a:rPr>
              <a:t>h includ</a:t>
            </a:r>
            <a:r>
              <a:rPr sz="2000" spc="-5" dirty="0">
                <a:latin typeface="Times New Roman"/>
                <a:cs typeface="Times New Roman"/>
              </a:rPr>
              <a:t>e</a:t>
            </a:r>
            <a:r>
              <a:rPr sz="2000" dirty="0">
                <a:latin typeface="Times New Roman"/>
                <a:cs typeface="Times New Roman"/>
              </a:rPr>
              <a:t>s online </a:t>
            </a:r>
            <a:r>
              <a:rPr sz="2000" spc="-10" dirty="0">
                <a:latin typeface="Times New Roman"/>
                <a:cs typeface="Times New Roman"/>
              </a:rPr>
              <a:t>a</a:t>
            </a:r>
            <a:r>
              <a:rPr sz="2000" dirty="0">
                <a:latin typeface="Times New Roman"/>
                <a:cs typeface="Times New Roman"/>
              </a:rPr>
              <a:t>nd o</a:t>
            </a:r>
            <a:r>
              <a:rPr sz="2000" spc="5" dirty="0">
                <a:latin typeface="Times New Roman"/>
                <a:cs typeface="Times New Roman"/>
              </a:rPr>
              <a:t>f</a:t>
            </a:r>
            <a:r>
              <a:rPr sz="2000" dirty="0">
                <a:latin typeface="Times New Roman"/>
                <a:cs typeface="Times New Roman"/>
              </a:rPr>
              <a:t>fline shoppin</a:t>
            </a:r>
            <a:r>
              <a:rPr sz="2000" spc="-15" dirty="0">
                <a:latin typeface="Times New Roman"/>
                <a:cs typeface="Times New Roman"/>
              </a:rPr>
              <a:t>g</a:t>
            </a:r>
            <a:r>
              <a:rPr sz="2000" dirty="0">
                <a:latin typeface="Times New Roman"/>
                <a:cs typeface="Times New Roman"/>
              </a:rPr>
              <a:t>.</a:t>
            </a:r>
            <a:r>
              <a:rPr sz="2000" spc="10" dirty="0">
                <a:latin typeface="Times New Roman"/>
                <a:cs typeface="Times New Roman"/>
              </a:rPr>
              <a:t> </a:t>
            </a:r>
            <a:r>
              <a:rPr sz="2000" spc="-20" dirty="0">
                <a:latin typeface="Times New Roman"/>
                <a:cs typeface="Times New Roman"/>
              </a:rPr>
              <a:t>I</a:t>
            </a:r>
            <a:r>
              <a:rPr sz="2000" dirty="0">
                <a:latin typeface="Times New Roman"/>
                <a:cs typeface="Times New Roman"/>
              </a:rPr>
              <a:t>n on</a:t>
            </a:r>
            <a:r>
              <a:rPr sz="2000" spc="-5" dirty="0">
                <a:latin typeface="Times New Roman"/>
                <a:cs typeface="Times New Roman"/>
              </a:rPr>
              <a:t>-</a:t>
            </a:r>
            <a:r>
              <a:rPr sz="2000" dirty="0">
                <a:latin typeface="Times New Roman"/>
                <a:cs typeface="Times New Roman"/>
              </a:rPr>
              <a:t>line</a:t>
            </a:r>
            <a:r>
              <a:rPr sz="2000" spc="-5" dirty="0">
                <a:latin typeface="Times New Roman"/>
                <a:cs typeface="Times New Roman"/>
              </a:rPr>
              <a:t> </a:t>
            </a:r>
            <a:r>
              <a:rPr sz="2000" dirty="0">
                <a:latin typeface="Times New Roman"/>
                <a:cs typeface="Times New Roman"/>
              </a:rPr>
              <a:t>sho</a:t>
            </a:r>
            <a:r>
              <a:rPr sz="2000" spc="10" dirty="0">
                <a:latin typeface="Times New Roman"/>
                <a:cs typeface="Times New Roman"/>
              </a:rPr>
              <a:t>p</a:t>
            </a:r>
            <a:r>
              <a:rPr sz="2000" dirty="0">
                <a:latin typeface="Times New Roman"/>
                <a:cs typeface="Times New Roman"/>
              </a:rPr>
              <a:t>pin</a:t>
            </a:r>
            <a:r>
              <a:rPr sz="2000" spc="-10" dirty="0">
                <a:latin typeface="Times New Roman"/>
                <a:cs typeface="Times New Roman"/>
              </a:rPr>
              <a:t>g</a:t>
            </a:r>
            <a:r>
              <a:rPr sz="2000" dirty="0">
                <a:latin typeface="Times New Roman"/>
                <a:cs typeface="Times New Roman"/>
              </a:rPr>
              <a:t>, it is e</a:t>
            </a:r>
            <a:r>
              <a:rPr sz="2000" spc="5" dirty="0">
                <a:latin typeface="Times New Roman"/>
                <a:cs typeface="Times New Roman"/>
              </a:rPr>
              <a:t>x</a:t>
            </a:r>
            <a:r>
              <a:rPr sz="2000" dirty="0">
                <a:latin typeface="Times New Roman"/>
                <a:cs typeface="Times New Roman"/>
              </a:rPr>
              <a:t>p</a:t>
            </a:r>
            <a:r>
              <a:rPr sz="2000" spc="-5" dirty="0">
                <a:latin typeface="Times New Roman"/>
                <a:cs typeface="Times New Roman"/>
              </a:rPr>
              <a:t>ec</a:t>
            </a:r>
            <a:r>
              <a:rPr sz="2000" dirty="0">
                <a:latin typeface="Times New Roman"/>
                <a:cs typeface="Times New Roman"/>
              </a:rPr>
              <a:t>ted th</a:t>
            </a:r>
            <a:r>
              <a:rPr sz="2000" spc="-5" dirty="0">
                <a:latin typeface="Times New Roman"/>
                <a:cs typeface="Times New Roman"/>
              </a:rPr>
              <a:t>a</a:t>
            </a:r>
            <a:r>
              <a:rPr sz="2000" dirty="0">
                <a:latin typeface="Times New Roman"/>
                <a:cs typeface="Times New Roman"/>
              </a:rPr>
              <a:t>t shopp</a:t>
            </a:r>
            <a:r>
              <a:rPr sz="2000" spc="-5" dirty="0">
                <a:latin typeface="Times New Roman"/>
                <a:cs typeface="Times New Roman"/>
              </a:rPr>
              <a:t>e</a:t>
            </a:r>
            <a:r>
              <a:rPr sz="2000" dirty="0">
                <a:latin typeface="Times New Roman"/>
                <a:cs typeface="Times New Roman"/>
              </a:rPr>
              <a:t>rs </a:t>
            </a:r>
            <a:r>
              <a:rPr sz="2000" spc="-10" dirty="0">
                <a:latin typeface="Times New Roman"/>
                <a:cs typeface="Times New Roman"/>
              </a:rPr>
              <a:t>a</a:t>
            </a:r>
            <a:r>
              <a:rPr sz="2000" spc="5" dirty="0">
                <a:latin typeface="Times New Roman"/>
                <a:cs typeface="Times New Roman"/>
              </a:rPr>
              <a:t>r</a:t>
            </a:r>
            <a:r>
              <a:rPr sz="2000" dirty="0">
                <a:latin typeface="Times New Roman"/>
                <a:cs typeface="Times New Roman"/>
              </a:rPr>
              <a:t>e</a:t>
            </a:r>
            <a:r>
              <a:rPr sz="2000" spc="-5" dirty="0">
                <a:latin typeface="Times New Roman"/>
                <a:cs typeface="Times New Roman"/>
              </a:rPr>
              <a:t> </a:t>
            </a:r>
            <a:r>
              <a:rPr sz="2000" dirty="0">
                <a:latin typeface="Times New Roman"/>
                <a:cs typeface="Times New Roman"/>
              </a:rPr>
              <a:t>more</a:t>
            </a:r>
            <a:r>
              <a:rPr sz="2000" spc="-10" dirty="0">
                <a:latin typeface="Times New Roman"/>
                <a:cs typeface="Times New Roman"/>
              </a:rPr>
              <a:t> </a:t>
            </a:r>
            <a:r>
              <a:rPr sz="2000" dirty="0">
                <a:latin typeface="Times New Roman"/>
                <a:cs typeface="Times New Roman"/>
              </a:rPr>
              <a:t>lik</a:t>
            </a:r>
            <a:r>
              <a:rPr sz="2000" spc="-5" dirty="0">
                <a:latin typeface="Times New Roman"/>
                <a:cs typeface="Times New Roman"/>
              </a:rPr>
              <a:t>e</a:t>
            </a:r>
            <a:r>
              <a:rPr sz="2000" spc="25" dirty="0">
                <a:latin typeface="Times New Roman"/>
                <a:cs typeface="Times New Roman"/>
              </a:rPr>
              <a:t>l</a:t>
            </a:r>
            <a:r>
              <a:rPr sz="2000" dirty="0">
                <a:latin typeface="Times New Roman"/>
                <a:cs typeface="Times New Roman"/>
              </a:rPr>
              <a:t>y</a:t>
            </a:r>
            <a:r>
              <a:rPr sz="2000" spc="-25" dirty="0">
                <a:latin typeface="Times New Roman"/>
                <a:cs typeface="Times New Roman"/>
              </a:rPr>
              <a:t> </a:t>
            </a:r>
            <a:r>
              <a:rPr sz="2000" spc="10" dirty="0">
                <a:latin typeface="Times New Roman"/>
                <a:cs typeface="Times New Roman"/>
              </a:rPr>
              <a:t>t</a:t>
            </a:r>
            <a:r>
              <a:rPr sz="2000" dirty="0">
                <a:latin typeface="Times New Roman"/>
                <a:cs typeface="Times New Roman"/>
              </a:rPr>
              <a:t>o tie</a:t>
            </a:r>
            <a:r>
              <a:rPr sz="2000" spc="-5" dirty="0">
                <a:latin typeface="Times New Roman"/>
                <a:cs typeface="Times New Roman"/>
              </a:rPr>
              <a:t> </a:t>
            </a:r>
            <a:r>
              <a:rPr sz="2000" dirty="0">
                <a:latin typeface="Times New Roman"/>
                <a:cs typeface="Times New Roman"/>
              </a:rPr>
              <a:t>in</a:t>
            </a:r>
            <a:r>
              <a:rPr sz="2000" spc="20" dirty="0">
                <a:latin typeface="Times New Roman"/>
                <a:cs typeface="Times New Roman"/>
              </a:rPr>
              <a:t> </a:t>
            </a:r>
            <a:r>
              <a:rPr sz="2000" dirty="0">
                <a:latin typeface="Times New Roman"/>
                <a:cs typeface="Times New Roman"/>
              </a:rPr>
              <a:t>monet</a:t>
            </a:r>
            <a:r>
              <a:rPr sz="2000" spc="-5" dirty="0">
                <a:latin typeface="Times New Roman"/>
                <a:cs typeface="Times New Roman"/>
              </a:rPr>
              <a:t>a</a:t>
            </a:r>
            <a:r>
              <a:rPr sz="2000" spc="5" dirty="0">
                <a:latin typeface="Times New Roman"/>
                <a:cs typeface="Times New Roman"/>
              </a:rPr>
              <a:t>r</a:t>
            </a:r>
            <a:r>
              <a:rPr sz="2000" dirty="0">
                <a:latin typeface="Times New Roman"/>
                <a:cs typeface="Times New Roman"/>
              </a:rPr>
              <a:t>y</a:t>
            </a:r>
            <a:r>
              <a:rPr sz="2000" spc="-25" dirty="0">
                <a:latin typeface="Times New Roman"/>
                <a:cs typeface="Times New Roman"/>
              </a:rPr>
              <a:t> </a:t>
            </a:r>
            <a:r>
              <a:rPr sz="2000" spc="10" dirty="0">
                <a:latin typeface="Times New Roman"/>
                <a:cs typeface="Times New Roman"/>
              </a:rPr>
              <a:t>v</a:t>
            </a:r>
            <a:r>
              <a:rPr sz="2000" spc="-5" dirty="0">
                <a:latin typeface="Times New Roman"/>
                <a:cs typeface="Times New Roman"/>
              </a:rPr>
              <a:t>a</a:t>
            </a:r>
            <a:r>
              <a:rPr sz="2000" dirty="0">
                <a:latin typeface="Times New Roman"/>
                <a:cs typeface="Times New Roman"/>
              </a:rPr>
              <a:t>lue </a:t>
            </a:r>
            <a:r>
              <a:rPr sz="2000" spc="-10" dirty="0">
                <a:latin typeface="Times New Roman"/>
                <a:cs typeface="Times New Roman"/>
              </a:rPr>
              <a:t>a</a:t>
            </a:r>
            <a:r>
              <a:rPr sz="2000" spc="10" dirty="0">
                <a:latin typeface="Times New Roman"/>
                <a:cs typeface="Times New Roman"/>
              </a:rPr>
              <a:t>t</a:t>
            </a:r>
            <a:r>
              <a:rPr sz="2000" dirty="0">
                <a:latin typeface="Times New Roman"/>
                <a:cs typeface="Times New Roman"/>
              </a:rPr>
              <a:t>tr</a:t>
            </a:r>
            <a:r>
              <a:rPr sz="2000" spc="-10" dirty="0">
                <a:latin typeface="Times New Roman"/>
                <a:cs typeface="Times New Roman"/>
              </a:rPr>
              <a:t>a</a:t>
            </a:r>
            <a:r>
              <a:rPr sz="2000" spc="-5" dirty="0">
                <a:latin typeface="Times New Roman"/>
                <a:cs typeface="Times New Roman"/>
              </a:rPr>
              <a:t>c</a:t>
            </a:r>
            <a:r>
              <a:rPr sz="2000" dirty="0">
                <a:latin typeface="Times New Roman"/>
                <a:cs typeface="Times New Roman"/>
              </a:rPr>
              <a:t>tion </a:t>
            </a:r>
            <a:r>
              <a:rPr sz="2000" spc="-5" dirty="0">
                <a:latin typeface="Times New Roman"/>
                <a:cs typeface="Times New Roman"/>
              </a:rPr>
              <a:t>a</a:t>
            </a:r>
            <a:r>
              <a:rPr sz="2000" dirty="0">
                <a:latin typeface="Times New Roman"/>
                <a:cs typeface="Times New Roman"/>
              </a:rPr>
              <a:t>nd </a:t>
            </a:r>
            <a:r>
              <a:rPr sz="2000" spc="-5" dirty="0">
                <a:latin typeface="Times New Roman"/>
                <a:cs typeface="Times New Roman"/>
              </a:rPr>
              <a:t>c</a:t>
            </a:r>
            <a:r>
              <a:rPr sz="2000" dirty="0">
                <a:latin typeface="Times New Roman"/>
                <a:cs typeface="Times New Roman"/>
              </a:rPr>
              <a:t>lip s</a:t>
            </a:r>
            <a:r>
              <a:rPr sz="2000" spc="-5" dirty="0">
                <a:latin typeface="Times New Roman"/>
                <a:cs typeface="Times New Roman"/>
              </a:rPr>
              <a:t>a</a:t>
            </a:r>
            <a:r>
              <a:rPr sz="2000" dirty="0">
                <a:latin typeface="Times New Roman"/>
                <a:cs typeface="Times New Roman"/>
              </a:rPr>
              <a:t>lv</a:t>
            </a:r>
            <a:r>
              <a:rPr sz="2000" spc="5" dirty="0">
                <a:latin typeface="Times New Roman"/>
                <a:cs typeface="Times New Roman"/>
              </a:rPr>
              <a:t>a</a:t>
            </a:r>
            <a:r>
              <a:rPr sz="2000" spc="-15" dirty="0">
                <a:latin typeface="Times New Roman"/>
                <a:cs typeface="Times New Roman"/>
              </a:rPr>
              <a:t>g</a:t>
            </a:r>
            <a:r>
              <a:rPr sz="2000" dirty="0">
                <a:latin typeface="Times New Roman"/>
                <a:cs typeface="Times New Roman"/>
              </a:rPr>
              <a:t>i</a:t>
            </a:r>
            <a:r>
              <a:rPr sz="2000" spc="10" dirty="0">
                <a:latin typeface="Times New Roman"/>
                <a:cs typeface="Times New Roman"/>
              </a:rPr>
              <a:t>n</a:t>
            </a:r>
            <a:r>
              <a:rPr sz="2000" dirty="0">
                <a:latin typeface="Times New Roman"/>
                <a:cs typeface="Times New Roman"/>
              </a:rPr>
              <a:t>g</a:t>
            </a:r>
            <a:r>
              <a:rPr sz="2000" spc="-15" dirty="0">
                <a:latin typeface="Times New Roman"/>
                <a:cs typeface="Times New Roman"/>
              </a:rPr>
              <a:t> </a:t>
            </a:r>
            <a:r>
              <a:rPr sz="2000" dirty="0">
                <a:latin typeface="Times New Roman"/>
                <a:cs typeface="Times New Roman"/>
              </a:rPr>
              <a:t>with th</a:t>
            </a:r>
            <a:r>
              <a:rPr sz="2000" spc="-5" dirty="0">
                <a:latin typeface="Times New Roman"/>
                <a:cs typeface="Times New Roman"/>
              </a:rPr>
              <a:t>e</a:t>
            </a:r>
            <a:r>
              <a:rPr sz="2000" dirty="0">
                <a:latin typeface="Times New Roman"/>
                <a:cs typeface="Times New Roman"/>
              </a:rPr>
              <a:t>ir pu</a:t>
            </a:r>
            <a:r>
              <a:rPr sz="2000" spc="-5" dirty="0">
                <a:latin typeface="Times New Roman"/>
                <a:cs typeface="Times New Roman"/>
              </a:rPr>
              <a:t>r</a:t>
            </a:r>
            <a:r>
              <a:rPr sz="2000" dirty="0">
                <a:latin typeface="Times New Roman"/>
                <a:cs typeface="Times New Roman"/>
              </a:rPr>
              <a:t>pose</a:t>
            </a:r>
            <a:r>
              <a:rPr sz="2000" spc="-5" dirty="0">
                <a:latin typeface="Times New Roman"/>
                <a:cs typeface="Times New Roman"/>
              </a:rPr>
              <a:t> </a:t>
            </a:r>
            <a:r>
              <a:rPr sz="2000" dirty="0">
                <a:latin typeface="Times New Roman"/>
                <a:cs typeface="Times New Roman"/>
              </a:rPr>
              <a:t>to shop whi</a:t>
            </a:r>
            <a:r>
              <a:rPr sz="2000" spc="10" dirty="0">
                <a:latin typeface="Times New Roman"/>
                <a:cs typeface="Times New Roman"/>
              </a:rPr>
              <a:t>l</a:t>
            </a:r>
            <a:r>
              <a:rPr sz="2000" dirty="0">
                <a:latin typeface="Times New Roman"/>
                <a:cs typeface="Times New Roman"/>
              </a:rPr>
              <a:t>e</a:t>
            </a:r>
            <a:r>
              <a:rPr sz="2000" spc="-5" dirty="0">
                <a:latin typeface="Times New Roman"/>
                <a:cs typeface="Times New Roman"/>
              </a:rPr>
              <a:t> </a:t>
            </a:r>
            <a:r>
              <a:rPr sz="2000" dirty="0">
                <a:latin typeface="Times New Roman"/>
                <a:cs typeface="Times New Roman"/>
              </a:rPr>
              <a:t>in of</a:t>
            </a:r>
            <a:r>
              <a:rPr sz="2000" spc="-5" dirty="0">
                <a:latin typeface="Times New Roman"/>
                <a:cs typeface="Times New Roman"/>
              </a:rPr>
              <a:t>f</a:t>
            </a:r>
            <a:r>
              <a:rPr sz="2000" dirty="0">
                <a:latin typeface="Times New Roman"/>
                <a:cs typeface="Times New Roman"/>
              </a:rPr>
              <a:t>line</a:t>
            </a:r>
            <a:r>
              <a:rPr sz="2000" spc="-5" dirty="0">
                <a:latin typeface="Times New Roman"/>
                <a:cs typeface="Times New Roman"/>
              </a:rPr>
              <a:t> </a:t>
            </a:r>
            <a:r>
              <a:rPr sz="2000" dirty="0">
                <a:latin typeface="Times New Roman"/>
                <a:cs typeface="Times New Roman"/>
              </a:rPr>
              <a:t>shoppin</a:t>
            </a:r>
            <a:r>
              <a:rPr sz="2000" spc="-15" dirty="0">
                <a:latin typeface="Times New Roman"/>
                <a:cs typeface="Times New Roman"/>
              </a:rPr>
              <a:t>g</a:t>
            </a:r>
            <a:r>
              <a:rPr sz="2000" dirty="0">
                <a:latin typeface="Times New Roman"/>
                <a:cs typeface="Times New Roman"/>
              </a:rPr>
              <a:t>,</a:t>
            </a:r>
            <a:r>
              <a:rPr sz="2000" spc="10" dirty="0">
                <a:latin typeface="Times New Roman"/>
                <a:cs typeface="Times New Roman"/>
              </a:rPr>
              <a:t> </a:t>
            </a:r>
            <a:r>
              <a:rPr sz="2000" spc="-5" dirty="0">
                <a:latin typeface="Times New Roman"/>
                <a:cs typeface="Times New Roman"/>
              </a:rPr>
              <a:t>c</a:t>
            </a:r>
            <a:r>
              <a:rPr sz="2000" spc="10" dirty="0">
                <a:latin typeface="Times New Roman"/>
                <a:cs typeface="Times New Roman"/>
              </a:rPr>
              <a:t>o</a:t>
            </a:r>
            <a:r>
              <a:rPr sz="2000" dirty="0">
                <a:latin typeface="Times New Roman"/>
                <a:cs typeface="Times New Roman"/>
              </a:rPr>
              <a:t>nsum</a:t>
            </a:r>
            <a:r>
              <a:rPr sz="2000" spc="-5" dirty="0">
                <a:latin typeface="Times New Roman"/>
                <a:cs typeface="Times New Roman"/>
              </a:rPr>
              <a:t>e</a:t>
            </a:r>
            <a:r>
              <a:rPr sz="2000" dirty="0">
                <a:latin typeface="Times New Roman"/>
                <a:cs typeface="Times New Roman"/>
              </a:rPr>
              <a:t>rs </a:t>
            </a:r>
            <a:r>
              <a:rPr sz="2000" spc="-10" dirty="0">
                <a:latin typeface="Times New Roman"/>
                <a:cs typeface="Times New Roman"/>
              </a:rPr>
              <a:t>a</a:t>
            </a:r>
            <a:r>
              <a:rPr sz="2000" dirty="0">
                <a:latin typeface="Times New Roman"/>
                <a:cs typeface="Times New Roman"/>
              </a:rPr>
              <a:t>re</a:t>
            </a:r>
            <a:r>
              <a:rPr sz="2000" spc="-10" dirty="0">
                <a:latin typeface="Times New Roman"/>
                <a:cs typeface="Times New Roman"/>
              </a:rPr>
              <a:t> </a:t>
            </a:r>
            <a:r>
              <a:rPr sz="2000" dirty="0">
                <a:latin typeface="Times New Roman"/>
                <a:cs typeface="Times New Roman"/>
              </a:rPr>
              <a:t>m</a:t>
            </a:r>
            <a:r>
              <a:rPr sz="2000" spc="10" dirty="0">
                <a:latin typeface="Times New Roman"/>
                <a:cs typeface="Times New Roman"/>
              </a:rPr>
              <a:t>o</a:t>
            </a:r>
            <a:r>
              <a:rPr sz="2000" dirty="0">
                <a:latin typeface="Times New Roman"/>
                <a:cs typeface="Times New Roman"/>
              </a:rPr>
              <a:t>re</a:t>
            </a:r>
            <a:r>
              <a:rPr sz="2000" spc="-10" dirty="0">
                <a:latin typeface="Times New Roman"/>
                <a:cs typeface="Times New Roman"/>
              </a:rPr>
              <a:t> </a:t>
            </a:r>
            <a:r>
              <a:rPr sz="2000" dirty="0">
                <a:latin typeface="Times New Roman"/>
                <a:cs typeface="Times New Roman"/>
              </a:rPr>
              <a:t>lik</a:t>
            </a:r>
            <a:r>
              <a:rPr sz="2000" spc="-5" dirty="0">
                <a:latin typeface="Times New Roman"/>
                <a:cs typeface="Times New Roman"/>
              </a:rPr>
              <a:t>e</a:t>
            </a:r>
            <a:r>
              <a:rPr sz="2000" spc="25" dirty="0">
                <a:latin typeface="Times New Roman"/>
                <a:cs typeface="Times New Roman"/>
              </a:rPr>
              <a:t>l</a:t>
            </a:r>
            <a:r>
              <a:rPr sz="2000" dirty="0">
                <a:latin typeface="Times New Roman"/>
                <a:cs typeface="Times New Roman"/>
              </a:rPr>
              <a:t>y</a:t>
            </a:r>
            <a:r>
              <a:rPr sz="2000" spc="-25" dirty="0">
                <a:latin typeface="Times New Roman"/>
                <a:cs typeface="Times New Roman"/>
              </a:rPr>
              <a:t> </a:t>
            </a:r>
            <a:r>
              <a:rPr sz="2000" dirty="0">
                <a:latin typeface="Times New Roman"/>
                <a:cs typeface="Times New Roman"/>
              </a:rPr>
              <a:t>to tie in tan</a:t>
            </a:r>
            <a:r>
              <a:rPr sz="2000" spc="-15" dirty="0">
                <a:latin typeface="Times New Roman"/>
                <a:cs typeface="Times New Roman"/>
              </a:rPr>
              <a:t>g</a:t>
            </a:r>
            <a:r>
              <a:rPr sz="2000" dirty="0">
                <a:latin typeface="Times New Roman"/>
                <a:cs typeface="Times New Roman"/>
              </a:rPr>
              <a:t>ibl</a:t>
            </a:r>
            <a:r>
              <a:rPr sz="2000" spc="-5" dirty="0">
                <a:latin typeface="Times New Roman"/>
                <a:cs typeface="Times New Roman"/>
              </a:rPr>
              <a:t>e</a:t>
            </a:r>
            <a:r>
              <a:rPr sz="2000" spc="10" dirty="0">
                <a:latin typeface="Times New Roman"/>
                <a:cs typeface="Times New Roman"/>
              </a:rPr>
              <a:t>n</a:t>
            </a:r>
            <a:r>
              <a:rPr sz="2000" spc="-5" dirty="0">
                <a:latin typeface="Times New Roman"/>
                <a:cs typeface="Times New Roman"/>
              </a:rPr>
              <a:t>e</a:t>
            </a:r>
            <a:r>
              <a:rPr sz="2000" dirty="0">
                <a:latin typeface="Times New Roman"/>
                <a:cs typeface="Times New Roman"/>
              </a:rPr>
              <a:t>ss, hi</a:t>
            </a:r>
            <a:r>
              <a:rPr sz="2000" spc="-15" dirty="0">
                <a:latin typeface="Times New Roman"/>
                <a:cs typeface="Times New Roman"/>
              </a:rPr>
              <a:t>g</a:t>
            </a:r>
            <a:r>
              <a:rPr sz="2000" dirty="0">
                <a:latin typeface="Times New Roman"/>
                <a:cs typeface="Times New Roman"/>
              </a:rPr>
              <a:t>h int</a:t>
            </a:r>
            <a:r>
              <a:rPr sz="2000" spc="-5" dirty="0">
                <a:latin typeface="Times New Roman"/>
                <a:cs typeface="Times New Roman"/>
              </a:rPr>
              <a:t>e</a:t>
            </a:r>
            <a:r>
              <a:rPr sz="2000" spc="5" dirty="0">
                <a:latin typeface="Times New Roman"/>
                <a:cs typeface="Times New Roman"/>
              </a:rPr>
              <a:t>r</a:t>
            </a:r>
            <a:r>
              <a:rPr sz="2000" spc="-5" dirty="0">
                <a:latin typeface="Times New Roman"/>
                <a:cs typeface="Times New Roman"/>
              </a:rPr>
              <a:t>a</a:t>
            </a:r>
            <a:r>
              <a:rPr sz="2000" spc="5" dirty="0">
                <a:latin typeface="Times New Roman"/>
                <a:cs typeface="Times New Roman"/>
              </a:rPr>
              <a:t>c</a:t>
            </a:r>
            <a:r>
              <a:rPr sz="2000" dirty="0">
                <a:latin typeface="Times New Roman"/>
                <a:cs typeface="Times New Roman"/>
              </a:rPr>
              <a:t>tivi</a:t>
            </a:r>
            <a:r>
              <a:rPr sz="2000" spc="15" dirty="0">
                <a:latin typeface="Times New Roman"/>
                <a:cs typeface="Times New Roman"/>
              </a:rPr>
              <a:t>t</a:t>
            </a:r>
            <a:r>
              <a:rPr sz="2000" dirty="0">
                <a:latin typeface="Times New Roman"/>
                <a:cs typeface="Times New Roman"/>
              </a:rPr>
              <a:t>y</a:t>
            </a:r>
            <a:r>
              <a:rPr sz="2000" spc="-30" dirty="0">
                <a:latin typeface="Times New Roman"/>
                <a:cs typeface="Times New Roman"/>
              </a:rPr>
              <a:t> </a:t>
            </a:r>
            <a:r>
              <a:rPr sz="2000" spc="-5" dirty="0">
                <a:latin typeface="Times New Roman"/>
                <a:cs typeface="Times New Roman"/>
              </a:rPr>
              <a:t>a</a:t>
            </a:r>
            <a:r>
              <a:rPr sz="2000" dirty="0">
                <a:latin typeface="Times New Roman"/>
                <a:cs typeface="Times New Roman"/>
              </a:rPr>
              <a:t>nd </a:t>
            </a:r>
            <a:r>
              <a:rPr sz="2000" spc="-5" dirty="0">
                <a:latin typeface="Times New Roman"/>
                <a:cs typeface="Times New Roman"/>
              </a:rPr>
              <a:t>e</a:t>
            </a:r>
            <a:r>
              <a:rPr sz="2000" dirty="0">
                <a:latin typeface="Times New Roman"/>
                <a:cs typeface="Times New Roman"/>
              </a:rPr>
              <a:t>nj</a:t>
            </a:r>
            <a:r>
              <a:rPr sz="2000" spc="25" dirty="0">
                <a:latin typeface="Times New Roman"/>
                <a:cs typeface="Times New Roman"/>
              </a:rPr>
              <a:t>o</a:t>
            </a:r>
            <a:r>
              <a:rPr sz="2000" spc="-25" dirty="0">
                <a:latin typeface="Times New Roman"/>
                <a:cs typeface="Times New Roman"/>
              </a:rPr>
              <a:t>y</a:t>
            </a:r>
            <a:r>
              <a:rPr sz="2000" dirty="0">
                <a:latin typeface="Times New Roman"/>
                <a:cs typeface="Times New Roman"/>
              </a:rPr>
              <a:t>ment with th</a:t>
            </a:r>
            <a:r>
              <a:rPr sz="2000" spc="-5" dirty="0">
                <a:latin typeface="Times New Roman"/>
                <a:cs typeface="Times New Roman"/>
              </a:rPr>
              <a:t>e</a:t>
            </a:r>
            <a:r>
              <a:rPr sz="2000" dirty="0">
                <a:latin typeface="Times New Roman"/>
                <a:cs typeface="Times New Roman"/>
              </a:rPr>
              <a:t>ir pu</a:t>
            </a:r>
            <a:r>
              <a:rPr sz="2000" spc="-5" dirty="0">
                <a:latin typeface="Times New Roman"/>
                <a:cs typeface="Times New Roman"/>
              </a:rPr>
              <a:t>r</a:t>
            </a:r>
            <a:r>
              <a:rPr sz="2000" dirty="0">
                <a:latin typeface="Times New Roman"/>
                <a:cs typeface="Times New Roman"/>
              </a:rPr>
              <a:t>pose</a:t>
            </a:r>
            <a:r>
              <a:rPr sz="2000" spc="-5" dirty="0">
                <a:latin typeface="Times New Roman"/>
                <a:cs typeface="Times New Roman"/>
              </a:rPr>
              <a:t> </a:t>
            </a:r>
            <a:r>
              <a:rPr sz="2000" dirty="0">
                <a:latin typeface="Times New Roman"/>
                <a:cs typeface="Times New Roman"/>
              </a:rPr>
              <a:t>to shop.</a:t>
            </a:r>
            <a:r>
              <a:rPr sz="2000" spc="10" dirty="0">
                <a:latin typeface="Times New Roman"/>
                <a:cs typeface="Times New Roman"/>
              </a:rPr>
              <a:t> </a:t>
            </a:r>
            <a:r>
              <a:rPr sz="2000" dirty="0">
                <a:latin typeface="Times New Roman"/>
                <a:cs typeface="Times New Roman"/>
              </a:rPr>
              <a:t>As a</a:t>
            </a:r>
            <a:r>
              <a:rPr sz="2000" spc="-10" dirty="0">
                <a:latin typeface="Times New Roman"/>
                <a:cs typeface="Times New Roman"/>
              </a:rPr>
              <a:t> </a:t>
            </a:r>
            <a:r>
              <a:rPr sz="2000" spc="-5" dirty="0">
                <a:latin typeface="Times New Roman"/>
                <a:cs typeface="Times New Roman"/>
              </a:rPr>
              <a:t>c</a:t>
            </a:r>
            <a:r>
              <a:rPr sz="2000" dirty="0">
                <a:latin typeface="Times New Roman"/>
                <a:cs typeface="Times New Roman"/>
              </a:rPr>
              <a:t>ons</a:t>
            </a:r>
            <a:r>
              <a:rPr sz="2000" spc="-5" dirty="0">
                <a:latin typeface="Times New Roman"/>
                <a:cs typeface="Times New Roman"/>
              </a:rPr>
              <a:t>e</a:t>
            </a:r>
            <a:r>
              <a:rPr sz="2000" dirty="0">
                <a:latin typeface="Times New Roman"/>
                <a:cs typeface="Times New Roman"/>
              </a:rPr>
              <a:t>q</a:t>
            </a:r>
            <a:r>
              <a:rPr sz="2000" spc="10" dirty="0">
                <a:latin typeface="Times New Roman"/>
                <a:cs typeface="Times New Roman"/>
              </a:rPr>
              <a:t>u</a:t>
            </a:r>
            <a:r>
              <a:rPr sz="2000" spc="-5" dirty="0">
                <a:latin typeface="Times New Roman"/>
                <a:cs typeface="Times New Roman"/>
              </a:rPr>
              <a:t>e</a:t>
            </a:r>
            <a:r>
              <a:rPr sz="2000" dirty="0">
                <a:latin typeface="Times New Roman"/>
                <a:cs typeface="Times New Roman"/>
              </a:rPr>
              <a:t>n</a:t>
            </a:r>
            <a:r>
              <a:rPr sz="2000" spc="-5" dirty="0">
                <a:latin typeface="Times New Roman"/>
                <a:cs typeface="Times New Roman"/>
              </a:rPr>
              <a:t>ce</a:t>
            </a:r>
            <a:r>
              <a:rPr sz="2000" dirty="0">
                <a:latin typeface="Times New Roman"/>
                <a:cs typeface="Times New Roman"/>
              </a:rPr>
              <a:t>, o</a:t>
            </a:r>
            <a:r>
              <a:rPr sz="2000" spc="40" dirty="0">
                <a:latin typeface="Times New Roman"/>
                <a:cs typeface="Times New Roman"/>
              </a:rPr>
              <a:t>n</a:t>
            </a:r>
            <a:r>
              <a:rPr sz="2000" spc="-5" dirty="0">
                <a:latin typeface="Times New Roman"/>
                <a:cs typeface="Times New Roman"/>
              </a:rPr>
              <a:t>-</a:t>
            </a:r>
            <a:r>
              <a:rPr sz="2000" dirty="0">
                <a:latin typeface="Times New Roman"/>
                <a:cs typeface="Times New Roman"/>
              </a:rPr>
              <a:t>line</a:t>
            </a:r>
            <a:r>
              <a:rPr sz="2000" spc="-5" dirty="0">
                <a:latin typeface="Times New Roman"/>
                <a:cs typeface="Times New Roman"/>
              </a:rPr>
              <a:t> </a:t>
            </a:r>
            <a:r>
              <a:rPr sz="2000" dirty="0">
                <a:latin typeface="Times New Roman"/>
                <a:cs typeface="Times New Roman"/>
              </a:rPr>
              <a:t>s</a:t>
            </a:r>
            <a:r>
              <a:rPr sz="2000" spc="-5" dirty="0">
                <a:latin typeface="Times New Roman"/>
                <a:cs typeface="Times New Roman"/>
              </a:rPr>
              <a:t>e</a:t>
            </a:r>
            <a:r>
              <a:rPr sz="2000" dirty="0">
                <a:latin typeface="Times New Roman"/>
                <a:cs typeface="Times New Roman"/>
              </a:rPr>
              <a:t>ll</a:t>
            </a:r>
            <a:r>
              <a:rPr sz="2000" spc="-5" dirty="0">
                <a:latin typeface="Times New Roman"/>
                <a:cs typeface="Times New Roman"/>
              </a:rPr>
              <a:t>e</a:t>
            </a:r>
            <a:r>
              <a:rPr sz="2000" dirty="0">
                <a:latin typeface="Times New Roman"/>
                <a:cs typeface="Times New Roman"/>
              </a:rPr>
              <a:t>rs or </a:t>
            </a:r>
            <a:r>
              <a:rPr sz="2000" spc="-10" dirty="0">
                <a:latin typeface="Times New Roman"/>
                <a:cs typeface="Times New Roman"/>
              </a:rPr>
              <a:t>r</a:t>
            </a:r>
            <a:r>
              <a:rPr sz="2000" spc="-5" dirty="0">
                <a:latin typeface="Times New Roman"/>
                <a:cs typeface="Times New Roman"/>
              </a:rPr>
              <a:t>e</a:t>
            </a:r>
            <a:r>
              <a:rPr sz="2000" dirty="0">
                <a:latin typeface="Times New Roman"/>
                <a:cs typeface="Times New Roman"/>
              </a:rPr>
              <a:t>tail </a:t>
            </a:r>
            <a:r>
              <a:rPr sz="2000" spc="5" dirty="0">
                <a:latin typeface="Times New Roman"/>
                <a:cs typeface="Times New Roman"/>
              </a:rPr>
              <a:t>m</a:t>
            </a:r>
            <a:r>
              <a:rPr sz="2000" spc="-5" dirty="0">
                <a:latin typeface="Times New Roman"/>
                <a:cs typeface="Times New Roman"/>
              </a:rPr>
              <a:t>e</a:t>
            </a:r>
            <a:r>
              <a:rPr sz="2000" spc="5" dirty="0">
                <a:latin typeface="Times New Roman"/>
                <a:cs typeface="Times New Roman"/>
              </a:rPr>
              <a:t>r</a:t>
            </a:r>
            <a:r>
              <a:rPr sz="2000" spc="-5" dirty="0">
                <a:latin typeface="Times New Roman"/>
                <a:cs typeface="Times New Roman"/>
              </a:rPr>
              <a:t>c</a:t>
            </a:r>
            <a:r>
              <a:rPr sz="2000" dirty="0">
                <a:latin typeface="Times New Roman"/>
                <a:cs typeface="Times New Roman"/>
              </a:rPr>
              <a:t>h</a:t>
            </a:r>
            <a:r>
              <a:rPr sz="2000" spc="-5" dirty="0">
                <a:latin typeface="Times New Roman"/>
                <a:cs typeface="Times New Roman"/>
              </a:rPr>
              <a:t>a</a:t>
            </a:r>
            <a:r>
              <a:rPr sz="2000" dirty="0">
                <a:latin typeface="Times New Roman"/>
                <a:cs typeface="Times New Roman"/>
              </a:rPr>
              <a:t>nts should be </a:t>
            </a:r>
            <a:r>
              <a:rPr sz="2000" spc="-10" dirty="0">
                <a:latin typeface="Times New Roman"/>
                <a:cs typeface="Times New Roman"/>
              </a:rPr>
              <a:t>c</a:t>
            </a:r>
            <a:r>
              <a:rPr sz="2000" spc="10" dirty="0">
                <a:latin typeface="Times New Roman"/>
                <a:cs typeface="Times New Roman"/>
              </a:rPr>
              <a:t>o</a:t>
            </a:r>
            <a:r>
              <a:rPr sz="2000" spc="-15" dirty="0">
                <a:latin typeface="Times New Roman"/>
                <a:cs typeface="Times New Roman"/>
              </a:rPr>
              <a:t>g</a:t>
            </a:r>
            <a:r>
              <a:rPr sz="2000" dirty="0">
                <a:latin typeface="Times New Roman"/>
                <a:cs typeface="Times New Roman"/>
              </a:rPr>
              <a:t>ni</a:t>
            </a:r>
            <a:r>
              <a:rPr sz="2000" spc="5" dirty="0">
                <a:latin typeface="Times New Roman"/>
                <a:cs typeface="Times New Roman"/>
              </a:rPr>
              <a:t>z</a:t>
            </a:r>
            <a:r>
              <a:rPr sz="2000" spc="-5" dirty="0">
                <a:latin typeface="Times New Roman"/>
                <a:cs typeface="Times New Roman"/>
              </a:rPr>
              <a:t>a</a:t>
            </a:r>
            <a:r>
              <a:rPr sz="2000" dirty="0">
                <a:latin typeface="Times New Roman"/>
                <a:cs typeface="Times New Roman"/>
              </a:rPr>
              <a:t>nt of the jobs </a:t>
            </a:r>
            <a:r>
              <a:rPr sz="2000" spc="-5" dirty="0">
                <a:latin typeface="Times New Roman"/>
                <a:cs typeface="Times New Roman"/>
              </a:rPr>
              <a:t>face</a:t>
            </a:r>
            <a:r>
              <a:rPr sz="2000" dirty="0">
                <a:latin typeface="Times New Roman"/>
                <a:cs typeface="Times New Roman"/>
              </a:rPr>
              <a:t>d </a:t>
            </a:r>
            <a:r>
              <a:rPr sz="2000" spc="20" dirty="0">
                <a:latin typeface="Times New Roman"/>
                <a:cs typeface="Times New Roman"/>
              </a:rPr>
              <a:t>b</a:t>
            </a:r>
            <a:r>
              <a:rPr sz="2000" dirty="0">
                <a:latin typeface="Times New Roman"/>
                <a:cs typeface="Times New Roman"/>
              </a:rPr>
              <a:t>y</a:t>
            </a:r>
            <a:r>
              <a:rPr sz="2000" spc="-25" dirty="0">
                <a:latin typeface="Times New Roman"/>
                <a:cs typeface="Times New Roman"/>
              </a:rPr>
              <a:t> </a:t>
            </a:r>
            <a:r>
              <a:rPr sz="2000" dirty="0">
                <a:latin typeface="Times New Roman"/>
                <a:cs typeface="Times New Roman"/>
              </a:rPr>
              <a:t>t</a:t>
            </a:r>
            <a:r>
              <a:rPr sz="2000" spc="10" dirty="0">
                <a:latin typeface="Times New Roman"/>
                <a:cs typeface="Times New Roman"/>
              </a:rPr>
              <a:t>h</a:t>
            </a:r>
            <a:r>
              <a:rPr sz="2000" dirty="0">
                <a:latin typeface="Times New Roman"/>
                <a:cs typeface="Times New Roman"/>
              </a:rPr>
              <a:t>e</a:t>
            </a:r>
            <a:r>
              <a:rPr sz="2000" spc="-5" dirty="0">
                <a:latin typeface="Times New Roman"/>
                <a:cs typeface="Times New Roman"/>
              </a:rPr>
              <a:t> c</a:t>
            </a:r>
            <a:r>
              <a:rPr sz="2000" dirty="0">
                <a:latin typeface="Times New Roman"/>
                <a:cs typeface="Times New Roman"/>
              </a:rPr>
              <a:t>onsum</a:t>
            </a:r>
            <a:r>
              <a:rPr sz="2000" spc="-5" dirty="0">
                <a:latin typeface="Times New Roman"/>
                <a:cs typeface="Times New Roman"/>
              </a:rPr>
              <a:t>e</a:t>
            </a:r>
            <a:r>
              <a:rPr sz="2000" dirty="0">
                <a:latin typeface="Times New Roman"/>
                <a:cs typeface="Times New Roman"/>
              </a:rPr>
              <a:t>rs</a:t>
            </a:r>
            <a:r>
              <a:rPr sz="2000" spc="5" dirty="0">
                <a:latin typeface="Times New Roman"/>
                <a:cs typeface="Times New Roman"/>
              </a:rPr>
              <a:t> </a:t>
            </a:r>
            <a:r>
              <a:rPr sz="2000" spc="-5" dirty="0">
                <a:latin typeface="Times New Roman"/>
                <a:cs typeface="Times New Roman"/>
              </a:rPr>
              <a:t>a</a:t>
            </a:r>
            <a:r>
              <a:rPr sz="2000" dirty="0">
                <a:latin typeface="Times New Roman"/>
                <a:cs typeface="Times New Roman"/>
              </a:rPr>
              <a:t>nd their</a:t>
            </a:r>
            <a:r>
              <a:rPr sz="2000" spc="-5" dirty="0">
                <a:latin typeface="Times New Roman"/>
                <a:cs typeface="Times New Roman"/>
              </a:rPr>
              <a:t> </a:t>
            </a:r>
            <a:r>
              <a:rPr sz="2000" dirty="0">
                <a:latin typeface="Times New Roman"/>
                <a:cs typeface="Times New Roman"/>
              </a:rPr>
              <a:t>p</a:t>
            </a:r>
            <a:r>
              <a:rPr sz="2000" spc="-5" dirty="0">
                <a:latin typeface="Times New Roman"/>
                <a:cs typeface="Times New Roman"/>
              </a:rPr>
              <a:t>e</a:t>
            </a:r>
            <a:r>
              <a:rPr sz="2000" spc="5" dirty="0">
                <a:latin typeface="Times New Roman"/>
                <a:cs typeface="Times New Roman"/>
              </a:rPr>
              <a:t>r</a:t>
            </a:r>
            <a:r>
              <a:rPr sz="2000" spc="-5" dirty="0">
                <a:latin typeface="Times New Roman"/>
                <a:cs typeface="Times New Roman"/>
              </a:rPr>
              <a:t>ce</a:t>
            </a:r>
            <a:r>
              <a:rPr sz="2000" dirty="0">
                <a:latin typeface="Times New Roman"/>
                <a:cs typeface="Times New Roman"/>
              </a:rPr>
              <a:t>ived </a:t>
            </a:r>
            <a:r>
              <a:rPr sz="2000" spc="5" dirty="0">
                <a:latin typeface="Times New Roman"/>
                <a:cs typeface="Times New Roman"/>
              </a:rPr>
              <a:t>h</a:t>
            </a:r>
            <a:r>
              <a:rPr sz="2000" spc="-5" dirty="0">
                <a:latin typeface="Times New Roman"/>
                <a:cs typeface="Times New Roman"/>
              </a:rPr>
              <a:t>a</a:t>
            </a:r>
            <a:r>
              <a:rPr sz="2000" spc="5" dirty="0">
                <a:latin typeface="Times New Roman"/>
                <a:cs typeface="Times New Roman"/>
              </a:rPr>
              <a:t>z</a:t>
            </a:r>
            <a:r>
              <a:rPr sz="2000" spc="-5" dirty="0">
                <a:latin typeface="Times New Roman"/>
                <a:cs typeface="Times New Roman"/>
              </a:rPr>
              <a:t>a</a:t>
            </a:r>
            <a:r>
              <a:rPr sz="2000" dirty="0">
                <a:latin typeface="Times New Roman"/>
                <a:cs typeface="Times New Roman"/>
              </a:rPr>
              <a:t>rd to inc</a:t>
            </a:r>
            <a:r>
              <a:rPr sz="2000" spc="-10" dirty="0">
                <a:latin typeface="Times New Roman"/>
                <a:cs typeface="Times New Roman"/>
              </a:rPr>
              <a:t>r</a:t>
            </a:r>
            <a:r>
              <a:rPr sz="2000" spc="-5" dirty="0">
                <a:latin typeface="Times New Roman"/>
                <a:cs typeface="Times New Roman"/>
              </a:rPr>
              <a:t>ea</a:t>
            </a:r>
            <a:r>
              <a:rPr sz="2000" spc="10" dirty="0">
                <a:latin typeface="Times New Roman"/>
                <a:cs typeface="Times New Roman"/>
              </a:rPr>
              <a:t>s</a:t>
            </a:r>
            <a:r>
              <a:rPr sz="2000" dirty="0">
                <a:latin typeface="Times New Roman"/>
                <a:cs typeface="Times New Roman"/>
              </a:rPr>
              <a:t>e</a:t>
            </a:r>
            <a:r>
              <a:rPr sz="2000" spc="-5" dirty="0">
                <a:latin typeface="Times New Roman"/>
                <a:cs typeface="Times New Roman"/>
              </a:rPr>
              <a:t> </a:t>
            </a:r>
            <a:r>
              <a:rPr sz="2000" dirty="0">
                <a:latin typeface="Times New Roman"/>
                <a:cs typeface="Times New Roman"/>
              </a:rPr>
              <a:t>their</a:t>
            </a:r>
            <a:r>
              <a:rPr sz="2000" spc="-5" dirty="0">
                <a:latin typeface="Times New Roman"/>
                <a:cs typeface="Times New Roman"/>
              </a:rPr>
              <a:t> </a:t>
            </a:r>
            <a:r>
              <a:rPr sz="2000" dirty="0">
                <a:latin typeface="Times New Roman"/>
                <a:cs typeface="Times New Roman"/>
              </a:rPr>
              <a:t>pur</a:t>
            </a:r>
            <a:r>
              <a:rPr sz="2000" spc="-5" dirty="0">
                <a:latin typeface="Times New Roman"/>
                <a:cs typeface="Times New Roman"/>
              </a:rPr>
              <a:t>p</a:t>
            </a:r>
            <a:r>
              <a:rPr sz="2000" dirty="0">
                <a:latin typeface="Times New Roman"/>
                <a:cs typeface="Times New Roman"/>
              </a:rPr>
              <a:t>ose</a:t>
            </a:r>
            <a:r>
              <a:rPr sz="2000" spc="-5" dirty="0">
                <a:latin typeface="Times New Roman"/>
                <a:cs typeface="Times New Roman"/>
              </a:rPr>
              <a:t> </a:t>
            </a:r>
            <a:r>
              <a:rPr sz="2000" dirty="0">
                <a:latin typeface="Times New Roman"/>
                <a:cs typeface="Times New Roman"/>
              </a:rPr>
              <a:t>to</a:t>
            </a:r>
            <a:r>
              <a:rPr sz="2000" spc="10" dirty="0">
                <a:latin typeface="Times New Roman"/>
                <a:cs typeface="Times New Roman"/>
              </a:rPr>
              <a:t> </a:t>
            </a:r>
            <a:r>
              <a:rPr sz="2000" dirty="0">
                <a:latin typeface="Times New Roman"/>
                <a:cs typeface="Times New Roman"/>
              </a:rPr>
              <a:t>shop in onlin</a:t>
            </a:r>
            <a:r>
              <a:rPr sz="2000" spc="-5" dirty="0">
                <a:latin typeface="Times New Roman"/>
                <a:cs typeface="Times New Roman"/>
              </a:rPr>
              <a:t>e</a:t>
            </a:r>
            <a:r>
              <a:rPr sz="2000" dirty="0">
                <a:latin typeface="Times New Roman"/>
                <a:cs typeface="Times New Roman"/>
              </a:rPr>
              <a:t>.</a:t>
            </a:r>
            <a:r>
              <a:rPr sz="2000" spc="10" dirty="0">
                <a:latin typeface="Times New Roman"/>
                <a:cs typeface="Times New Roman"/>
              </a:rPr>
              <a:t> </a:t>
            </a:r>
            <a:r>
              <a:rPr sz="2000" spc="-30" dirty="0">
                <a:latin typeface="Times New Roman"/>
                <a:cs typeface="Times New Roman"/>
              </a:rPr>
              <a:t>I</a:t>
            </a:r>
            <a:r>
              <a:rPr sz="2000" dirty="0">
                <a:latin typeface="Times New Roman"/>
                <a:cs typeface="Times New Roman"/>
              </a:rPr>
              <a:t>nte</a:t>
            </a:r>
            <a:r>
              <a:rPr sz="2000" spc="-10" dirty="0">
                <a:latin typeface="Times New Roman"/>
                <a:cs typeface="Times New Roman"/>
              </a:rPr>
              <a:t>r</a:t>
            </a:r>
            <a:r>
              <a:rPr sz="2000" dirty="0">
                <a:latin typeface="Times New Roman"/>
                <a:cs typeface="Times New Roman"/>
              </a:rPr>
              <a:t>i</a:t>
            </a:r>
            <a:r>
              <a:rPr sz="2000" spc="10" dirty="0">
                <a:latin typeface="Times New Roman"/>
                <a:cs typeface="Times New Roman"/>
              </a:rPr>
              <a:t>o</a:t>
            </a:r>
            <a:r>
              <a:rPr sz="2000" dirty="0">
                <a:latin typeface="Times New Roman"/>
                <a:cs typeface="Times New Roman"/>
              </a:rPr>
              <a:t>r </a:t>
            </a:r>
            <a:r>
              <a:rPr sz="2000" spc="5" dirty="0">
                <a:latin typeface="Times New Roman"/>
                <a:cs typeface="Times New Roman"/>
              </a:rPr>
              <a:t>d</a:t>
            </a:r>
            <a:r>
              <a:rPr sz="2000" spc="-5" dirty="0">
                <a:latin typeface="Times New Roman"/>
                <a:cs typeface="Times New Roman"/>
              </a:rPr>
              <a:t>e</a:t>
            </a:r>
            <a:r>
              <a:rPr sz="2000" dirty="0">
                <a:latin typeface="Times New Roman"/>
                <a:cs typeface="Times New Roman"/>
              </a:rPr>
              <a:t>si</a:t>
            </a:r>
            <a:r>
              <a:rPr sz="2000" spc="-10" dirty="0">
                <a:latin typeface="Times New Roman"/>
                <a:cs typeface="Times New Roman"/>
              </a:rPr>
              <a:t>g</a:t>
            </a:r>
            <a:r>
              <a:rPr sz="2000" dirty="0">
                <a:latin typeface="Times New Roman"/>
                <a:cs typeface="Times New Roman"/>
              </a:rPr>
              <a:t>n</a:t>
            </a:r>
            <a:r>
              <a:rPr sz="2000" spc="5" dirty="0">
                <a:latin typeface="Times New Roman"/>
                <a:cs typeface="Times New Roman"/>
              </a:rPr>
              <a:t>e</a:t>
            </a:r>
            <a:r>
              <a:rPr sz="2000" dirty="0">
                <a:latin typeface="Times New Roman"/>
                <a:cs typeface="Times New Roman"/>
              </a:rPr>
              <a:t>rs must take</a:t>
            </a:r>
            <a:r>
              <a:rPr sz="2000" spc="-10" dirty="0">
                <a:latin typeface="Times New Roman"/>
                <a:cs typeface="Times New Roman"/>
              </a:rPr>
              <a:t> </a:t>
            </a:r>
            <a:r>
              <a:rPr sz="2000" dirty="0">
                <a:latin typeface="Times New Roman"/>
                <a:cs typeface="Times New Roman"/>
              </a:rPr>
              <a:t>note </a:t>
            </a:r>
            <a:r>
              <a:rPr sz="2000" spc="5" dirty="0">
                <a:latin typeface="Times New Roman"/>
                <a:cs typeface="Times New Roman"/>
              </a:rPr>
              <a:t>o</a:t>
            </a:r>
            <a:r>
              <a:rPr sz="2000" dirty="0">
                <a:latin typeface="Times New Roman"/>
                <a:cs typeface="Times New Roman"/>
              </a:rPr>
              <a:t>f </a:t>
            </a:r>
            <a:r>
              <a:rPr sz="2000" spc="-10" dirty="0">
                <a:latin typeface="Times New Roman"/>
                <a:cs typeface="Times New Roman"/>
              </a:rPr>
              <a:t>c</a:t>
            </a:r>
            <a:r>
              <a:rPr sz="2000" dirty="0">
                <a:latin typeface="Times New Roman"/>
                <a:cs typeface="Times New Roman"/>
              </a:rPr>
              <a:t>onsum</a:t>
            </a:r>
            <a:r>
              <a:rPr sz="2000" spc="-5" dirty="0">
                <a:latin typeface="Times New Roman"/>
                <a:cs typeface="Times New Roman"/>
              </a:rPr>
              <a:t>e</a:t>
            </a:r>
            <a:r>
              <a:rPr sz="2000" dirty="0">
                <a:latin typeface="Times New Roman"/>
                <a:cs typeface="Times New Roman"/>
              </a:rPr>
              <a:t>rs</a:t>
            </a:r>
            <a:r>
              <a:rPr sz="2000" spc="20" dirty="0">
                <a:latin typeface="Times New Roman"/>
                <a:cs typeface="Times New Roman"/>
              </a:rPr>
              <a:t> </a:t>
            </a:r>
            <a:r>
              <a:rPr sz="2000" dirty="0">
                <a:latin typeface="Times New Roman"/>
                <a:cs typeface="Times New Roman"/>
              </a:rPr>
              <a:t>‘</a:t>
            </a:r>
            <a:r>
              <a:rPr sz="2000" spc="-5" dirty="0">
                <a:latin typeface="Times New Roman"/>
                <a:cs typeface="Times New Roman"/>
              </a:rPr>
              <a:t> </a:t>
            </a:r>
            <a:r>
              <a:rPr sz="2000" spc="10" dirty="0">
                <a:latin typeface="Times New Roman"/>
                <a:cs typeface="Times New Roman"/>
              </a:rPr>
              <a:t>d</a:t>
            </a:r>
            <a:r>
              <a:rPr sz="2000" spc="-5" dirty="0">
                <a:latin typeface="Times New Roman"/>
                <a:cs typeface="Times New Roman"/>
              </a:rPr>
              <a:t>e</a:t>
            </a:r>
            <a:r>
              <a:rPr sz="2000" dirty="0">
                <a:latin typeface="Times New Roman"/>
                <a:cs typeface="Times New Roman"/>
              </a:rPr>
              <a:t>mands </a:t>
            </a:r>
            <a:r>
              <a:rPr sz="2000" spc="5" dirty="0">
                <a:latin typeface="Times New Roman"/>
                <a:cs typeface="Times New Roman"/>
              </a:rPr>
              <a:t>b</a:t>
            </a:r>
            <a:r>
              <a:rPr sz="2000" spc="-5" dirty="0">
                <a:latin typeface="Times New Roman"/>
                <a:cs typeface="Times New Roman"/>
              </a:rPr>
              <a:t>eca</a:t>
            </a:r>
            <a:r>
              <a:rPr sz="2000" dirty="0">
                <a:latin typeface="Times New Roman"/>
                <a:cs typeface="Times New Roman"/>
              </a:rPr>
              <a:t>use the s</a:t>
            </a:r>
            <a:r>
              <a:rPr sz="2000" spc="-10" dirty="0">
                <a:latin typeface="Times New Roman"/>
                <a:cs typeface="Times New Roman"/>
              </a:rPr>
              <a:t>e</a:t>
            </a:r>
            <a:r>
              <a:rPr sz="2000" dirty="0">
                <a:latin typeface="Times New Roman"/>
                <a:cs typeface="Times New Roman"/>
              </a:rPr>
              <a:t>rvi</a:t>
            </a:r>
            <a:r>
              <a:rPr sz="2000" spc="-10" dirty="0">
                <a:latin typeface="Times New Roman"/>
                <a:cs typeface="Times New Roman"/>
              </a:rPr>
              <a:t>c</a:t>
            </a:r>
            <a:r>
              <a:rPr sz="2000" spc="5" dirty="0">
                <a:latin typeface="Times New Roman"/>
                <a:cs typeface="Times New Roman"/>
              </a:rPr>
              <a:t>e</a:t>
            </a:r>
            <a:r>
              <a:rPr sz="2000" spc="-5" dirty="0">
                <a:latin typeface="Times New Roman"/>
                <a:cs typeface="Times New Roman"/>
              </a:rPr>
              <a:t>a</a:t>
            </a:r>
            <a:r>
              <a:rPr sz="2000" dirty="0">
                <a:latin typeface="Times New Roman"/>
                <a:cs typeface="Times New Roman"/>
              </a:rPr>
              <a:t>bili</a:t>
            </a:r>
            <a:r>
              <a:rPr sz="2000" spc="15" dirty="0">
                <a:latin typeface="Times New Roman"/>
                <a:cs typeface="Times New Roman"/>
              </a:rPr>
              <a:t>t</a:t>
            </a:r>
            <a:r>
              <a:rPr sz="2000" dirty="0">
                <a:latin typeface="Times New Roman"/>
                <a:cs typeface="Times New Roman"/>
              </a:rPr>
              <a:t>y</a:t>
            </a:r>
            <a:r>
              <a:rPr sz="2000" spc="-25" dirty="0">
                <a:latin typeface="Times New Roman"/>
                <a:cs typeface="Times New Roman"/>
              </a:rPr>
              <a:t> </a:t>
            </a:r>
            <a:r>
              <a:rPr sz="2000" dirty="0">
                <a:latin typeface="Times New Roman"/>
                <a:cs typeface="Times New Roman"/>
              </a:rPr>
              <a:t>is the</a:t>
            </a:r>
            <a:r>
              <a:rPr sz="2000" spc="5" dirty="0">
                <a:latin typeface="Times New Roman"/>
                <a:cs typeface="Times New Roman"/>
              </a:rPr>
              <a:t> </a:t>
            </a:r>
            <a:r>
              <a:rPr sz="2000" dirty="0">
                <a:latin typeface="Times New Roman"/>
                <a:cs typeface="Times New Roman"/>
              </a:rPr>
              <a:t>g</a:t>
            </a:r>
            <a:r>
              <a:rPr sz="2000" spc="-5" dirty="0">
                <a:latin typeface="Times New Roman"/>
                <a:cs typeface="Times New Roman"/>
              </a:rPr>
              <a:t>e</a:t>
            </a:r>
            <a:r>
              <a:rPr sz="2000" dirty="0">
                <a:latin typeface="Times New Roman"/>
                <a:cs typeface="Times New Roman"/>
              </a:rPr>
              <a:t>t downing</a:t>
            </a:r>
            <a:r>
              <a:rPr sz="2000" spc="-10" dirty="0">
                <a:latin typeface="Times New Roman"/>
                <a:cs typeface="Times New Roman"/>
              </a:rPr>
              <a:t> </a:t>
            </a:r>
            <a:r>
              <a:rPr sz="2000" dirty="0">
                <a:latin typeface="Times New Roman"/>
                <a:cs typeface="Times New Roman"/>
              </a:rPr>
              <a:t>point to a</a:t>
            </a:r>
            <a:r>
              <a:rPr sz="2000" spc="-10" dirty="0">
                <a:latin typeface="Times New Roman"/>
                <a:cs typeface="Times New Roman"/>
              </a:rPr>
              <a:t>c</a:t>
            </a:r>
            <a:r>
              <a:rPr sz="2000" dirty="0">
                <a:latin typeface="Times New Roman"/>
                <a:cs typeface="Times New Roman"/>
              </a:rPr>
              <a:t>qu</a:t>
            </a:r>
            <a:r>
              <a:rPr sz="2000" spc="10" dirty="0">
                <a:latin typeface="Times New Roman"/>
                <a:cs typeface="Times New Roman"/>
              </a:rPr>
              <a:t>i</a:t>
            </a:r>
            <a:r>
              <a:rPr sz="2000" dirty="0">
                <a:latin typeface="Times New Roman"/>
                <a:cs typeface="Times New Roman"/>
              </a:rPr>
              <a:t>re</a:t>
            </a:r>
            <a:r>
              <a:rPr sz="2000" spc="5" dirty="0">
                <a:latin typeface="Times New Roman"/>
                <a:cs typeface="Times New Roman"/>
              </a:rPr>
              <a:t> </a:t>
            </a:r>
            <a:r>
              <a:rPr sz="2000" dirty="0">
                <a:latin typeface="Times New Roman"/>
                <a:cs typeface="Times New Roman"/>
              </a:rPr>
              <a:t>the </a:t>
            </a:r>
            <a:r>
              <a:rPr sz="2000" spc="-10" dirty="0">
                <a:latin typeface="Times New Roman"/>
                <a:cs typeface="Times New Roman"/>
              </a:rPr>
              <a:t>a</a:t>
            </a:r>
            <a:r>
              <a:rPr sz="2000" dirty="0">
                <a:latin typeface="Times New Roman"/>
                <a:cs typeface="Times New Roman"/>
              </a:rPr>
              <a:t>ssu</a:t>
            </a:r>
            <a:r>
              <a:rPr sz="2000" spc="5" dirty="0">
                <a:latin typeface="Times New Roman"/>
                <a:cs typeface="Times New Roman"/>
              </a:rPr>
              <a:t>r</a:t>
            </a:r>
            <a:r>
              <a:rPr sz="2000" spc="-5" dirty="0">
                <a:latin typeface="Times New Roman"/>
                <a:cs typeface="Times New Roman"/>
              </a:rPr>
              <a:t>a</a:t>
            </a:r>
            <a:r>
              <a:rPr sz="2000" dirty="0">
                <a:latin typeface="Times New Roman"/>
                <a:cs typeface="Times New Roman"/>
              </a:rPr>
              <a:t>n</a:t>
            </a:r>
            <a:r>
              <a:rPr sz="2000" spc="5" dirty="0">
                <a:latin typeface="Times New Roman"/>
                <a:cs typeface="Times New Roman"/>
              </a:rPr>
              <a:t>c</a:t>
            </a:r>
            <a:r>
              <a:rPr sz="2000" dirty="0">
                <a:latin typeface="Times New Roman"/>
                <a:cs typeface="Times New Roman"/>
              </a:rPr>
              <a:t>e</a:t>
            </a:r>
            <a:r>
              <a:rPr sz="2000" spc="-5" dirty="0">
                <a:latin typeface="Times New Roman"/>
                <a:cs typeface="Times New Roman"/>
              </a:rPr>
              <a:t> a</a:t>
            </a:r>
            <a:r>
              <a:rPr sz="2000" dirty="0">
                <a:latin typeface="Times New Roman"/>
                <a:cs typeface="Times New Roman"/>
              </a:rPr>
              <a:t>nd sup</a:t>
            </a:r>
            <a:r>
              <a:rPr sz="2000" spc="10" dirty="0">
                <a:latin typeface="Times New Roman"/>
                <a:cs typeface="Times New Roman"/>
              </a:rPr>
              <a:t>p</a:t>
            </a:r>
            <a:r>
              <a:rPr sz="2000" dirty="0">
                <a:latin typeface="Times New Roman"/>
                <a:cs typeface="Times New Roman"/>
              </a:rPr>
              <a:t>or</a:t>
            </a:r>
            <a:r>
              <a:rPr sz="2000" dirty="0">
                <a:solidFill>
                  <a:srgbClr val="676767"/>
                </a:solidFill>
                <a:latin typeface="Times New Roman"/>
                <a:cs typeface="Times New Roman"/>
              </a:rPr>
              <a:t>t </a:t>
            </a:r>
            <a:r>
              <a:rPr sz="2000" dirty="0">
                <a:latin typeface="Times New Roman"/>
                <a:cs typeface="Times New Roman"/>
              </a:rPr>
              <a:t>of the</a:t>
            </a:r>
            <a:r>
              <a:rPr sz="2000" spc="-10" dirty="0">
                <a:latin typeface="Times New Roman"/>
                <a:cs typeface="Times New Roman"/>
              </a:rPr>
              <a:t> </a:t>
            </a:r>
            <a:r>
              <a:rPr sz="2000" spc="-5" dirty="0">
                <a:latin typeface="Times New Roman"/>
                <a:cs typeface="Times New Roman"/>
              </a:rPr>
              <a:t>c</a:t>
            </a:r>
            <a:r>
              <a:rPr sz="2000" dirty="0">
                <a:latin typeface="Times New Roman"/>
                <a:cs typeface="Times New Roman"/>
              </a:rPr>
              <a:t>onsum</a:t>
            </a:r>
            <a:r>
              <a:rPr sz="2000" spc="-5" dirty="0">
                <a:latin typeface="Times New Roman"/>
                <a:cs typeface="Times New Roman"/>
              </a:rPr>
              <a:t>e</a:t>
            </a:r>
            <a:r>
              <a:rPr sz="2000" dirty="0">
                <a:latin typeface="Times New Roman"/>
                <a:cs typeface="Times New Roman"/>
              </a:rPr>
              <a:t>rs .</a:t>
            </a:r>
          </a:p>
          <a:p>
            <a:pPr>
              <a:lnSpc>
                <a:spcPct val="100000"/>
              </a:lnSpc>
            </a:pPr>
            <a:endParaRPr sz="2000" dirty="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DA96F-F834-01EF-8226-B1B2BAE65714}"/>
              </a:ext>
            </a:extLst>
          </p:cNvPr>
          <p:cNvSpPr>
            <a:spLocks noGrp="1"/>
          </p:cNvSpPr>
          <p:nvPr>
            <p:ph type="title"/>
          </p:nvPr>
        </p:nvSpPr>
        <p:spPr>
          <a:xfrm>
            <a:off x="378142" y="427734"/>
            <a:ext cx="6806564" cy="6671565"/>
          </a:xfrm>
        </p:spPr>
        <p:txBody>
          <a:bodyPr>
            <a:normAutofit/>
          </a:bodyPr>
          <a:lstStyle/>
          <a:p>
            <a:pPr marL="12700" marR="57785">
              <a:lnSpc>
                <a:spcPct val="143700"/>
              </a:lnSpc>
              <a:spcBef>
                <a:spcPts val="690"/>
              </a:spcBef>
            </a:pPr>
            <a:r>
              <a:rPr lang="en-US" sz="2000" dirty="0">
                <a:latin typeface="Times New Roman"/>
                <a:cs typeface="Times New Roman"/>
              </a:rPr>
              <a:t>No</a:t>
            </a:r>
            <a:r>
              <a:rPr lang="en-US" sz="2000" spc="-5" dirty="0">
                <a:latin typeface="Times New Roman"/>
                <a:cs typeface="Times New Roman"/>
              </a:rPr>
              <a:t>wa</a:t>
            </a:r>
            <a:r>
              <a:rPr lang="en-US" sz="2000" dirty="0">
                <a:latin typeface="Times New Roman"/>
                <a:cs typeface="Times New Roman"/>
              </a:rPr>
              <a:t>d</a:t>
            </a:r>
            <a:r>
              <a:rPr lang="en-US" sz="2000" spc="15" dirty="0">
                <a:latin typeface="Times New Roman"/>
                <a:cs typeface="Times New Roman"/>
              </a:rPr>
              <a:t>a</a:t>
            </a:r>
            <a:r>
              <a:rPr lang="en-US" sz="2000" spc="-25" dirty="0">
                <a:latin typeface="Times New Roman"/>
                <a:cs typeface="Times New Roman"/>
              </a:rPr>
              <a:t>y</a:t>
            </a:r>
            <a:r>
              <a:rPr lang="en-US" sz="2000" dirty="0">
                <a:latin typeface="Times New Roman"/>
                <a:cs typeface="Times New Roman"/>
              </a:rPr>
              <a:t>s, </a:t>
            </a:r>
            <a:r>
              <a:rPr lang="en-US" sz="2000" spc="10" dirty="0">
                <a:latin typeface="Times New Roman"/>
                <a:cs typeface="Times New Roman"/>
              </a:rPr>
              <a:t>p</a:t>
            </a:r>
            <a:r>
              <a:rPr lang="en-US" sz="2000" spc="-5" dirty="0">
                <a:latin typeface="Times New Roman"/>
                <a:cs typeface="Times New Roman"/>
              </a:rPr>
              <a:t>e</a:t>
            </a:r>
            <a:r>
              <a:rPr lang="en-US" sz="2000" dirty="0">
                <a:latin typeface="Times New Roman"/>
                <a:cs typeface="Times New Roman"/>
              </a:rPr>
              <a:t>ople use</a:t>
            </a:r>
            <a:r>
              <a:rPr lang="en-US" sz="2000" spc="-10" dirty="0">
                <a:latin typeface="Times New Roman"/>
                <a:cs typeface="Times New Roman"/>
              </a:rPr>
              <a:t> </a:t>
            </a:r>
            <a:r>
              <a:rPr lang="en-US" sz="2000" dirty="0">
                <a:latin typeface="Times New Roman"/>
                <a:cs typeface="Times New Roman"/>
              </a:rPr>
              <a:t>i</a:t>
            </a:r>
            <a:r>
              <a:rPr lang="en-US" sz="2000" spc="10" dirty="0">
                <a:latin typeface="Times New Roman"/>
                <a:cs typeface="Times New Roman"/>
              </a:rPr>
              <a:t>n</a:t>
            </a:r>
            <a:r>
              <a:rPr lang="en-US" sz="2000" dirty="0">
                <a:latin typeface="Times New Roman"/>
                <a:cs typeface="Times New Roman"/>
              </a:rPr>
              <a:t>te</a:t>
            </a:r>
            <a:r>
              <a:rPr lang="en-US" sz="2000" spc="-10" dirty="0">
                <a:latin typeface="Times New Roman"/>
                <a:cs typeface="Times New Roman"/>
              </a:rPr>
              <a:t>r</a:t>
            </a:r>
            <a:r>
              <a:rPr lang="en-US" sz="2000" dirty="0">
                <a:latin typeface="Times New Roman"/>
                <a:cs typeface="Times New Roman"/>
              </a:rPr>
              <a:t>n</a:t>
            </a:r>
            <a:r>
              <a:rPr lang="en-US" sz="2000" spc="-5" dirty="0">
                <a:latin typeface="Times New Roman"/>
                <a:cs typeface="Times New Roman"/>
              </a:rPr>
              <a:t>e</a:t>
            </a:r>
            <a:r>
              <a:rPr lang="en-US" sz="2000" dirty="0">
                <a:latin typeface="Times New Roman"/>
                <a:cs typeface="Times New Roman"/>
              </a:rPr>
              <a:t>t as a</a:t>
            </a:r>
            <a:r>
              <a:rPr lang="en-US" sz="2000" spc="-10" dirty="0">
                <a:latin typeface="Times New Roman"/>
                <a:cs typeface="Times New Roman"/>
              </a:rPr>
              <a:t> </a:t>
            </a:r>
            <a:r>
              <a:rPr lang="en-US" sz="2000" spc="10" dirty="0">
                <a:latin typeface="Times New Roman"/>
                <a:cs typeface="Times New Roman"/>
              </a:rPr>
              <a:t>d</a:t>
            </a:r>
            <a:r>
              <a:rPr lang="en-US" sz="2000" spc="-5" dirty="0">
                <a:latin typeface="Times New Roman"/>
                <a:cs typeface="Times New Roman"/>
              </a:rPr>
              <a:t>a</a:t>
            </a:r>
            <a:r>
              <a:rPr lang="en-US" sz="2000" dirty="0">
                <a:latin typeface="Times New Roman"/>
                <a:cs typeface="Times New Roman"/>
              </a:rPr>
              <a:t>i</a:t>
            </a:r>
            <a:r>
              <a:rPr lang="en-US" sz="2000" spc="15" dirty="0">
                <a:latin typeface="Times New Roman"/>
                <a:cs typeface="Times New Roman"/>
              </a:rPr>
              <a:t>l</a:t>
            </a:r>
            <a:r>
              <a:rPr lang="en-US" sz="2000" dirty="0">
                <a:latin typeface="Times New Roman"/>
                <a:cs typeface="Times New Roman"/>
              </a:rPr>
              <a:t>y</a:t>
            </a:r>
            <a:r>
              <a:rPr lang="en-US" sz="2000" spc="-25" dirty="0">
                <a:latin typeface="Times New Roman"/>
                <a:cs typeface="Times New Roman"/>
              </a:rPr>
              <a:t> </a:t>
            </a:r>
            <a:r>
              <a:rPr lang="en-US" sz="2000" spc="10" dirty="0">
                <a:latin typeface="Times New Roman"/>
                <a:cs typeface="Times New Roman"/>
              </a:rPr>
              <a:t>d</a:t>
            </a:r>
            <a:r>
              <a:rPr lang="en-US" sz="2000" spc="-5" dirty="0">
                <a:latin typeface="Times New Roman"/>
                <a:cs typeface="Times New Roman"/>
              </a:rPr>
              <a:t>e</a:t>
            </a:r>
            <a:r>
              <a:rPr lang="en-US" sz="2000" dirty="0">
                <a:latin typeface="Times New Roman"/>
                <a:cs typeface="Times New Roman"/>
              </a:rPr>
              <a:t>vice</a:t>
            </a:r>
            <a:r>
              <a:rPr lang="en-US" sz="2000" spc="-10" dirty="0">
                <a:latin typeface="Times New Roman"/>
                <a:cs typeface="Times New Roman"/>
              </a:rPr>
              <a:t> </a:t>
            </a:r>
            <a:r>
              <a:rPr lang="en-US" sz="2000" dirty="0">
                <a:latin typeface="Times New Roman"/>
                <a:cs typeface="Times New Roman"/>
              </a:rPr>
              <a:t>to</a:t>
            </a:r>
            <a:r>
              <a:rPr lang="en-US" sz="2000" spc="10" dirty="0">
                <a:latin typeface="Times New Roman"/>
                <a:cs typeface="Times New Roman"/>
              </a:rPr>
              <a:t> </a:t>
            </a:r>
            <a:r>
              <a:rPr lang="en-US" sz="2000" spc="-5" dirty="0">
                <a:latin typeface="Times New Roman"/>
                <a:cs typeface="Times New Roman"/>
              </a:rPr>
              <a:t>ac</a:t>
            </a:r>
            <a:r>
              <a:rPr lang="en-US" sz="2000" spc="5" dirty="0">
                <a:latin typeface="Times New Roman"/>
                <a:cs typeface="Times New Roman"/>
              </a:rPr>
              <a:t>c</a:t>
            </a:r>
            <a:r>
              <a:rPr lang="en-US" sz="2000" spc="-5" dirty="0">
                <a:latin typeface="Times New Roman"/>
                <a:cs typeface="Times New Roman"/>
              </a:rPr>
              <a:t>e</a:t>
            </a:r>
            <a:r>
              <a:rPr lang="en-US" sz="2000" dirty="0">
                <a:latin typeface="Times New Roman"/>
                <a:cs typeface="Times New Roman"/>
              </a:rPr>
              <a:t>ss th</a:t>
            </a:r>
            <a:r>
              <a:rPr lang="en-US" sz="2000" spc="-5" dirty="0">
                <a:latin typeface="Times New Roman"/>
                <a:cs typeface="Times New Roman"/>
              </a:rPr>
              <a:t>e</a:t>
            </a:r>
            <a:r>
              <a:rPr lang="en-US" sz="2000" dirty="0">
                <a:latin typeface="Times New Roman"/>
                <a:cs typeface="Times New Roman"/>
              </a:rPr>
              <a:t>ir </a:t>
            </a:r>
            <a:r>
              <a:rPr lang="en-US" sz="2000" spc="-10" dirty="0">
                <a:latin typeface="Times New Roman"/>
                <a:cs typeface="Times New Roman"/>
              </a:rPr>
              <a:t>e</a:t>
            </a:r>
            <a:r>
              <a:rPr lang="en-US" sz="2000" dirty="0">
                <a:latin typeface="Times New Roman"/>
                <a:cs typeface="Times New Roman"/>
              </a:rPr>
              <a:t>mails, do </a:t>
            </a:r>
            <a:r>
              <a:rPr lang="en-US" sz="2000" spc="10" dirty="0">
                <a:latin typeface="Times New Roman"/>
                <a:cs typeface="Times New Roman"/>
              </a:rPr>
              <a:t>o</a:t>
            </a:r>
            <a:r>
              <a:rPr lang="en-US" sz="2000" dirty="0">
                <a:latin typeface="Times New Roman"/>
                <a:cs typeface="Times New Roman"/>
              </a:rPr>
              <a:t>nline</a:t>
            </a:r>
            <a:r>
              <a:rPr lang="en-US" sz="2000" spc="-5" dirty="0">
                <a:latin typeface="Times New Roman"/>
                <a:cs typeface="Times New Roman"/>
              </a:rPr>
              <a:t> </a:t>
            </a:r>
            <a:r>
              <a:rPr lang="en-US" sz="2000" dirty="0">
                <a:latin typeface="Times New Roman"/>
                <a:cs typeface="Times New Roman"/>
              </a:rPr>
              <a:t>tasks, to r</a:t>
            </a:r>
            <a:r>
              <a:rPr lang="en-US" sz="2000" spc="-10" dirty="0">
                <a:latin typeface="Times New Roman"/>
                <a:cs typeface="Times New Roman"/>
              </a:rPr>
              <a:t>e</a:t>
            </a:r>
            <a:r>
              <a:rPr lang="en-US" sz="2000" spc="-5" dirty="0">
                <a:latin typeface="Times New Roman"/>
                <a:cs typeface="Times New Roman"/>
              </a:rPr>
              <a:t>a</a:t>
            </a:r>
            <a:r>
              <a:rPr lang="en-US" sz="2000" dirty="0">
                <a:latin typeface="Times New Roman"/>
                <a:cs typeface="Times New Roman"/>
              </a:rPr>
              <a:t>d online h</a:t>
            </a:r>
            <a:r>
              <a:rPr lang="en-US" sz="2000" spc="-5" dirty="0">
                <a:latin typeface="Times New Roman"/>
                <a:cs typeface="Times New Roman"/>
              </a:rPr>
              <a:t>ea</a:t>
            </a:r>
            <a:r>
              <a:rPr lang="en-US" sz="2000" dirty="0">
                <a:latin typeface="Times New Roman"/>
                <a:cs typeface="Times New Roman"/>
              </a:rPr>
              <a:t>dlin</a:t>
            </a:r>
            <a:r>
              <a:rPr lang="en-US" sz="2000" spc="-5" dirty="0">
                <a:latin typeface="Times New Roman"/>
                <a:cs typeface="Times New Roman"/>
              </a:rPr>
              <a:t>e</a:t>
            </a:r>
            <a:r>
              <a:rPr lang="en-US" sz="2000" dirty="0">
                <a:latin typeface="Times New Roman"/>
                <a:cs typeface="Times New Roman"/>
              </a:rPr>
              <a:t>, look for</a:t>
            </a:r>
            <a:r>
              <a:rPr lang="en-US" sz="2000" spc="5" dirty="0">
                <a:latin typeface="Times New Roman"/>
                <a:cs typeface="Times New Roman"/>
              </a:rPr>
              <a:t> </a:t>
            </a:r>
            <a:r>
              <a:rPr lang="en-US" sz="2000" spc="-5" dirty="0">
                <a:latin typeface="Times New Roman"/>
                <a:cs typeface="Times New Roman"/>
              </a:rPr>
              <a:t>ce</a:t>
            </a:r>
            <a:r>
              <a:rPr lang="en-US" sz="2000" dirty="0">
                <a:latin typeface="Times New Roman"/>
                <a:cs typeface="Times New Roman"/>
              </a:rPr>
              <a:t>rt</a:t>
            </a:r>
            <a:r>
              <a:rPr lang="en-US" sz="2000" spc="-10" dirty="0">
                <a:latin typeface="Times New Roman"/>
                <a:cs typeface="Times New Roman"/>
              </a:rPr>
              <a:t>a</a:t>
            </a:r>
            <a:r>
              <a:rPr lang="en-US" sz="2000" dirty="0">
                <a:latin typeface="Times New Roman"/>
                <a:cs typeface="Times New Roman"/>
              </a:rPr>
              <a:t>in</a:t>
            </a:r>
            <a:r>
              <a:rPr lang="en-US" sz="2000" spc="10" dirty="0">
                <a:latin typeface="Times New Roman"/>
                <a:cs typeface="Times New Roman"/>
              </a:rPr>
              <a:t> </a:t>
            </a:r>
            <a:r>
              <a:rPr lang="en-US" sz="2000" dirty="0">
                <a:latin typeface="Times New Roman"/>
                <a:cs typeface="Times New Roman"/>
              </a:rPr>
              <a:t>info</a:t>
            </a:r>
            <a:r>
              <a:rPr lang="en-US" sz="2000" spc="-5" dirty="0">
                <a:latin typeface="Times New Roman"/>
                <a:cs typeface="Times New Roman"/>
              </a:rPr>
              <a:t>r</a:t>
            </a:r>
            <a:r>
              <a:rPr lang="en-US" sz="2000" dirty="0">
                <a:latin typeface="Times New Roman"/>
                <a:cs typeface="Times New Roman"/>
              </a:rPr>
              <a:t>mation and m</a:t>
            </a:r>
            <a:r>
              <a:rPr lang="en-US" sz="2000" spc="-5" dirty="0">
                <a:latin typeface="Times New Roman"/>
                <a:cs typeface="Times New Roman"/>
              </a:rPr>
              <a:t>a</a:t>
            </a:r>
            <a:r>
              <a:rPr lang="en-US" sz="2000" spc="20" dirty="0">
                <a:latin typeface="Times New Roman"/>
                <a:cs typeface="Times New Roman"/>
              </a:rPr>
              <a:t>n</a:t>
            </a:r>
            <a:r>
              <a:rPr lang="en-US" sz="2000" dirty="0">
                <a:latin typeface="Times New Roman"/>
                <a:cs typeface="Times New Roman"/>
              </a:rPr>
              <a:t>y</a:t>
            </a:r>
            <a:r>
              <a:rPr lang="en-US" sz="2000" spc="-25" dirty="0">
                <a:latin typeface="Times New Roman"/>
                <a:cs typeface="Times New Roman"/>
              </a:rPr>
              <a:t> </a:t>
            </a:r>
            <a:r>
              <a:rPr lang="en-US" sz="2000" dirty="0">
                <a:latin typeface="Times New Roman"/>
                <a:cs typeface="Times New Roman"/>
              </a:rPr>
              <a:t>o</a:t>
            </a:r>
            <a:r>
              <a:rPr lang="en-US" sz="2000" spc="10" dirty="0">
                <a:latin typeface="Times New Roman"/>
                <a:cs typeface="Times New Roman"/>
              </a:rPr>
              <a:t>t</a:t>
            </a:r>
            <a:r>
              <a:rPr lang="en-US" sz="2000" dirty="0">
                <a:latin typeface="Times New Roman"/>
                <a:cs typeface="Times New Roman"/>
              </a:rPr>
              <a:t>h</a:t>
            </a:r>
            <a:r>
              <a:rPr lang="en-US" sz="2000" spc="-5" dirty="0">
                <a:latin typeface="Times New Roman"/>
                <a:cs typeface="Times New Roman"/>
              </a:rPr>
              <a:t>e</a:t>
            </a:r>
            <a:r>
              <a:rPr lang="en-US" sz="2000" dirty="0">
                <a:latin typeface="Times New Roman"/>
                <a:cs typeface="Times New Roman"/>
              </a:rPr>
              <a:t>r </a:t>
            </a:r>
            <a:r>
              <a:rPr lang="en-US" sz="2000" spc="-10" dirty="0">
                <a:latin typeface="Times New Roman"/>
                <a:cs typeface="Times New Roman"/>
              </a:rPr>
              <a:t>f</a:t>
            </a:r>
            <a:r>
              <a:rPr lang="en-US" sz="2000" dirty="0">
                <a:latin typeface="Times New Roman"/>
                <a:cs typeface="Times New Roman"/>
              </a:rPr>
              <a:t>un</a:t>
            </a:r>
            <a:r>
              <a:rPr lang="en-US" sz="2000" spc="-5" dirty="0">
                <a:latin typeface="Times New Roman"/>
                <a:cs typeface="Times New Roman"/>
              </a:rPr>
              <a:t>c</a:t>
            </a:r>
            <a:r>
              <a:rPr lang="en-US" sz="2000" dirty="0">
                <a:latin typeface="Times New Roman"/>
                <a:cs typeface="Times New Roman"/>
              </a:rPr>
              <a:t>tions </a:t>
            </a:r>
            <a:r>
              <a:rPr lang="en-US" sz="2000" spc="5" dirty="0">
                <a:latin typeface="Times New Roman"/>
                <a:cs typeface="Times New Roman"/>
              </a:rPr>
              <a:t>(</a:t>
            </a:r>
            <a:r>
              <a:rPr lang="en-US" sz="2000" spc="-10" dirty="0">
                <a:latin typeface="Times New Roman"/>
                <a:cs typeface="Times New Roman"/>
              </a:rPr>
              <a:t>B</a:t>
            </a:r>
            <a:r>
              <a:rPr lang="en-US" sz="2000" spc="-5" dirty="0">
                <a:latin typeface="Times New Roman"/>
                <a:cs typeface="Times New Roman"/>
              </a:rPr>
              <a:t>e</a:t>
            </a:r>
            <a:r>
              <a:rPr lang="en-US" sz="2000" dirty="0">
                <a:latin typeface="Times New Roman"/>
                <a:cs typeface="Times New Roman"/>
              </a:rPr>
              <a:t>llman, </a:t>
            </a:r>
            <a:r>
              <a:rPr lang="en-US" sz="2000" spc="5" dirty="0">
                <a:latin typeface="Times New Roman"/>
                <a:cs typeface="Times New Roman"/>
              </a:rPr>
              <a:t>2</a:t>
            </a:r>
            <a:r>
              <a:rPr lang="en-US" sz="2000" dirty="0">
                <a:latin typeface="Times New Roman"/>
                <a:cs typeface="Times New Roman"/>
              </a:rPr>
              <a:t>001).</a:t>
            </a:r>
            <a:r>
              <a:rPr lang="en-US" sz="2000" spc="-5" dirty="0">
                <a:latin typeface="Times New Roman"/>
                <a:cs typeface="Times New Roman"/>
              </a:rPr>
              <a:t> </a:t>
            </a:r>
            <a:r>
              <a:rPr lang="en-US" sz="2000" dirty="0">
                <a:latin typeface="Times New Roman"/>
                <a:cs typeface="Times New Roman"/>
              </a:rPr>
              <a:t>This dai</a:t>
            </a:r>
            <a:r>
              <a:rPr lang="en-US" sz="2000" spc="10" dirty="0">
                <a:latin typeface="Times New Roman"/>
                <a:cs typeface="Times New Roman"/>
              </a:rPr>
              <a:t>l</a:t>
            </a:r>
            <a:r>
              <a:rPr lang="en-US" sz="2000" dirty="0">
                <a:latin typeface="Times New Roman"/>
                <a:cs typeface="Times New Roman"/>
              </a:rPr>
              <a:t>y</a:t>
            </a:r>
            <a:r>
              <a:rPr lang="en-US" sz="2000" spc="-25" dirty="0">
                <a:latin typeface="Times New Roman"/>
                <a:cs typeface="Times New Roman"/>
              </a:rPr>
              <a:t> </a:t>
            </a:r>
            <a:r>
              <a:rPr lang="en-US" sz="2000" dirty="0">
                <a:latin typeface="Times New Roman"/>
                <a:cs typeface="Times New Roman"/>
              </a:rPr>
              <a:t>us</a:t>
            </a:r>
            <a:r>
              <a:rPr lang="en-US" sz="2000" spc="5" dirty="0">
                <a:latin typeface="Times New Roman"/>
                <a:cs typeface="Times New Roman"/>
              </a:rPr>
              <a:t>a</a:t>
            </a:r>
            <a:r>
              <a:rPr lang="en-US" sz="2000" dirty="0">
                <a:latin typeface="Times New Roman"/>
                <a:cs typeface="Times New Roman"/>
              </a:rPr>
              <a:t>ge</a:t>
            </a:r>
            <a:r>
              <a:rPr lang="en-US" sz="2000" spc="-5" dirty="0">
                <a:latin typeface="Times New Roman"/>
                <a:cs typeface="Times New Roman"/>
              </a:rPr>
              <a:t> </a:t>
            </a:r>
            <a:r>
              <a:rPr lang="en-US" sz="2000" dirty="0">
                <a:latin typeface="Times New Roman"/>
                <a:cs typeface="Times New Roman"/>
              </a:rPr>
              <a:t>of</a:t>
            </a:r>
            <a:r>
              <a:rPr lang="en-US" sz="2000" spc="5" dirty="0">
                <a:latin typeface="Times New Roman"/>
                <a:cs typeface="Times New Roman"/>
              </a:rPr>
              <a:t> </a:t>
            </a:r>
            <a:r>
              <a:rPr lang="en-US" sz="2000" dirty="0">
                <a:latin typeface="Times New Roman"/>
                <a:cs typeface="Times New Roman"/>
              </a:rPr>
              <a:t>the </a:t>
            </a:r>
            <a:r>
              <a:rPr lang="en-US" sz="2000" spc="-20" dirty="0">
                <a:latin typeface="Times New Roman"/>
                <a:cs typeface="Times New Roman"/>
              </a:rPr>
              <a:t>I</a:t>
            </a:r>
            <a:r>
              <a:rPr lang="en-US" sz="2000" dirty="0">
                <a:latin typeface="Times New Roman"/>
                <a:cs typeface="Times New Roman"/>
              </a:rPr>
              <a:t>nt</a:t>
            </a:r>
            <a:r>
              <a:rPr lang="en-US" sz="2000" spc="5" dirty="0">
                <a:latin typeface="Times New Roman"/>
                <a:cs typeface="Times New Roman"/>
              </a:rPr>
              <a:t>e</a:t>
            </a:r>
            <a:r>
              <a:rPr lang="en-US" sz="2000" dirty="0">
                <a:latin typeface="Times New Roman"/>
                <a:cs typeface="Times New Roman"/>
              </a:rPr>
              <a:t>rn</a:t>
            </a:r>
            <a:r>
              <a:rPr lang="en-US" sz="2000" spc="-10" dirty="0">
                <a:latin typeface="Times New Roman"/>
                <a:cs typeface="Times New Roman"/>
              </a:rPr>
              <a:t>e</a:t>
            </a:r>
            <a:r>
              <a:rPr lang="en-US" sz="2000" dirty="0">
                <a:latin typeface="Times New Roman"/>
                <a:cs typeface="Times New Roman"/>
              </a:rPr>
              <a:t>t </a:t>
            </a:r>
            <a:r>
              <a:rPr lang="en-US" sz="2000" spc="25" dirty="0">
                <a:latin typeface="Times New Roman"/>
                <a:cs typeface="Times New Roman"/>
              </a:rPr>
              <a:t>b</a:t>
            </a:r>
            <a:r>
              <a:rPr lang="en-US" sz="2000" dirty="0">
                <a:latin typeface="Times New Roman"/>
                <a:cs typeface="Times New Roman"/>
              </a:rPr>
              <a:t>y</a:t>
            </a:r>
            <a:r>
              <a:rPr lang="en-US" sz="2000" spc="-25" dirty="0">
                <a:latin typeface="Times New Roman"/>
                <a:cs typeface="Times New Roman"/>
              </a:rPr>
              <a:t> </a:t>
            </a:r>
            <a:r>
              <a:rPr lang="en-US" sz="2000" dirty="0">
                <a:latin typeface="Times New Roman"/>
                <a:cs typeface="Times New Roman"/>
              </a:rPr>
              <a:t>these</a:t>
            </a:r>
            <a:r>
              <a:rPr lang="en-US" sz="2000" spc="-10" dirty="0">
                <a:latin typeface="Times New Roman"/>
                <a:cs typeface="Times New Roman"/>
              </a:rPr>
              <a:t> </a:t>
            </a:r>
            <a:r>
              <a:rPr lang="en-US" sz="2000" spc="10" dirty="0">
                <a:latin typeface="Times New Roman"/>
                <a:cs typeface="Times New Roman"/>
              </a:rPr>
              <a:t>p</a:t>
            </a:r>
            <a:r>
              <a:rPr lang="en-US" sz="2000" spc="-5" dirty="0">
                <a:latin typeface="Times New Roman"/>
                <a:cs typeface="Times New Roman"/>
              </a:rPr>
              <a:t>e</a:t>
            </a:r>
            <a:r>
              <a:rPr lang="en-US" sz="2000" dirty="0">
                <a:latin typeface="Times New Roman"/>
                <a:cs typeface="Times New Roman"/>
              </a:rPr>
              <a:t>ople </a:t>
            </a:r>
            <a:r>
              <a:rPr lang="en-US" sz="2000" spc="10" dirty="0">
                <a:latin typeface="Times New Roman"/>
                <a:cs typeface="Times New Roman"/>
              </a:rPr>
              <a:t>t</a:t>
            </a:r>
            <a:r>
              <a:rPr lang="en-US" sz="2000" spc="-5" dirty="0">
                <a:latin typeface="Times New Roman"/>
                <a:cs typeface="Times New Roman"/>
              </a:rPr>
              <a:t>a</a:t>
            </a:r>
            <a:r>
              <a:rPr lang="en-US" sz="2000" dirty="0">
                <a:latin typeface="Times New Roman"/>
                <a:cs typeface="Times New Roman"/>
              </a:rPr>
              <a:t>k</a:t>
            </a:r>
            <a:r>
              <a:rPr lang="en-US" sz="2000" spc="-5" dirty="0">
                <a:latin typeface="Times New Roman"/>
                <a:cs typeface="Times New Roman"/>
              </a:rPr>
              <a:t>e</a:t>
            </a:r>
            <a:r>
              <a:rPr lang="en-US" sz="2000" dirty="0">
                <a:latin typeface="Times New Roman"/>
                <a:cs typeface="Times New Roman"/>
              </a:rPr>
              <a:t>s them n</a:t>
            </a:r>
            <a:r>
              <a:rPr lang="en-US" sz="2000" spc="-5" dirty="0">
                <a:latin typeface="Times New Roman"/>
                <a:cs typeface="Times New Roman"/>
              </a:rPr>
              <a:t>a</a:t>
            </a:r>
            <a:r>
              <a:rPr lang="en-US" sz="2000" dirty="0">
                <a:latin typeface="Times New Roman"/>
                <a:cs typeface="Times New Roman"/>
              </a:rPr>
              <a:t>tu</a:t>
            </a:r>
            <a:r>
              <a:rPr lang="en-US" sz="2000" spc="5" dirty="0">
                <a:latin typeface="Times New Roman"/>
                <a:cs typeface="Times New Roman"/>
              </a:rPr>
              <a:t>r</a:t>
            </a:r>
            <a:r>
              <a:rPr lang="en-US" sz="2000" spc="-5" dirty="0">
                <a:latin typeface="Times New Roman"/>
                <a:cs typeface="Times New Roman"/>
              </a:rPr>
              <a:t>a</a:t>
            </a:r>
            <a:r>
              <a:rPr lang="en-US" sz="2000" dirty="0">
                <a:latin typeface="Times New Roman"/>
                <a:cs typeface="Times New Roman"/>
              </a:rPr>
              <a:t>l</a:t>
            </a:r>
            <a:r>
              <a:rPr lang="en-US" sz="2000" spc="15" dirty="0">
                <a:latin typeface="Times New Roman"/>
                <a:cs typeface="Times New Roman"/>
              </a:rPr>
              <a:t>l</a:t>
            </a:r>
            <a:r>
              <a:rPr lang="en-US" sz="2000" dirty="0">
                <a:latin typeface="Times New Roman"/>
                <a:cs typeface="Times New Roman"/>
              </a:rPr>
              <a:t>y</a:t>
            </a:r>
            <a:r>
              <a:rPr lang="en-US" sz="2000" spc="-25" dirty="0">
                <a:latin typeface="Times New Roman"/>
                <a:cs typeface="Times New Roman"/>
              </a:rPr>
              <a:t> </a:t>
            </a:r>
            <a:r>
              <a:rPr lang="en-US" sz="2000" dirty="0">
                <a:latin typeface="Times New Roman"/>
                <a:cs typeface="Times New Roman"/>
              </a:rPr>
              <a:t>to o</a:t>
            </a:r>
            <a:r>
              <a:rPr lang="en-US" sz="2000" spc="10" dirty="0">
                <a:latin typeface="Times New Roman"/>
                <a:cs typeface="Times New Roman"/>
              </a:rPr>
              <a:t>p</a:t>
            </a:r>
            <a:r>
              <a:rPr lang="en-US" sz="2000" spc="-5" dirty="0">
                <a:latin typeface="Times New Roman"/>
                <a:cs typeface="Times New Roman"/>
              </a:rPr>
              <a:t>e</a:t>
            </a:r>
            <a:r>
              <a:rPr lang="en-US" sz="2000" dirty="0">
                <a:latin typeface="Times New Roman"/>
                <a:cs typeface="Times New Roman"/>
              </a:rPr>
              <a:t>r</a:t>
            </a:r>
            <a:r>
              <a:rPr lang="en-US" sz="2000" spc="-10" dirty="0">
                <a:latin typeface="Times New Roman"/>
                <a:cs typeface="Times New Roman"/>
              </a:rPr>
              <a:t>a</a:t>
            </a:r>
            <a:r>
              <a:rPr lang="en-US" sz="2000" dirty="0">
                <a:latin typeface="Times New Roman"/>
                <a:cs typeface="Times New Roman"/>
              </a:rPr>
              <a:t>te it as</a:t>
            </a:r>
            <a:r>
              <a:rPr lang="en-US" sz="2000" spc="5" dirty="0">
                <a:latin typeface="Times New Roman"/>
                <a:cs typeface="Times New Roman"/>
              </a:rPr>
              <a:t> </a:t>
            </a:r>
            <a:r>
              <a:rPr lang="en-US" sz="2000" dirty="0">
                <a:latin typeface="Times New Roman"/>
                <a:cs typeface="Times New Roman"/>
              </a:rPr>
              <a:t>a</a:t>
            </a:r>
            <a:r>
              <a:rPr lang="en-US" sz="2000" spc="-5" dirty="0">
                <a:latin typeface="Times New Roman"/>
                <a:cs typeface="Times New Roman"/>
              </a:rPr>
              <a:t> </a:t>
            </a:r>
            <a:r>
              <a:rPr lang="en-US" sz="2000" dirty="0">
                <a:latin typeface="Times New Roman"/>
                <a:cs typeface="Times New Roman"/>
              </a:rPr>
              <a:t>shopp</a:t>
            </a:r>
            <a:r>
              <a:rPr lang="en-US" sz="2000" spc="-5" dirty="0">
                <a:latin typeface="Times New Roman"/>
                <a:cs typeface="Times New Roman"/>
              </a:rPr>
              <a:t>e</a:t>
            </a:r>
            <a:r>
              <a:rPr lang="en-US" sz="2000" dirty="0">
                <a:latin typeface="Times New Roman"/>
                <a:cs typeface="Times New Roman"/>
              </a:rPr>
              <a:t>rs st</a:t>
            </a:r>
            <a:r>
              <a:rPr lang="en-US" sz="2000" spc="10" dirty="0">
                <a:latin typeface="Times New Roman"/>
                <a:cs typeface="Times New Roman"/>
              </a:rPr>
              <a:t>o</a:t>
            </a:r>
            <a:r>
              <a:rPr lang="en-US" sz="2000" dirty="0">
                <a:latin typeface="Times New Roman"/>
                <a:cs typeface="Times New Roman"/>
              </a:rPr>
              <a:t>p too. Additional </a:t>
            </a:r>
            <a:r>
              <a:rPr lang="en-US" sz="2000" spc="-5" dirty="0">
                <a:latin typeface="Times New Roman"/>
                <a:cs typeface="Times New Roman"/>
              </a:rPr>
              <a:t>c</a:t>
            </a:r>
            <a:r>
              <a:rPr lang="en-US" sz="2000" dirty="0">
                <a:latin typeface="Times New Roman"/>
                <a:cs typeface="Times New Roman"/>
              </a:rPr>
              <a:t>onstit</a:t>
            </a:r>
            <a:r>
              <a:rPr lang="en-US" sz="2000" spc="-15" dirty="0">
                <a:latin typeface="Times New Roman"/>
                <a:cs typeface="Times New Roman"/>
              </a:rPr>
              <a:t>u</a:t>
            </a:r>
            <a:r>
              <a:rPr lang="en-US" sz="2000" spc="-5" dirty="0">
                <a:latin typeface="Times New Roman"/>
                <a:cs typeface="Times New Roman"/>
              </a:rPr>
              <a:t>e</a:t>
            </a:r>
            <a:r>
              <a:rPr lang="en-US" sz="2000" dirty="0">
                <a:latin typeface="Times New Roman"/>
                <a:cs typeface="Times New Roman"/>
              </a:rPr>
              <a:t>nts found</a:t>
            </a:r>
            <a:r>
              <a:rPr lang="en-US" sz="2000" spc="-5" dirty="0">
                <a:latin typeface="Times New Roman"/>
                <a:cs typeface="Times New Roman"/>
              </a:rPr>
              <a:t> </a:t>
            </a:r>
            <a:r>
              <a:rPr lang="en-US" sz="2000" dirty="0">
                <a:latin typeface="Times New Roman"/>
                <a:cs typeface="Times New Roman"/>
              </a:rPr>
              <a:t>whi</a:t>
            </a:r>
            <a:r>
              <a:rPr lang="en-US" sz="2000" spc="-5" dirty="0">
                <a:latin typeface="Times New Roman"/>
                <a:cs typeface="Times New Roman"/>
              </a:rPr>
              <a:t>c</a:t>
            </a:r>
            <a:r>
              <a:rPr lang="en-US" sz="2000" dirty="0">
                <a:latin typeface="Times New Roman"/>
                <a:cs typeface="Times New Roman"/>
              </a:rPr>
              <a:t>h mak</a:t>
            </a:r>
            <a:r>
              <a:rPr lang="en-US" sz="2000" spc="-10" dirty="0">
                <a:latin typeface="Times New Roman"/>
                <a:cs typeface="Times New Roman"/>
              </a:rPr>
              <a:t>e</a:t>
            </a:r>
            <a:r>
              <a:rPr lang="en-US" sz="2000" dirty="0">
                <a:latin typeface="Times New Roman"/>
                <a:cs typeface="Times New Roman"/>
              </a:rPr>
              <a:t>s</a:t>
            </a:r>
            <a:r>
              <a:rPr lang="en-US" sz="2000" spc="10" dirty="0">
                <a:latin typeface="Times New Roman"/>
                <a:cs typeface="Times New Roman"/>
              </a:rPr>
              <a:t> </a:t>
            </a:r>
            <a:r>
              <a:rPr lang="en-US" sz="2000" dirty="0">
                <a:latin typeface="Times New Roman"/>
                <a:cs typeface="Times New Roman"/>
              </a:rPr>
              <a:t>a</a:t>
            </a:r>
            <a:r>
              <a:rPr lang="en-US" sz="2000" spc="-5" dirty="0">
                <a:latin typeface="Times New Roman"/>
                <a:cs typeface="Times New Roman"/>
              </a:rPr>
              <a:t> </a:t>
            </a:r>
            <a:r>
              <a:rPr lang="en-US" sz="2000" dirty="0">
                <a:latin typeface="Times New Roman"/>
                <a:cs typeface="Times New Roman"/>
              </a:rPr>
              <a:t>dif</a:t>
            </a:r>
            <a:r>
              <a:rPr lang="en-US" sz="2000" spc="5" dirty="0">
                <a:latin typeface="Times New Roman"/>
                <a:cs typeface="Times New Roman"/>
              </a:rPr>
              <a:t>f</a:t>
            </a:r>
            <a:r>
              <a:rPr lang="en-US" sz="2000" spc="-5" dirty="0">
                <a:latin typeface="Times New Roman"/>
                <a:cs typeface="Times New Roman"/>
              </a:rPr>
              <a:t>e</a:t>
            </a:r>
            <a:r>
              <a:rPr lang="en-US" sz="2000" dirty="0">
                <a:latin typeface="Times New Roman"/>
                <a:cs typeface="Times New Roman"/>
              </a:rPr>
              <a:t>r</a:t>
            </a:r>
            <a:r>
              <a:rPr lang="en-US" sz="2000" spc="-10" dirty="0">
                <a:latin typeface="Times New Roman"/>
                <a:cs typeface="Times New Roman"/>
              </a:rPr>
              <a:t>e</a:t>
            </a:r>
            <a:r>
              <a:rPr lang="en-US" sz="2000" dirty="0">
                <a:latin typeface="Times New Roman"/>
                <a:cs typeface="Times New Roman"/>
              </a:rPr>
              <a:t>n</a:t>
            </a:r>
            <a:r>
              <a:rPr lang="en-US" sz="2000" spc="5" dirty="0">
                <a:latin typeface="Times New Roman"/>
                <a:cs typeface="Times New Roman"/>
              </a:rPr>
              <a:t>c</a:t>
            </a:r>
            <a:r>
              <a:rPr lang="en-US" sz="2000" dirty="0">
                <a:latin typeface="Times New Roman"/>
                <a:cs typeface="Times New Roman"/>
              </a:rPr>
              <a:t>e</a:t>
            </a:r>
            <a:r>
              <a:rPr lang="en-US" sz="2000" spc="-5" dirty="0">
                <a:latin typeface="Times New Roman"/>
                <a:cs typeface="Times New Roman"/>
              </a:rPr>
              <a:t> </a:t>
            </a:r>
            <a:r>
              <a:rPr lang="en-US" sz="2000" dirty="0">
                <a:latin typeface="Times New Roman"/>
                <a:cs typeface="Times New Roman"/>
              </a:rPr>
              <a:t>to the</a:t>
            </a:r>
            <a:r>
              <a:rPr lang="en-US" sz="2000" spc="-5" dirty="0">
                <a:latin typeface="Times New Roman"/>
                <a:cs typeface="Times New Roman"/>
              </a:rPr>
              <a:t> </a:t>
            </a:r>
            <a:r>
              <a:rPr lang="en-US" sz="2000" dirty="0">
                <a:latin typeface="Times New Roman"/>
                <a:cs typeface="Times New Roman"/>
              </a:rPr>
              <a:t>b</a:t>
            </a:r>
            <a:r>
              <a:rPr lang="en-US" sz="2000" spc="20" dirty="0">
                <a:latin typeface="Times New Roman"/>
                <a:cs typeface="Times New Roman"/>
              </a:rPr>
              <a:t>u</a:t>
            </a:r>
            <a:r>
              <a:rPr lang="en-US" sz="2000" spc="-25" dirty="0">
                <a:latin typeface="Times New Roman"/>
                <a:cs typeface="Times New Roman"/>
              </a:rPr>
              <a:t>y</a:t>
            </a:r>
            <a:r>
              <a:rPr lang="en-US" sz="2000" dirty="0">
                <a:latin typeface="Times New Roman"/>
                <a:cs typeface="Times New Roman"/>
              </a:rPr>
              <a:t>i</a:t>
            </a:r>
            <a:r>
              <a:rPr lang="en-US" sz="2000" spc="10" dirty="0">
                <a:latin typeface="Times New Roman"/>
                <a:cs typeface="Times New Roman"/>
              </a:rPr>
              <a:t>n</a:t>
            </a:r>
            <a:r>
              <a:rPr lang="en-US" sz="2000" dirty="0">
                <a:latin typeface="Times New Roman"/>
                <a:cs typeface="Times New Roman"/>
              </a:rPr>
              <a:t>g</a:t>
            </a:r>
            <a:r>
              <a:rPr lang="en-US" sz="2000" spc="-15" dirty="0">
                <a:latin typeface="Times New Roman"/>
                <a:cs typeface="Times New Roman"/>
              </a:rPr>
              <a:t> </a:t>
            </a:r>
            <a:r>
              <a:rPr lang="en-US" sz="2000" dirty="0" err="1">
                <a:latin typeface="Times New Roman"/>
                <a:cs typeface="Times New Roman"/>
              </a:rPr>
              <a:t>b</a:t>
            </a:r>
            <a:r>
              <a:rPr lang="en-US" sz="2000" spc="-5" dirty="0" err="1">
                <a:latin typeface="Times New Roman"/>
                <a:cs typeface="Times New Roman"/>
              </a:rPr>
              <a:t>e</a:t>
            </a:r>
            <a:r>
              <a:rPr lang="en-US" sz="2000" spc="10" dirty="0" err="1">
                <a:latin typeface="Times New Roman"/>
                <a:cs typeface="Times New Roman"/>
              </a:rPr>
              <a:t>h</a:t>
            </a:r>
            <a:r>
              <a:rPr lang="en-US" sz="2000" spc="-5" dirty="0" err="1">
                <a:latin typeface="Times New Roman"/>
                <a:cs typeface="Times New Roman"/>
              </a:rPr>
              <a:t>a</a:t>
            </a:r>
            <a:r>
              <a:rPr lang="en-US" sz="2000" dirty="0" err="1">
                <a:latin typeface="Times New Roman"/>
                <a:cs typeface="Times New Roman"/>
              </a:rPr>
              <a:t>viour</a:t>
            </a:r>
            <a:r>
              <a:rPr lang="en-US" sz="2000" dirty="0">
                <a:latin typeface="Times New Roman"/>
                <a:cs typeface="Times New Roman"/>
              </a:rPr>
              <a:t> of</a:t>
            </a:r>
            <a:r>
              <a:rPr lang="en-US" sz="2000" spc="-5" dirty="0">
                <a:latin typeface="Times New Roman"/>
                <a:cs typeface="Times New Roman"/>
              </a:rPr>
              <a:t> </a:t>
            </a:r>
            <a:r>
              <a:rPr lang="en-US" sz="2000" dirty="0">
                <a:latin typeface="Times New Roman"/>
                <a:cs typeface="Times New Roman"/>
              </a:rPr>
              <a:t>the b</a:t>
            </a:r>
            <a:r>
              <a:rPr lang="en-US" sz="2000" spc="20" dirty="0">
                <a:latin typeface="Times New Roman"/>
                <a:cs typeface="Times New Roman"/>
              </a:rPr>
              <a:t>u</a:t>
            </a:r>
            <a:r>
              <a:rPr lang="en-US" sz="2000" spc="-25" dirty="0">
                <a:latin typeface="Times New Roman"/>
                <a:cs typeface="Times New Roman"/>
              </a:rPr>
              <a:t>y</a:t>
            </a:r>
            <a:r>
              <a:rPr lang="en-US" sz="2000" spc="5" dirty="0">
                <a:latin typeface="Times New Roman"/>
                <a:cs typeface="Times New Roman"/>
              </a:rPr>
              <a:t>e</a:t>
            </a:r>
            <a:r>
              <a:rPr lang="en-US" sz="2000" dirty="0">
                <a:latin typeface="Times New Roman"/>
                <a:cs typeface="Times New Roman"/>
              </a:rPr>
              <a:t>rs </a:t>
            </a:r>
            <a:r>
              <a:rPr lang="en-US" sz="2000" spc="-10" dirty="0">
                <a:latin typeface="Times New Roman"/>
                <a:cs typeface="Times New Roman"/>
              </a:rPr>
              <a:t>a</a:t>
            </a:r>
            <a:r>
              <a:rPr lang="en-US" sz="2000" dirty="0">
                <a:latin typeface="Times New Roman"/>
                <a:cs typeface="Times New Roman"/>
              </a:rPr>
              <a:t>nd</a:t>
            </a:r>
            <a:r>
              <a:rPr lang="en-US" sz="2000" spc="10" dirty="0">
                <a:latin typeface="Times New Roman"/>
                <a:cs typeface="Times New Roman"/>
              </a:rPr>
              <a:t> </a:t>
            </a:r>
            <a:r>
              <a:rPr lang="en-US" sz="2000" dirty="0">
                <a:latin typeface="Times New Roman"/>
                <a:cs typeface="Times New Roman"/>
              </a:rPr>
              <a:t>their</a:t>
            </a:r>
            <a:r>
              <a:rPr lang="en-US" sz="2000" spc="-5" dirty="0">
                <a:latin typeface="Times New Roman"/>
                <a:cs typeface="Times New Roman"/>
              </a:rPr>
              <a:t> a</a:t>
            </a:r>
            <a:r>
              <a:rPr lang="en-US" sz="2000" dirty="0">
                <a:latin typeface="Times New Roman"/>
                <a:cs typeface="Times New Roman"/>
              </a:rPr>
              <a:t>ttitud</a:t>
            </a:r>
            <a:r>
              <a:rPr lang="en-US" sz="2000" spc="-5" dirty="0">
                <a:latin typeface="Times New Roman"/>
                <a:cs typeface="Times New Roman"/>
              </a:rPr>
              <a:t>e</a:t>
            </a:r>
            <a:r>
              <a:rPr lang="en-US" sz="2000" dirty="0">
                <a:latin typeface="Times New Roman"/>
                <a:cs typeface="Times New Roman"/>
              </a:rPr>
              <a:t>s include</a:t>
            </a:r>
            <a:r>
              <a:rPr lang="en-US" sz="2000" spc="-5" dirty="0">
                <a:latin typeface="Times New Roman"/>
                <a:cs typeface="Times New Roman"/>
              </a:rPr>
              <a:t> </a:t>
            </a:r>
            <a:r>
              <a:rPr lang="en-US" sz="2000" dirty="0">
                <a:latin typeface="Times New Roman"/>
                <a:cs typeface="Times New Roman"/>
              </a:rPr>
              <a:t>th</a:t>
            </a:r>
            <a:r>
              <a:rPr lang="en-US" sz="2000" spc="5" dirty="0">
                <a:latin typeface="Times New Roman"/>
                <a:cs typeface="Times New Roman"/>
              </a:rPr>
              <a:t>e</a:t>
            </a:r>
            <a:r>
              <a:rPr lang="en-US" sz="2000" dirty="0">
                <a:latin typeface="Times New Roman"/>
                <a:cs typeface="Times New Roman"/>
              </a:rPr>
              <a:t>ir </a:t>
            </a:r>
            <a:r>
              <a:rPr lang="en-US" sz="2000" spc="-5" dirty="0">
                <a:latin typeface="Times New Roman"/>
                <a:cs typeface="Times New Roman"/>
              </a:rPr>
              <a:t>c</a:t>
            </a:r>
            <a:r>
              <a:rPr lang="en-US" sz="2000" dirty="0">
                <a:latin typeface="Times New Roman"/>
                <a:cs typeface="Times New Roman"/>
              </a:rPr>
              <a:t>ulture</a:t>
            </a:r>
            <a:r>
              <a:rPr lang="en-US" sz="2000" spc="-10" dirty="0">
                <a:latin typeface="Times New Roman"/>
                <a:cs typeface="Times New Roman"/>
              </a:rPr>
              <a:t> </a:t>
            </a:r>
            <a:r>
              <a:rPr lang="en-US" sz="2000" dirty="0">
                <a:latin typeface="Times New Roman"/>
                <a:cs typeface="Times New Roman"/>
              </a:rPr>
              <a:t>sur</a:t>
            </a:r>
            <a:r>
              <a:rPr lang="en-US" sz="2000" spc="-10" dirty="0">
                <a:latin typeface="Times New Roman"/>
                <a:cs typeface="Times New Roman"/>
              </a:rPr>
              <a:t>r</a:t>
            </a:r>
            <a:r>
              <a:rPr lang="en-US" sz="2000" dirty="0">
                <a:latin typeface="Times New Roman"/>
                <a:cs typeface="Times New Roman"/>
              </a:rPr>
              <a:t>oundi</a:t>
            </a:r>
            <a:r>
              <a:rPr lang="en-US" sz="2000" spc="10" dirty="0">
                <a:latin typeface="Times New Roman"/>
                <a:cs typeface="Times New Roman"/>
              </a:rPr>
              <a:t>n</a:t>
            </a:r>
            <a:r>
              <a:rPr lang="en-US" sz="2000" spc="-15" dirty="0">
                <a:latin typeface="Times New Roman"/>
                <a:cs typeface="Times New Roman"/>
              </a:rPr>
              <a:t>g</a:t>
            </a:r>
            <a:r>
              <a:rPr lang="en-US" sz="2000" dirty="0">
                <a:latin typeface="Times New Roman"/>
                <a:cs typeface="Times New Roman"/>
              </a:rPr>
              <a:t>s, p</a:t>
            </a:r>
            <a:r>
              <a:rPr lang="en-US" sz="2000" spc="5" dirty="0">
                <a:latin typeface="Times New Roman"/>
                <a:cs typeface="Times New Roman"/>
              </a:rPr>
              <a:t>ar</a:t>
            </a:r>
            <a:r>
              <a:rPr lang="en-US" sz="2000" dirty="0">
                <a:latin typeface="Times New Roman"/>
                <a:cs typeface="Times New Roman"/>
              </a:rPr>
              <a:t>ti</a:t>
            </a:r>
            <a:r>
              <a:rPr lang="en-US" sz="2000" spc="-5" dirty="0">
                <a:latin typeface="Times New Roman"/>
                <a:cs typeface="Times New Roman"/>
              </a:rPr>
              <a:t>c</a:t>
            </a:r>
            <a:r>
              <a:rPr lang="en-US" sz="2000" dirty="0">
                <a:latin typeface="Times New Roman"/>
                <a:cs typeface="Times New Roman"/>
              </a:rPr>
              <a:t>ular</a:t>
            </a:r>
            <a:r>
              <a:rPr lang="en-US" sz="2000" spc="-10" dirty="0">
                <a:latin typeface="Times New Roman"/>
                <a:cs typeface="Times New Roman"/>
              </a:rPr>
              <a:t> </a:t>
            </a:r>
            <a:r>
              <a:rPr lang="en-US" sz="2000" dirty="0">
                <a:latin typeface="Times New Roman"/>
                <a:cs typeface="Times New Roman"/>
              </a:rPr>
              <a:t>n</a:t>
            </a:r>
            <a:r>
              <a:rPr lang="en-US" sz="2000" spc="-5" dirty="0">
                <a:latin typeface="Times New Roman"/>
                <a:cs typeface="Times New Roman"/>
              </a:rPr>
              <a:t>ee</a:t>
            </a:r>
            <a:r>
              <a:rPr lang="en-US" sz="2000" dirty="0">
                <a:latin typeface="Times New Roman"/>
                <a:cs typeface="Times New Roman"/>
              </a:rPr>
              <a:t>ds,</a:t>
            </a:r>
            <a:r>
              <a:rPr lang="en-US" sz="2000" spc="10" dirty="0">
                <a:latin typeface="Times New Roman"/>
                <a:cs typeface="Times New Roman"/>
              </a:rPr>
              <a:t> </a:t>
            </a:r>
            <a:r>
              <a:rPr lang="en-US" sz="2000" spc="-5" dirty="0">
                <a:latin typeface="Times New Roman"/>
                <a:cs typeface="Times New Roman"/>
              </a:rPr>
              <a:t>c</a:t>
            </a:r>
            <a:r>
              <a:rPr lang="en-US" sz="2000" dirty="0">
                <a:latin typeface="Times New Roman"/>
                <a:cs typeface="Times New Roman"/>
              </a:rPr>
              <a:t>omm</a:t>
            </a:r>
            <a:r>
              <a:rPr lang="en-US" sz="2000" spc="15" dirty="0">
                <a:latin typeface="Times New Roman"/>
                <a:cs typeface="Times New Roman"/>
              </a:rPr>
              <a:t>i</a:t>
            </a:r>
            <a:r>
              <a:rPr lang="en-US" sz="2000" dirty="0">
                <a:latin typeface="Times New Roman"/>
                <a:cs typeface="Times New Roman"/>
              </a:rPr>
              <a:t>tm</a:t>
            </a:r>
            <a:r>
              <a:rPr lang="en-US" sz="2000" spc="-5" dirty="0">
                <a:latin typeface="Times New Roman"/>
                <a:cs typeface="Times New Roman"/>
              </a:rPr>
              <a:t>e</a:t>
            </a:r>
            <a:r>
              <a:rPr lang="en-US" sz="2000" dirty="0">
                <a:latin typeface="Times New Roman"/>
                <a:cs typeface="Times New Roman"/>
              </a:rPr>
              <a:t>nt of the </a:t>
            </a:r>
            <a:r>
              <a:rPr lang="en-US" sz="2000" spc="-5" dirty="0">
                <a:latin typeface="Times New Roman"/>
                <a:cs typeface="Times New Roman"/>
              </a:rPr>
              <a:t>p</a:t>
            </a:r>
            <a:r>
              <a:rPr lang="en-US" sz="2000" dirty="0">
                <a:latin typeface="Times New Roman"/>
                <a:cs typeface="Times New Roman"/>
              </a:rPr>
              <a:t>rodu</a:t>
            </a:r>
            <a:r>
              <a:rPr lang="en-US" sz="2000" spc="-10" dirty="0">
                <a:latin typeface="Times New Roman"/>
                <a:cs typeface="Times New Roman"/>
              </a:rPr>
              <a:t>c</a:t>
            </a:r>
            <a:r>
              <a:rPr lang="en-US" sz="2000" dirty="0">
                <a:latin typeface="Times New Roman"/>
                <a:cs typeface="Times New Roman"/>
              </a:rPr>
              <a:t>t, mood to trust, to wh</a:t>
            </a:r>
            <a:r>
              <a:rPr lang="en-US" sz="2000" spc="-5" dirty="0">
                <a:latin typeface="Times New Roman"/>
                <a:cs typeface="Times New Roman"/>
              </a:rPr>
              <a:t>a</a:t>
            </a:r>
            <a:r>
              <a:rPr lang="en-US" sz="2000" dirty="0">
                <a:latin typeface="Times New Roman"/>
                <a:cs typeface="Times New Roman"/>
              </a:rPr>
              <a:t>t e</a:t>
            </a:r>
            <a:r>
              <a:rPr lang="en-US" sz="2000" spc="5" dirty="0">
                <a:latin typeface="Times New Roman"/>
                <a:cs typeface="Times New Roman"/>
              </a:rPr>
              <a:t>x</a:t>
            </a:r>
            <a:r>
              <a:rPr lang="en-US" sz="2000" dirty="0">
                <a:latin typeface="Times New Roman"/>
                <a:cs typeface="Times New Roman"/>
              </a:rPr>
              <a:t>tent b</a:t>
            </a:r>
            <a:r>
              <a:rPr lang="en-US" sz="2000" spc="-15" dirty="0">
                <a:latin typeface="Times New Roman"/>
                <a:cs typeface="Times New Roman"/>
              </a:rPr>
              <a:t>u</a:t>
            </a:r>
            <a:r>
              <a:rPr lang="en-US" sz="2000" spc="-25" dirty="0">
                <a:latin typeface="Times New Roman"/>
                <a:cs typeface="Times New Roman"/>
              </a:rPr>
              <a:t>y</a:t>
            </a:r>
            <a:r>
              <a:rPr lang="en-US" sz="2000" spc="5" dirty="0">
                <a:latin typeface="Times New Roman"/>
                <a:cs typeface="Times New Roman"/>
              </a:rPr>
              <a:t>er</a:t>
            </a:r>
            <a:r>
              <a:rPr lang="en-US" sz="2000" dirty="0">
                <a:latin typeface="Times New Roman"/>
                <a:cs typeface="Times New Roman"/>
              </a:rPr>
              <a:t>s </a:t>
            </a:r>
            <a:r>
              <a:rPr lang="en-US" sz="2000" spc="-5" dirty="0">
                <a:latin typeface="Times New Roman"/>
                <a:cs typeface="Times New Roman"/>
              </a:rPr>
              <a:t>ca</a:t>
            </a:r>
            <a:r>
              <a:rPr lang="en-US" sz="2000" dirty="0">
                <a:latin typeface="Times New Roman"/>
                <a:cs typeface="Times New Roman"/>
              </a:rPr>
              <a:t>n </a:t>
            </a:r>
            <a:r>
              <a:rPr lang="en-US" sz="2000" spc="-5" dirty="0">
                <a:latin typeface="Times New Roman"/>
                <a:cs typeface="Times New Roman"/>
              </a:rPr>
              <a:t>ea</a:t>
            </a:r>
            <a:r>
              <a:rPr lang="en-US" sz="2000" dirty="0">
                <a:latin typeface="Times New Roman"/>
                <a:cs typeface="Times New Roman"/>
              </a:rPr>
              <a:t>si</a:t>
            </a:r>
            <a:r>
              <a:rPr lang="en-US" sz="2000" spc="15" dirty="0">
                <a:latin typeface="Times New Roman"/>
                <a:cs typeface="Times New Roman"/>
              </a:rPr>
              <a:t>l</a:t>
            </a:r>
            <a:r>
              <a:rPr lang="en-US" sz="2000" dirty="0">
                <a:latin typeface="Times New Roman"/>
                <a:cs typeface="Times New Roman"/>
              </a:rPr>
              <a:t>y</a:t>
            </a:r>
            <a:r>
              <a:rPr lang="en-US" sz="2000" spc="-25" dirty="0">
                <a:latin typeface="Times New Roman"/>
                <a:cs typeface="Times New Roman"/>
              </a:rPr>
              <a:t> </a:t>
            </a:r>
            <a:r>
              <a:rPr lang="en-US" sz="2000" dirty="0">
                <a:latin typeface="Times New Roman"/>
                <a:cs typeface="Times New Roman"/>
              </a:rPr>
              <a:t>s</a:t>
            </a:r>
            <a:r>
              <a:rPr lang="en-US" sz="2000" spc="10" dirty="0">
                <a:latin typeface="Times New Roman"/>
                <a:cs typeface="Times New Roman"/>
              </a:rPr>
              <a:t>h</a:t>
            </a:r>
            <a:r>
              <a:rPr lang="en-US" sz="2000" spc="-5" dirty="0">
                <a:latin typeface="Times New Roman"/>
                <a:cs typeface="Times New Roman"/>
              </a:rPr>
              <a:t>a</a:t>
            </a:r>
            <a:r>
              <a:rPr lang="en-US" sz="2000" dirty="0">
                <a:latin typeface="Times New Roman"/>
                <a:cs typeface="Times New Roman"/>
              </a:rPr>
              <a:t>re</a:t>
            </a:r>
            <a:r>
              <a:rPr lang="en-US" sz="2000" spc="-10" dirty="0">
                <a:latin typeface="Times New Roman"/>
                <a:cs typeface="Times New Roman"/>
              </a:rPr>
              <a:t> </a:t>
            </a:r>
            <a:r>
              <a:rPr lang="en-US" sz="2000" dirty="0">
                <a:latin typeface="Times New Roman"/>
                <a:cs typeface="Times New Roman"/>
              </a:rPr>
              <a:t>the</a:t>
            </a:r>
            <a:r>
              <a:rPr lang="en-US" sz="2000" spc="10" dirty="0">
                <a:latin typeface="Times New Roman"/>
                <a:cs typeface="Times New Roman"/>
              </a:rPr>
              <a:t>i</a:t>
            </a:r>
            <a:r>
              <a:rPr lang="en-US" sz="2000" dirty="0">
                <a:latin typeface="Times New Roman"/>
                <a:cs typeface="Times New Roman"/>
              </a:rPr>
              <a:t>r p</a:t>
            </a:r>
            <a:r>
              <a:rPr lang="en-US" sz="2000" spc="-10" dirty="0">
                <a:latin typeface="Times New Roman"/>
                <a:cs typeface="Times New Roman"/>
              </a:rPr>
              <a:t>e</a:t>
            </a:r>
            <a:r>
              <a:rPr lang="en-US" sz="2000" dirty="0">
                <a:latin typeface="Times New Roman"/>
                <a:cs typeface="Times New Roman"/>
              </a:rPr>
              <a:t>rso</a:t>
            </a:r>
            <a:r>
              <a:rPr lang="en-US" sz="2000" spc="5" dirty="0">
                <a:latin typeface="Times New Roman"/>
                <a:cs typeface="Times New Roman"/>
              </a:rPr>
              <a:t>na</a:t>
            </a:r>
            <a:r>
              <a:rPr lang="en-US" sz="2000" dirty="0">
                <a:latin typeface="Times New Roman"/>
                <a:cs typeface="Times New Roman"/>
              </a:rPr>
              <a:t>l info</a:t>
            </a:r>
            <a:r>
              <a:rPr lang="en-US" sz="2000" spc="-10" dirty="0">
                <a:latin typeface="Times New Roman"/>
                <a:cs typeface="Times New Roman"/>
              </a:rPr>
              <a:t>r</a:t>
            </a:r>
            <a:r>
              <a:rPr lang="en-US" sz="2000" dirty="0">
                <a:latin typeface="Times New Roman"/>
                <a:cs typeface="Times New Roman"/>
              </a:rPr>
              <a:t>mation and th</a:t>
            </a:r>
            <a:r>
              <a:rPr lang="en-US" sz="2000" spc="-5" dirty="0">
                <a:latin typeface="Times New Roman"/>
                <a:cs typeface="Times New Roman"/>
              </a:rPr>
              <a:t>e</a:t>
            </a:r>
            <a:r>
              <a:rPr lang="en-US" sz="2000" dirty="0">
                <a:latin typeface="Times New Roman"/>
                <a:cs typeface="Times New Roman"/>
              </a:rPr>
              <a:t>ir </a:t>
            </a:r>
            <a:r>
              <a:rPr lang="en-US" sz="2000" spc="5" dirty="0">
                <a:latin typeface="Times New Roman"/>
                <a:cs typeface="Times New Roman"/>
              </a:rPr>
              <a:t>w</a:t>
            </a:r>
            <a:r>
              <a:rPr lang="en-US" sz="2000" dirty="0">
                <a:latin typeface="Times New Roman"/>
                <a:cs typeface="Times New Roman"/>
              </a:rPr>
              <a:t>illin</a:t>
            </a:r>
            <a:r>
              <a:rPr lang="en-US" sz="2000" spc="-15" dirty="0">
                <a:latin typeface="Times New Roman"/>
                <a:cs typeface="Times New Roman"/>
              </a:rPr>
              <a:t>g</a:t>
            </a:r>
            <a:r>
              <a:rPr lang="en-US" sz="2000" dirty="0">
                <a:latin typeface="Times New Roman"/>
                <a:cs typeface="Times New Roman"/>
              </a:rPr>
              <a:t>n</a:t>
            </a:r>
            <a:r>
              <a:rPr lang="en-US" sz="2000" spc="-5" dirty="0">
                <a:latin typeface="Times New Roman"/>
                <a:cs typeface="Times New Roman"/>
              </a:rPr>
              <a:t>e</a:t>
            </a:r>
            <a:r>
              <a:rPr lang="en-US" sz="2000" dirty="0">
                <a:latin typeface="Times New Roman"/>
                <a:cs typeface="Times New Roman"/>
              </a:rPr>
              <a:t>ss to invest on inte</a:t>
            </a:r>
            <a:r>
              <a:rPr lang="en-US" sz="2000" spc="-10" dirty="0">
                <a:latin typeface="Times New Roman"/>
                <a:cs typeface="Times New Roman"/>
              </a:rPr>
              <a:t>r</a:t>
            </a:r>
            <a:r>
              <a:rPr lang="en-US" sz="2000" dirty="0">
                <a:latin typeface="Times New Roman"/>
                <a:cs typeface="Times New Roman"/>
              </a:rPr>
              <a:t>n</a:t>
            </a:r>
            <a:r>
              <a:rPr lang="en-US" sz="2000" spc="-5" dirty="0">
                <a:latin typeface="Times New Roman"/>
                <a:cs typeface="Times New Roman"/>
              </a:rPr>
              <a:t>e</a:t>
            </a:r>
            <a:r>
              <a:rPr lang="en-US" sz="2000" dirty="0">
                <a:latin typeface="Times New Roman"/>
                <a:cs typeface="Times New Roman"/>
              </a:rPr>
              <a:t>t b</a:t>
            </a:r>
            <a:r>
              <a:rPr lang="en-US" sz="2000" spc="25" dirty="0">
                <a:latin typeface="Times New Roman"/>
                <a:cs typeface="Times New Roman"/>
              </a:rPr>
              <a:t>u</a:t>
            </a:r>
            <a:r>
              <a:rPr lang="en-US" sz="2000" spc="-25" dirty="0">
                <a:latin typeface="Times New Roman"/>
                <a:cs typeface="Times New Roman"/>
              </a:rPr>
              <a:t>y</a:t>
            </a:r>
            <a:r>
              <a:rPr lang="en-US" sz="2000" dirty="0">
                <a:latin typeface="Times New Roman"/>
                <a:cs typeface="Times New Roman"/>
              </a:rPr>
              <a:t>i</a:t>
            </a:r>
            <a:r>
              <a:rPr lang="en-US" sz="2000" spc="10" dirty="0">
                <a:latin typeface="Times New Roman"/>
                <a:cs typeface="Times New Roman"/>
              </a:rPr>
              <a:t>n</a:t>
            </a:r>
            <a:r>
              <a:rPr lang="en-US" sz="2000" dirty="0">
                <a:latin typeface="Times New Roman"/>
                <a:cs typeface="Times New Roman"/>
              </a:rPr>
              <a:t>g</a:t>
            </a:r>
            <a:br>
              <a:rPr lang="en-US" sz="2000" dirty="0">
                <a:latin typeface="Times New Roman"/>
                <a:cs typeface="Times New Roman"/>
              </a:rPr>
            </a:br>
            <a:r>
              <a:rPr lang="en-US" sz="2000" dirty="0">
                <a:latin typeface="Times New Roman"/>
                <a:cs typeface="Times New Roman"/>
              </a:rPr>
              <a:t>(</a:t>
            </a:r>
            <a:r>
              <a:rPr lang="en-US" sz="2000" spc="-15" dirty="0">
                <a:latin typeface="Times New Roman"/>
                <a:cs typeface="Times New Roman"/>
              </a:rPr>
              <a:t>B</a:t>
            </a:r>
            <a:r>
              <a:rPr lang="en-US" sz="2000" spc="-5" dirty="0">
                <a:latin typeface="Times New Roman"/>
                <a:cs typeface="Times New Roman"/>
              </a:rPr>
              <a:t>e</a:t>
            </a:r>
            <a:r>
              <a:rPr lang="en-US" sz="2000" dirty="0">
                <a:latin typeface="Times New Roman"/>
                <a:cs typeface="Times New Roman"/>
              </a:rPr>
              <a:t>llman</a:t>
            </a:r>
            <a:r>
              <a:rPr lang="en-US" sz="2000" spc="10" dirty="0">
                <a:latin typeface="Times New Roman"/>
                <a:cs typeface="Times New Roman"/>
              </a:rPr>
              <a:t> </a:t>
            </a:r>
            <a:r>
              <a:rPr lang="en-US" sz="2000" spc="-5" dirty="0">
                <a:latin typeface="Times New Roman"/>
                <a:cs typeface="Times New Roman"/>
              </a:rPr>
              <a:t>e</a:t>
            </a:r>
            <a:r>
              <a:rPr lang="en-US" sz="2000" dirty="0">
                <a:latin typeface="Times New Roman"/>
                <a:cs typeface="Times New Roman"/>
              </a:rPr>
              <a:t>t </a:t>
            </a:r>
            <a:r>
              <a:rPr lang="en-US" sz="2000" spc="-5" dirty="0">
                <a:latin typeface="Times New Roman"/>
                <a:cs typeface="Times New Roman"/>
              </a:rPr>
              <a:t>a</a:t>
            </a:r>
            <a:r>
              <a:rPr lang="en-US" sz="2000" dirty="0">
                <a:latin typeface="Times New Roman"/>
                <a:cs typeface="Times New Roman"/>
              </a:rPr>
              <a:t>l 1999</a:t>
            </a:r>
            <a:r>
              <a:rPr lang="en-US" sz="2000" spc="-5" dirty="0">
                <a:latin typeface="Times New Roman"/>
                <a:cs typeface="Times New Roman"/>
              </a:rPr>
              <a:t>)</a:t>
            </a:r>
            <a:r>
              <a:rPr lang="en-US" sz="2000" dirty="0">
                <a:latin typeface="Times New Roman"/>
                <a:cs typeface="Times New Roman"/>
              </a:rPr>
              <a:t>.</a:t>
            </a:r>
            <a:br>
              <a:rPr lang="en-US" sz="2000" dirty="0">
                <a:latin typeface="Times New Roman"/>
                <a:cs typeface="Times New Roman"/>
              </a:rPr>
            </a:br>
            <a:endParaRPr lang="en-IN" sz="2000" dirty="0"/>
          </a:p>
        </p:txBody>
      </p:sp>
    </p:spTree>
    <p:extLst>
      <p:ext uri="{BB962C8B-B14F-4D97-AF65-F5344CB8AC3E}">
        <p14:creationId xmlns:p14="http://schemas.microsoft.com/office/powerpoint/2010/main" val="455625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20" y="641761"/>
            <a:ext cx="4692015" cy="6429452"/>
          </a:xfrm>
          <a:prstGeom prst="rect">
            <a:avLst/>
          </a:prstGeom>
        </p:spPr>
        <p:txBody>
          <a:bodyPr vert="horz" wrap="square" lIns="0" tIns="0" rIns="0" bIns="0" rtlCol="0">
            <a:spAutoFit/>
          </a:bodyPr>
          <a:lstStyle/>
          <a:p>
            <a:pPr marL="2055495">
              <a:lnSpc>
                <a:spcPct val="100000"/>
              </a:lnSpc>
            </a:pPr>
            <a:r>
              <a:rPr sz="2400" b="1" spc="-5" dirty="0">
                <a:latin typeface="Times New Roman"/>
                <a:cs typeface="Times New Roman"/>
              </a:rPr>
              <a:t>3</a:t>
            </a:r>
            <a:r>
              <a:rPr sz="2400" b="1" spc="-10" dirty="0">
                <a:latin typeface="Times New Roman"/>
                <a:cs typeface="Times New Roman"/>
              </a:rPr>
              <a:t>.</a:t>
            </a:r>
            <a:r>
              <a:rPr sz="2400" b="1" spc="-15" dirty="0">
                <a:latin typeface="Times New Roman"/>
                <a:cs typeface="Times New Roman"/>
              </a:rPr>
              <a:t>DATA</a:t>
            </a:r>
            <a:r>
              <a:rPr sz="2400" b="1" spc="5" dirty="0">
                <a:latin typeface="Times New Roman"/>
                <a:cs typeface="Times New Roman"/>
              </a:rPr>
              <a:t> </a:t>
            </a:r>
            <a:r>
              <a:rPr sz="2400" b="1" spc="-15" dirty="0">
                <a:latin typeface="Times New Roman"/>
                <a:cs typeface="Times New Roman"/>
              </a:rPr>
              <a:t>PRE</a:t>
            </a:r>
            <a:r>
              <a:rPr sz="2400" b="1" spc="-5" dirty="0">
                <a:latin typeface="Times New Roman"/>
                <a:cs typeface="Times New Roman"/>
              </a:rPr>
              <a:t>-</a:t>
            </a:r>
            <a:r>
              <a:rPr sz="2400" b="1" spc="-10" dirty="0">
                <a:latin typeface="Times New Roman"/>
                <a:cs typeface="Times New Roman"/>
              </a:rPr>
              <a:t>PR</a:t>
            </a:r>
            <a:r>
              <a:rPr sz="2400" b="1" spc="-25" dirty="0">
                <a:latin typeface="Times New Roman"/>
                <a:cs typeface="Times New Roman"/>
              </a:rPr>
              <a:t>O</a:t>
            </a:r>
            <a:r>
              <a:rPr sz="2400" b="1" spc="-10" dirty="0">
                <a:latin typeface="Times New Roman"/>
                <a:cs typeface="Times New Roman"/>
              </a:rPr>
              <a:t>CESS</a:t>
            </a:r>
            <a:r>
              <a:rPr sz="2400" b="1" spc="-5" dirty="0">
                <a:latin typeface="Times New Roman"/>
                <a:cs typeface="Times New Roman"/>
              </a:rPr>
              <a:t>I</a:t>
            </a:r>
            <a:r>
              <a:rPr sz="2400" b="1" spc="-10" dirty="0">
                <a:latin typeface="Times New Roman"/>
                <a:cs typeface="Times New Roman"/>
              </a:rPr>
              <a:t>N</a:t>
            </a:r>
            <a:r>
              <a:rPr sz="2400" b="1" spc="-15" dirty="0">
                <a:latin typeface="Times New Roman"/>
                <a:cs typeface="Times New Roman"/>
              </a:rPr>
              <a:t>G</a:t>
            </a:r>
            <a:endParaRPr sz="2400" dirty="0">
              <a:latin typeface="Times New Roman"/>
              <a:cs typeface="Times New Roman"/>
            </a:endParaRPr>
          </a:p>
          <a:p>
            <a:pPr marL="50800">
              <a:lnSpc>
                <a:spcPct val="100000"/>
              </a:lnSpc>
              <a:spcBef>
                <a:spcPts val="855"/>
              </a:spcBef>
            </a:pPr>
            <a:r>
              <a:rPr sz="2400" dirty="0">
                <a:latin typeface="Times New Roman"/>
                <a:cs typeface="Times New Roman"/>
              </a:rPr>
              <a:t>1.1 D</a:t>
            </a:r>
            <a:r>
              <a:rPr sz="2400" spc="-10" dirty="0">
                <a:latin typeface="Times New Roman"/>
                <a:cs typeface="Times New Roman"/>
              </a:rPr>
              <a:t>e</a:t>
            </a:r>
            <a:r>
              <a:rPr sz="2400" dirty="0">
                <a:latin typeface="Times New Roman"/>
                <a:cs typeface="Times New Roman"/>
              </a:rPr>
              <a:t>s</a:t>
            </a:r>
            <a:r>
              <a:rPr sz="2400" spc="-5" dirty="0">
                <a:latin typeface="Times New Roman"/>
                <a:cs typeface="Times New Roman"/>
              </a:rPr>
              <a:t>c</a:t>
            </a:r>
            <a:r>
              <a:rPr sz="2400" dirty="0">
                <a:latin typeface="Times New Roman"/>
                <a:cs typeface="Times New Roman"/>
              </a:rPr>
              <a:t>ribe</a:t>
            </a:r>
            <a:r>
              <a:rPr sz="2400" spc="-10" dirty="0">
                <a:latin typeface="Times New Roman"/>
                <a:cs typeface="Times New Roman"/>
              </a:rPr>
              <a:t> </a:t>
            </a:r>
            <a:r>
              <a:rPr sz="2400" spc="10" dirty="0">
                <a:latin typeface="Times New Roman"/>
                <a:cs typeface="Times New Roman"/>
              </a:rPr>
              <a:t>d</a:t>
            </a:r>
            <a:r>
              <a:rPr sz="2400" spc="-5" dirty="0">
                <a:latin typeface="Times New Roman"/>
                <a:cs typeface="Times New Roman"/>
              </a:rPr>
              <a:t>a</a:t>
            </a:r>
            <a:r>
              <a:rPr sz="2400" dirty="0">
                <a:latin typeface="Times New Roman"/>
                <a:cs typeface="Times New Roman"/>
              </a:rPr>
              <a:t>tas</a:t>
            </a:r>
            <a:r>
              <a:rPr sz="2400" spc="-10" dirty="0">
                <a:latin typeface="Times New Roman"/>
                <a:cs typeface="Times New Roman"/>
              </a:rPr>
              <a:t>e</a:t>
            </a:r>
            <a:r>
              <a:rPr sz="2400" dirty="0">
                <a:latin typeface="Times New Roman"/>
                <a:cs typeface="Times New Roman"/>
              </a:rPr>
              <a:t>t :</a:t>
            </a:r>
          </a:p>
          <a:p>
            <a:pPr marL="12700">
              <a:lnSpc>
                <a:spcPct val="100000"/>
              </a:lnSpc>
              <a:spcBef>
                <a:spcPts val="625"/>
              </a:spcBef>
            </a:pPr>
            <a:r>
              <a:rPr sz="2000" dirty="0">
                <a:latin typeface="Times New Roman"/>
                <a:cs typeface="Times New Roman"/>
              </a:rPr>
              <a:t>A </a:t>
            </a:r>
            <a:r>
              <a:rPr sz="2000" spc="-15" dirty="0">
                <a:latin typeface="Times New Roman"/>
                <a:cs typeface="Times New Roman"/>
              </a:rPr>
              <a:t>g</a:t>
            </a:r>
            <a:r>
              <a:rPr sz="2000" dirty="0">
                <a:latin typeface="Times New Roman"/>
                <a:cs typeface="Times New Roman"/>
              </a:rPr>
              <a:t>ood </a:t>
            </a:r>
            <a:r>
              <a:rPr sz="2000" spc="10" dirty="0">
                <a:latin typeface="Times New Roman"/>
                <a:cs typeface="Times New Roman"/>
              </a:rPr>
              <a:t>d</a:t>
            </a:r>
            <a:r>
              <a:rPr sz="2000" spc="-5" dirty="0">
                <a:latin typeface="Times New Roman"/>
                <a:cs typeface="Times New Roman"/>
              </a:rPr>
              <a:t>a</a:t>
            </a:r>
            <a:r>
              <a:rPr sz="2000" dirty="0">
                <a:latin typeface="Times New Roman"/>
                <a:cs typeface="Times New Roman"/>
              </a:rPr>
              <a:t>ta s</a:t>
            </a:r>
            <a:r>
              <a:rPr sz="2000" spc="-10" dirty="0">
                <a:latin typeface="Times New Roman"/>
                <a:cs typeface="Times New Roman"/>
              </a:rPr>
              <a:t>e</a:t>
            </a:r>
            <a:r>
              <a:rPr sz="2000" dirty="0">
                <a:latin typeface="Times New Roman"/>
                <a:cs typeface="Times New Roman"/>
              </a:rPr>
              <a:t>t is one</a:t>
            </a:r>
            <a:r>
              <a:rPr sz="2000" spc="-5" dirty="0">
                <a:latin typeface="Times New Roman"/>
                <a:cs typeface="Times New Roman"/>
              </a:rPr>
              <a:t> </a:t>
            </a:r>
            <a:r>
              <a:rPr sz="2000" dirty="0">
                <a:latin typeface="Times New Roman"/>
                <a:cs typeface="Times New Roman"/>
              </a:rPr>
              <a:t>t</a:t>
            </a:r>
            <a:r>
              <a:rPr sz="2000" spc="10" dirty="0">
                <a:latin typeface="Times New Roman"/>
                <a:cs typeface="Times New Roman"/>
              </a:rPr>
              <a:t>h</a:t>
            </a:r>
            <a:r>
              <a:rPr sz="2000" spc="-5" dirty="0">
                <a:latin typeface="Times New Roman"/>
                <a:cs typeface="Times New Roman"/>
              </a:rPr>
              <a:t>a</a:t>
            </a:r>
            <a:r>
              <a:rPr sz="2000" dirty="0">
                <a:latin typeface="Times New Roman"/>
                <a:cs typeface="Times New Roman"/>
              </a:rPr>
              <a:t>t suits</a:t>
            </a:r>
            <a:r>
              <a:rPr sz="2000" spc="10" dirty="0">
                <a:latin typeface="Times New Roman"/>
                <a:cs typeface="Times New Roman"/>
              </a:rPr>
              <a:t> </a:t>
            </a:r>
            <a:r>
              <a:rPr sz="2000" spc="-25" dirty="0">
                <a:latin typeface="Times New Roman"/>
                <a:cs typeface="Times New Roman"/>
              </a:rPr>
              <a:t>y</a:t>
            </a:r>
            <a:r>
              <a:rPr sz="2000" dirty="0">
                <a:latin typeface="Times New Roman"/>
                <a:cs typeface="Times New Roman"/>
              </a:rPr>
              <a:t>our </a:t>
            </a:r>
            <a:r>
              <a:rPr sz="2000" spc="-5" dirty="0">
                <a:latin typeface="Times New Roman"/>
                <a:cs typeface="Times New Roman"/>
              </a:rPr>
              <a:t>p</a:t>
            </a:r>
            <a:r>
              <a:rPr sz="2000" dirty="0">
                <a:latin typeface="Times New Roman"/>
                <a:cs typeface="Times New Roman"/>
              </a:rPr>
              <a:t>urpo</a:t>
            </a:r>
            <a:r>
              <a:rPr sz="2000" spc="5" dirty="0">
                <a:latin typeface="Times New Roman"/>
                <a:cs typeface="Times New Roman"/>
              </a:rPr>
              <a:t>s</a:t>
            </a:r>
            <a:r>
              <a:rPr sz="2000" spc="-5" dirty="0">
                <a:latin typeface="Times New Roman"/>
                <a:cs typeface="Times New Roman"/>
              </a:rPr>
              <a:t>e</a:t>
            </a:r>
            <a:r>
              <a:rPr sz="2000" dirty="0">
                <a:latin typeface="Times New Roman"/>
                <a:cs typeface="Times New Roman"/>
              </a:rPr>
              <a:t>.</a:t>
            </a:r>
          </a:p>
          <a:p>
            <a:pPr marL="50800" marR="559435" indent="-38100">
              <a:lnSpc>
                <a:spcPct val="192500"/>
              </a:lnSpc>
              <a:spcBef>
                <a:spcPts val="695"/>
              </a:spcBef>
            </a:pPr>
            <a:r>
              <a:rPr sz="2000" dirty="0">
                <a:latin typeface="Times New Roman"/>
                <a:cs typeface="Times New Roman"/>
              </a:rPr>
              <a:t>On the</a:t>
            </a:r>
            <a:r>
              <a:rPr sz="2000" spc="-5" dirty="0">
                <a:latin typeface="Times New Roman"/>
                <a:cs typeface="Times New Roman"/>
              </a:rPr>
              <a:t> </a:t>
            </a:r>
            <a:r>
              <a:rPr sz="2000" dirty="0">
                <a:latin typeface="Times New Roman"/>
                <a:cs typeface="Times New Roman"/>
              </a:rPr>
              <a:t>whol</a:t>
            </a:r>
            <a:r>
              <a:rPr sz="2000" spc="-5" dirty="0">
                <a:latin typeface="Times New Roman"/>
                <a:cs typeface="Times New Roman"/>
              </a:rPr>
              <a:t>e</a:t>
            </a:r>
            <a:r>
              <a:rPr sz="2000" dirty="0">
                <a:latin typeface="Times New Roman"/>
                <a:cs typeface="Times New Roman"/>
              </a:rPr>
              <a:t>, look for</a:t>
            </a:r>
            <a:r>
              <a:rPr sz="2000" spc="-5" dirty="0">
                <a:latin typeface="Times New Roman"/>
                <a:cs typeface="Times New Roman"/>
              </a:rPr>
              <a:t> </a:t>
            </a:r>
            <a:r>
              <a:rPr sz="2000" spc="10" dirty="0">
                <a:latin typeface="Times New Roman"/>
                <a:cs typeface="Times New Roman"/>
              </a:rPr>
              <a:t>d</a:t>
            </a:r>
            <a:r>
              <a:rPr sz="2000" spc="-5" dirty="0">
                <a:latin typeface="Times New Roman"/>
                <a:cs typeface="Times New Roman"/>
              </a:rPr>
              <a:t>a</a:t>
            </a:r>
            <a:r>
              <a:rPr sz="2000" dirty="0">
                <a:latin typeface="Times New Roman"/>
                <a:cs typeface="Times New Roman"/>
              </a:rPr>
              <a:t>ta s</a:t>
            </a:r>
            <a:r>
              <a:rPr sz="2000" spc="-10" dirty="0">
                <a:latin typeface="Times New Roman"/>
                <a:cs typeface="Times New Roman"/>
              </a:rPr>
              <a:t>e</a:t>
            </a:r>
            <a:r>
              <a:rPr sz="2000" dirty="0">
                <a:latin typeface="Times New Roman"/>
                <a:cs typeface="Times New Roman"/>
              </a:rPr>
              <a:t>ts th</a:t>
            </a:r>
            <a:r>
              <a:rPr sz="2000" spc="-5" dirty="0">
                <a:latin typeface="Times New Roman"/>
                <a:cs typeface="Times New Roman"/>
              </a:rPr>
              <a:t>a</a:t>
            </a:r>
            <a:r>
              <a:rPr sz="2000" dirty="0">
                <a:latin typeface="Times New Roman"/>
                <a:cs typeface="Times New Roman"/>
              </a:rPr>
              <a:t>t m</a:t>
            </a:r>
            <a:r>
              <a:rPr sz="2000" spc="-5" dirty="0">
                <a:latin typeface="Times New Roman"/>
                <a:cs typeface="Times New Roman"/>
              </a:rPr>
              <a:t>ee</a:t>
            </a:r>
            <a:r>
              <a:rPr sz="2000" dirty="0">
                <a:latin typeface="Times New Roman"/>
                <a:cs typeface="Times New Roman"/>
              </a:rPr>
              <a:t>t the</a:t>
            </a:r>
            <a:r>
              <a:rPr sz="2000" spc="-5" dirty="0">
                <a:latin typeface="Times New Roman"/>
                <a:cs typeface="Times New Roman"/>
              </a:rPr>
              <a:t> </a:t>
            </a:r>
            <a:r>
              <a:rPr sz="2000" dirty="0">
                <a:latin typeface="Times New Roman"/>
                <a:cs typeface="Times New Roman"/>
              </a:rPr>
              <a:t>fol</a:t>
            </a:r>
            <a:r>
              <a:rPr sz="2000" spc="10" dirty="0">
                <a:latin typeface="Times New Roman"/>
                <a:cs typeface="Times New Roman"/>
              </a:rPr>
              <a:t>l</a:t>
            </a:r>
            <a:r>
              <a:rPr sz="2000" dirty="0">
                <a:latin typeface="Times New Roman"/>
                <a:cs typeface="Times New Roman"/>
              </a:rPr>
              <a:t>owing</a:t>
            </a:r>
            <a:r>
              <a:rPr sz="2000" spc="-15" dirty="0">
                <a:latin typeface="Times New Roman"/>
                <a:cs typeface="Times New Roman"/>
              </a:rPr>
              <a:t> </a:t>
            </a:r>
            <a:r>
              <a:rPr sz="2000" spc="-5" dirty="0">
                <a:latin typeface="Times New Roman"/>
                <a:cs typeface="Times New Roman"/>
              </a:rPr>
              <a:t>c</a:t>
            </a:r>
            <a:r>
              <a:rPr sz="2000" dirty="0">
                <a:latin typeface="Times New Roman"/>
                <a:cs typeface="Times New Roman"/>
              </a:rPr>
              <a:t>onditions: 1.Contain the </a:t>
            </a:r>
            <a:r>
              <a:rPr sz="2000" spc="-10" dirty="0">
                <a:latin typeface="Times New Roman"/>
                <a:cs typeface="Times New Roman"/>
              </a:rPr>
              <a:t>e</a:t>
            </a:r>
            <a:r>
              <a:rPr sz="2000" dirty="0">
                <a:latin typeface="Times New Roman"/>
                <a:cs typeface="Times New Roman"/>
              </a:rPr>
              <a:t>lem</a:t>
            </a:r>
            <a:r>
              <a:rPr sz="2000" spc="-5" dirty="0">
                <a:latin typeface="Times New Roman"/>
                <a:cs typeface="Times New Roman"/>
              </a:rPr>
              <a:t>e</a:t>
            </a:r>
            <a:r>
              <a:rPr sz="2000" dirty="0">
                <a:latin typeface="Times New Roman"/>
                <a:cs typeface="Times New Roman"/>
              </a:rPr>
              <a:t>nts</a:t>
            </a:r>
            <a:r>
              <a:rPr sz="2000" spc="10" dirty="0">
                <a:latin typeface="Times New Roman"/>
                <a:cs typeface="Times New Roman"/>
              </a:rPr>
              <a:t> </a:t>
            </a:r>
            <a:r>
              <a:rPr sz="2000" spc="-15" dirty="0">
                <a:latin typeface="Times New Roman"/>
                <a:cs typeface="Times New Roman"/>
              </a:rPr>
              <a:t>y</a:t>
            </a:r>
            <a:r>
              <a:rPr sz="2000" dirty="0">
                <a:latin typeface="Times New Roman"/>
                <a:cs typeface="Times New Roman"/>
              </a:rPr>
              <a:t>ou n</a:t>
            </a:r>
            <a:r>
              <a:rPr sz="2000" spc="-5" dirty="0">
                <a:latin typeface="Times New Roman"/>
                <a:cs typeface="Times New Roman"/>
              </a:rPr>
              <a:t>ee</a:t>
            </a:r>
            <a:r>
              <a:rPr sz="2000" dirty="0">
                <a:latin typeface="Times New Roman"/>
                <a:cs typeface="Times New Roman"/>
              </a:rPr>
              <a:t>d</a:t>
            </a:r>
          </a:p>
          <a:p>
            <a:pPr>
              <a:lnSpc>
                <a:spcPct val="100000"/>
              </a:lnSpc>
              <a:spcBef>
                <a:spcPts val="21"/>
              </a:spcBef>
            </a:pPr>
            <a:endParaRPr sz="2000" dirty="0">
              <a:latin typeface="Times New Roman"/>
              <a:cs typeface="Times New Roman"/>
            </a:endParaRPr>
          </a:p>
          <a:p>
            <a:pPr marL="50800">
              <a:lnSpc>
                <a:spcPct val="100000"/>
              </a:lnSpc>
              <a:buFont typeface="Times New Roman"/>
              <a:buAutoNum type="arabicPeriod" startAt="2"/>
              <a:tabLst>
                <a:tab pos="165100" algn="l"/>
              </a:tabLst>
            </a:pPr>
            <a:r>
              <a:rPr sz="2000" dirty="0">
                <a:latin typeface="Times New Roman"/>
                <a:cs typeface="Times New Roman"/>
              </a:rPr>
              <a:t>A</a:t>
            </a:r>
            <a:r>
              <a:rPr sz="2000" spc="-10" dirty="0">
                <a:latin typeface="Times New Roman"/>
                <a:cs typeface="Times New Roman"/>
              </a:rPr>
              <a:t>r</a:t>
            </a:r>
            <a:r>
              <a:rPr sz="2000" dirty="0">
                <a:latin typeface="Times New Roman"/>
                <a:cs typeface="Times New Roman"/>
              </a:rPr>
              <a:t>e</a:t>
            </a:r>
            <a:r>
              <a:rPr sz="2000" spc="-5" dirty="0">
                <a:latin typeface="Times New Roman"/>
                <a:cs typeface="Times New Roman"/>
              </a:rPr>
              <a:t> </a:t>
            </a:r>
            <a:r>
              <a:rPr sz="2000" dirty="0">
                <a:latin typeface="Times New Roman"/>
                <a:cs typeface="Times New Roman"/>
              </a:rPr>
              <a:t>dis</a:t>
            </a:r>
            <a:r>
              <a:rPr sz="2000" spc="5" dirty="0">
                <a:latin typeface="Times New Roman"/>
                <a:cs typeface="Times New Roman"/>
              </a:rPr>
              <a:t>a</a:t>
            </a:r>
            <a:r>
              <a:rPr sz="2000" dirty="0">
                <a:latin typeface="Times New Roman"/>
                <a:cs typeface="Times New Roman"/>
              </a:rPr>
              <a:t>g</a:t>
            </a:r>
            <a:r>
              <a:rPr sz="2000" spc="-15" dirty="0">
                <a:latin typeface="Times New Roman"/>
                <a:cs typeface="Times New Roman"/>
              </a:rPr>
              <a:t>g</a:t>
            </a:r>
            <a:r>
              <a:rPr sz="2000" spc="5" dirty="0">
                <a:latin typeface="Times New Roman"/>
                <a:cs typeface="Times New Roman"/>
              </a:rPr>
              <a:t>re</a:t>
            </a:r>
            <a:r>
              <a:rPr sz="2000" spc="-15" dirty="0">
                <a:latin typeface="Times New Roman"/>
                <a:cs typeface="Times New Roman"/>
              </a:rPr>
              <a:t>g</a:t>
            </a:r>
            <a:r>
              <a:rPr sz="2000" spc="-5" dirty="0">
                <a:latin typeface="Times New Roman"/>
                <a:cs typeface="Times New Roman"/>
              </a:rPr>
              <a:t>a</a:t>
            </a:r>
            <a:r>
              <a:rPr sz="2000" dirty="0">
                <a:latin typeface="Times New Roman"/>
                <a:cs typeface="Times New Roman"/>
              </a:rPr>
              <a:t>ted </a:t>
            </a:r>
            <a:r>
              <a:rPr sz="2000" spc="5" dirty="0">
                <a:latin typeface="Times New Roman"/>
                <a:cs typeface="Times New Roman"/>
              </a:rPr>
              <a:t>d</a:t>
            </a:r>
            <a:r>
              <a:rPr sz="2000" spc="-5" dirty="0">
                <a:latin typeface="Times New Roman"/>
                <a:cs typeface="Times New Roman"/>
              </a:rPr>
              <a:t>a</a:t>
            </a:r>
            <a:r>
              <a:rPr sz="2000" dirty="0">
                <a:latin typeface="Times New Roman"/>
                <a:cs typeface="Times New Roman"/>
              </a:rPr>
              <a:t>ta</a:t>
            </a:r>
          </a:p>
          <a:p>
            <a:pPr marL="50800" marR="1038860">
              <a:lnSpc>
                <a:spcPts val="2780"/>
              </a:lnSpc>
              <a:spcBef>
                <a:spcPts val="305"/>
              </a:spcBef>
              <a:buFont typeface="Times New Roman"/>
              <a:buAutoNum type="arabicPeriod" startAt="2"/>
              <a:tabLst>
                <a:tab pos="165100" algn="l"/>
              </a:tabLst>
            </a:pPr>
            <a:r>
              <a:rPr sz="2000" dirty="0">
                <a:latin typeface="Times New Roman"/>
                <a:cs typeface="Times New Roman"/>
              </a:rPr>
              <a:t>H</a:t>
            </a:r>
            <a:r>
              <a:rPr sz="2000" spc="-10" dirty="0">
                <a:latin typeface="Times New Roman"/>
                <a:cs typeface="Times New Roman"/>
              </a:rPr>
              <a:t>a</a:t>
            </a:r>
            <a:r>
              <a:rPr sz="2000" dirty="0">
                <a:latin typeface="Times New Roman"/>
                <a:cs typeface="Times New Roman"/>
              </a:rPr>
              <a:t>ve</a:t>
            </a:r>
            <a:r>
              <a:rPr sz="2000" spc="-5" dirty="0">
                <a:latin typeface="Times New Roman"/>
                <a:cs typeface="Times New Roman"/>
              </a:rPr>
              <a:t> a</a:t>
            </a:r>
            <a:r>
              <a:rPr sz="2000" dirty="0">
                <a:latin typeface="Times New Roman"/>
                <a:cs typeface="Times New Roman"/>
              </a:rPr>
              <a:t>t l</a:t>
            </a:r>
            <a:r>
              <a:rPr sz="2000" spc="5" dirty="0">
                <a:latin typeface="Times New Roman"/>
                <a:cs typeface="Times New Roman"/>
              </a:rPr>
              <a:t>e</a:t>
            </a:r>
            <a:r>
              <a:rPr sz="2000" spc="-5" dirty="0">
                <a:latin typeface="Times New Roman"/>
                <a:cs typeface="Times New Roman"/>
              </a:rPr>
              <a:t>a</a:t>
            </a:r>
            <a:r>
              <a:rPr sz="2000" dirty="0">
                <a:latin typeface="Times New Roman"/>
                <a:cs typeface="Times New Roman"/>
              </a:rPr>
              <a:t>st a </a:t>
            </a:r>
            <a:r>
              <a:rPr sz="2000" spc="-10" dirty="0">
                <a:latin typeface="Times New Roman"/>
                <a:cs typeface="Times New Roman"/>
              </a:rPr>
              <a:t>c</a:t>
            </a:r>
            <a:r>
              <a:rPr sz="2000" dirty="0">
                <a:latin typeface="Times New Roman"/>
                <a:cs typeface="Times New Roman"/>
              </a:rPr>
              <a:t>ouple</a:t>
            </a:r>
            <a:r>
              <a:rPr sz="2000" spc="5" dirty="0">
                <a:latin typeface="Times New Roman"/>
                <a:cs typeface="Times New Roman"/>
              </a:rPr>
              <a:t> </a:t>
            </a:r>
            <a:r>
              <a:rPr sz="2000" dirty="0">
                <a:latin typeface="Times New Roman"/>
                <a:cs typeface="Times New Roman"/>
              </a:rPr>
              <a:t>dim</a:t>
            </a:r>
            <a:r>
              <a:rPr sz="2000" spc="-5" dirty="0">
                <a:latin typeface="Times New Roman"/>
                <a:cs typeface="Times New Roman"/>
              </a:rPr>
              <a:t>e</a:t>
            </a:r>
            <a:r>
              <a:rPr sz="2000" dirty="0">
                <a:latin typeface="Times New Roman"/>
                <a:cs typeface="Times New Roman"/>
              </a:rPr>
              <a:t>nsions </a:t>
            </a:r>
            <a:r>
              <a:rPr sz="2000" spc="-5" dirty="0">
                <a:latin typeface="Times New Roman"/>
                <a:cs typeface="Times New Roman"/>
              </a:rPr>
              <a:t>a</a:t>
            </a:r>
            <a:r>
              <a:rPr sz="2000" dirty="0">
                <a:latin typeface="Times New Roman"/>
                <a:cs typeface="Times New Roman"/>
              </a:rPr>
              <a:t>nd a</a:t>
            </a:r>
            <a:r>
              <a:rPr sz="2000" spc="-5" dirty="0">
                <a:latin typeface="Times New Roman"/>
                <a:cs typeface="Times New Roman"/>
              </a:rPr>
              <a:t> c</a:t>
            </a:r>
            <a:r>
              <a:rPr sz="2000" dirty="0">
                <a:latin typeface="Times New Roman"/>
                <a:cs typeface="Times New Roman"/>
              </a:rPr>
              <a:t>ouple</a:t>
            </a:r>
            <a:r>
              <a:rPr sz="2000" spc="5" dirty="0">
                <a:latin typeface="Times New Roman"/>
                <a:cs typeface="Times New Roman"/>
              </a:rPr>
              <a:t> </a:t>
            </a:r>
            <a:r>
              <a:rPr sz="2000" dirty="0">
                <a:latin typeface="Times New Roman"/>
                <a:cs typeface="Times New Roman"/>
              </a:rPr>
              <a:t>me</a:t>
            </a:r>
            <a:r>
              <a:rPr sz="2000" spc="-10" dirty="0">
                <a:latin typeface="Times New Roman"/>
                <a:cs typeface="Times New Roman"/>
              </a:rPr>
              <a:t>a</a:t>
            </a:r>
            <a:r>
              <a:rPr sz="2000" dirty="0">
                <a:latin typeface="Times New Roman"/>
                <a:cs typeface="Times New Roman"/>
              </a:rPr>
              <a:t>sur</a:t>
            </a:r>
            <a:r>
              <a:rPr sz="2000" spc="-10" dirty="0">
                <a:latin typeface="Times New Roman"/>
                <a:cs typeface="Times New Roman"/>
              </a:rPr>
              <a:t>e</a:t>
            </a:r>
            <a:r>
              <a:rPr sz="2000" dirty="0">
                <a:latin typeface="Times New Roman"/>
                <a:cs typeface="Times New Roman"/>
              </a:rPr>
              <a:t>s 4.H</a:t>
            </a:r>
            <a:r>
              <a:rPr sz="2000" spc="-10" dirty="0">
                <a:latin typeface="Times New Roman"/>
                <a:cs typeface="Times New Roman"/>
              </a:rPr>
              <a:t>a</a:t>
            </a:r>
            <a:r>
              <a:rPr sz="2000" dirty="0">
                <a:latin typeface="Times New Roman"/>
                <a:cs typeface="Times New Roman"/>
              </a:rPr>
              <a:t>ve</a:t>
            </a:r>
            <a:r>
              <a:rPr sz="2000" spc="5" dirty="0">
                <a:latin typeface="Times New Roman"/>
                <a:cs typeface="Times New Roman"/>
              </a:rPr>
              <a:t> </a:t>
            </a:r>
            <a:r>
              <a:rPr sz="2000" spc="-15" dirty="0">
                <a:latin typeface="Times New Roman"/>
                <a:cs typeface="Times New Roman"/>
              </a:rPr>
              <a:t>g</a:t>
            </a:r>
            <a:r>
              <a:rPr sz="2000" dirty="0">
                <a:latin typeface="Times New Roman"/>
                <a:cs typeface="Times New Roman"/>
              </a:rPr>
              <a:t>ood met</a:t>
            </a:r>
            <a:r>
              <a:rPr sz="2000" spc="-5" dirty="0">
                <a:latin typeface="Times New Roman"/>
                <a:cs typeface="Times New Roman"/>
              </a:rPr>
              <a:t>a</a:t>
            </a:r>
            <a:r>
              <a:rPr sz="2000" spc="10" dirty="0">
                <a:latin typeface="Times New Roman"/>
                <a:cs typeface="Times New Roman"/>
              </a:rPr>
              <a:t>d</a:t>
            </a:r>
            <a:r>
              <a:rPr sz="2000" spc="-5" dirty="0">
                <a:latin typeface="Times New Roman"/>
                <a:cs typeface="Times New Roman"/>
              </a:rPr>
              <a:t>a</a:t>
            </a:r>
            <a:r>
              <a:rPr sz="2000" dirty="0">
                <a:latin typeface="Times New Roman"/>
                <a:cs typeface="Times New Roman"/>
              </a:rPr>
              <a:t>ta </a:t>
            </a:r>
            <a:r>
              <a:rPr sz="2000" spc="5" dirty="0">
                <a:latin typeface="Times New Roman"/>
                <a:cs typeface="Times New Roman"/>
              </a:rPr>
              <a:t>o</a:t>
            </a:r>
            <a:r>
              <a:rPr sz="2000" dirty="0">
                <a:latin typeface="Times New Roman"/>
                <a:cs typeface="Times New Roman"/>
              </a:rPr>
              <a:t>r a</a:t>
            </a:r>
            <a:r>
              <a:rPr sz="2000" spc="-10" dirty="0">
                <a:latin typeface="Times New Roman"/>
                <a:cs typeface="Times New Roman"/>
              </a:rPr>
              <a:t> </a:t>
            </a:r>
            <a:r>
              <a:rPr sz="2000" dirty="0">
                <a:latin typeface="Times New Roman"/>
                <a:cs typeface="Times New Roman"/>
              </a:rPr>
              <a:t>d</a:t>
            </a:r>
            <a:r>
              <a:rPr sz="2000" spc="-5" dirty="0">
                <a:latin typeface="Times New Roman"/>
                <a:cs typeface="Times New Roman"/>
              </a:rPr>
              <a:t>a</a:t>
            </a:r>
            <a:r>
              <a:rPr sz="2000" dirty="0">
                <a:latin typeface="Times New Roman"/>
                <a:cs typeface="Times New Roman"/>
              </a:rPr>
              <a:t>ta di</a:t>
            </a:r>
            <a:r>
              <a:rPr sz="2000" spc="-5" dirty="0">
                <a:latin typeface="Times New Roman"/>
                <a:cs typeface="Times New Roman"/>
              </a:rPr>
              <a:t>c</a:t>
            </a:r>
            <a:r>
              <a:rPr sz="2000" dirty="0">
                <a:latin typeface="Times New Roman"/>
                <a:cs typeface="Times New Roman"/>
              </a:rPr>
              <a:t>tion</a:t>
            </a:r>
            <a:r>
              <a:rPr sz="2000" spc="5" dirty="0">
                <a:latin typeface="Times New Roman"/>
                <a:cs typeface="Times New Roman"/>
              </a:rPr>
              <a:t>a</a:t>
            </a:r>
            <a:r>
              <a:rPr sz="2000" spc="15" dirty="0">
                <a:latin typeface="Times New Roman"/>
                <a:cs typeface="Times New Roman"/>
              </a:rPr>
              <a:t>r</a:t>
            </a:r>
            <a:r>
              <a:rPr sz="2000" dirty="0">
                <a:latin typeface="Times New Roman"/>
                <a:cs typeface="Times New Roman"/>
              </a:rPr>
              <a:t>y</a:t>
            </a:r>
          </a:p>
          <a:p>
            <a:pPr marL="88900">
              <a:lnSpc>
                <a:spcPct val="100000"/>
              </a:lnSpc>
              <a:spcBef>
                <a:spcPts val="1030"/>
              </a:spcBef>
            </a:pPr>
            <a:r>
              <a:rPr sz="1200" dirty="0">
                <a:latin typeface="Times New Roman"/>
                <a:cs typeface="Times New Roman"/>
              </a:rPr>
              <a:t>5.A</a:t>
            </a:r>
            <a:r>
              <a:rPr sz="1200" spc="-10" dirty="0">
                <a:latin typeface="Times New Roman"/>
                <a:cs typeface="Times New Roman"/>
              </a:rPr>
              <a:t>r</a:t>
            </a:r>
            <a:r>
              <a:rPr sz="1200" dirty="0">
                <a:latin typeface="Times New Roman"/>
                <a:cs typeface="Times New Roman"/>
              </a:rPr>
              <a:t>e</a:t>
            </a:r>
            <a:r>
              <a:rPr sz="1200" spc="-5" dirty="0">
                <a:latin typeface="Times New Roman"/>
                <a:cs typeface="Times New Roman"/>
              </a:rPr>
              <a:t> </a:t>
            </a:r>
            <a:r>
              <a:rPr sz="1200" dirty="0">
                <a:latin typeface="Times New Roman"/>
                <a:cs typeface="Times New Roman"/>
              </a:rPr>
              <a:t>us</a:t>
            </a:r>
            <a:r>
              <a:rPr sz="1200" spc="5" dirty="0">
                <a:latin typeface="Times New Roman"/>
                <a:cs typeface="Times New Roman"/>
              </a:rPr>
              <a:t>e</a:t>
            </a:r>
            <a:r>
              <a:rPr sz="1200" spc="-5" dirty="0">
                <a:latin typeface="Times New Roman"/>
                <a:cs typeface="Times New Roman"/>
              </a:rPr>
              <a:t>a</a:t>
            </a:r>
            <a:r>
              <a:rPr sz="1200" dirty="0">
                <a:latin typeface="Times New Roman"/>
                <a:cs typeface="Times New Roman"/>
              </a:rPr>
              <a:t>ble</a:t>
            </a:r>
          </a:p>
          <a:p>
            <a:pPr>
              <a:lnSpc>
                <a:spcPct val="100000"/>
              </a:lnSpc>
              <a:spcBef>
                <a:spcPts val="9"/>
              </a:spcBef>
            </a:pPr>
            <a:endParaRPr sz="1150" dirty="0">
              <a:latin typeface="Times New Roman"/>
              <a:cs typeface="Times New Roman"/>
            </a:endParaRPr>
          </a:p>
          <a:p>
            <a:pPr marL="90170">
              <a:lnSpc>
                <a:spcPct val="100000"/>
              </a:lnSpc>
            </a:pPr>
            <a:r>
              <a:rPr sz="1200" spc="-30" dirty="0">
                <a:latin typeface="Times New Roman"/>
                <a:cs typeface="Times New Roman"/>
              </a:rPr>
              <a:t>I</a:t>
            </a:r>
            <a:r>
              <a:rPr sz="1200" dirty="0">
                <a:latin typeface="Times New Roman"/>
                <a:cs typeface="Times New Roman"/>
              </a:rPr>
              <a:t>n o</a:t>
            </a:r>
            <a:r>
              <a:rPr sz="1200" spc="10" dirty="0">
                <a:latin typeface="Times New Roman"/>
                <a:cs typeface="Times New Roman"/>
              </a:rPr>
              <a:t>u</a:t>
            </a:r>
            <a:r>
              <a:rPr sz="1200" dirty="0">
                <a:latin typeface="Times New Roman"/>
                <a:cs typeface="Times New Roman"/>
              </a:rPr>
              <a:t>r d</a:t>
            </a:r>
            <a:r>
              <a:rPr sz="1200" spc="-10" dirty="0">
                <a:latin typeface="Times New Roman"/>
                <a:cs typeface="Times New Roman"/>
              </a:rPr>
              <a:t>a</a:t>
            </a:r>
            <a:r>
              <a:rPr sz="1200" dirty="0">
                <a:latin typeface="Times New Roman"/>
                <a:cs typeface="Times New Roman"/>
              </a:rPr>
              <a:t>ta </a:t>
            </a:r>
            <a:r>
              <a:rPr sz="1200" spc="5" dirty="0">
                <a:latin typeface="Times New Roman"/>
                <a:cs typeface="Times New Roman"/>
              </a:rPr>
              <a:t>s</a:t>
            </a:r>
            <a:r>
              <a:rPr sz="1200" spc="-5" dirty="0">
                <a:latin typeface="Times New Roman"/>
                <a:cs typeface="Times New Roman"/>
              </a:rPr>
              <a:t>e</a:t>
            </a:r>
            <a:r>
              <a:rPr sz="1200" dirty="0">
                <a:latin typeface="Times New Roman"/>
                <a:cs typeface="Times New Roman"/>
              </a:rPr>
              <a:t>t sev</a:t>
            </a:r>
            <a:r>
              <a:rPr sz="1200" spc="-10" dirty="0">
                <a:latin typeface="Times New Roman"/>
                <a:cs typeface="Times New Roman"/>
              </a:rPr>
              <a:t>e</a:t>
            </a:r>
            <a:r>
              <a:rPr sz="1200" spc="5" dirty="0">
                <a:latin typeface="Times New Roman"/>
                <a:cs typeface="Times New Roman"/>
              </a:rPr>
              <a:t>r</a:t>
            </a:r>
            <a:r>
              <a:rPr sz="1200" spc="-5" dirty="0">
                <a:latin typeface="Times New Roman"/>
                <a:cs typeface="Times New Roman"/>
              </a:rPr>
              <a:t>a</a:t>
            </a:r>
            <a:r>
              <a:rPr sz="1200" dirty="0">
                <a:latin typeface="Times New Roman"/>
                <a:cs typeface="Times New Roman"/>
              </a:rPr>
              <a:t>l </a:t>
            </a:r>
            <a:r>
              <a:rPr sz="1200" spc="5" dirty="0">
                <a:latin typeface="Times New Roman"/>
                <a:cs typeface="Times New Roman"/>
              </a:rPr>
              <a:t>f</a:t>
            </a:r>
            <a:r>
              <a:rPr sz="1200" spc="-5" dirty="0">
                <a:latin typeface="Times New Roman"/>
                <a:cs typeface="Times New Roman"/>
              </a:rPr>
              <a:t>ea</a:t>
            </a:r>
            <a:r>
              <a:rPr sz="1200" dirty="0">
                <a:latin typeface="Times New Roman"/>
                <a:cs typeface="Times New Roman"/>
              </a:rPr>
              <a:t>tur</a:t>
            </a:r>
            <a:r>
              <a:rPr sz="1200" spc="-10" dirty="0">
                <a:latin typeface="Times New Roman"/>
                <a:cs typeface="Times New Roman"/>
              </a:rPr>
              <a:t>e</a:t>
            </a:r>
            <a:r>
              <a:rPr sz="1200" dirty="0">
                <a:latin typeface="Times New Roman"/>
                <a:cs typeface="Times New Roman"/>
              </a:rPr>
              <a:t>s</a:t>
            </a:r>
            <a:r>
              <a:rPr sz="1200" spc="10" dirty="0">
                <a:latin typeface="Times New Roman"/>
                <a:cs typeface="Times New Roman"/>
              </a:rPr>
              <a:t> </a:t>
            </a:r>
            <a:r>
              <a:rPr sz="1200" spc="-5" dirty="0">
                <a:latin typeface="Times New Roman"/>
                <a:cs typeface="Times New Roman"/>
              </a:rPr>
              <a:t>a</a:t>
            </a:r>
            <a:r>
              <a:rPr sz="1200" dirty="0">
                <a:latin typeface="Times New Roman"/>
                <a:cs typeface="Times New Roman"/>
              </a:rPr>
              <a:t>re</a:t>
            </a:r>
            <a:r>
              <a:rPr sz="1200" spc="-10" dirty="0">
                <a:latin typeface="Times New Roman"/>
                <a:cs typeface="Times New Roman"/>
              </a:rPr>
              <a:t> </a:t>
            </a:r>
            <a:r>
              <a:rPr sz="1200" dirty="0">
                <a:latin typeface="Times New Roman"/>
                <a:cs typeface="Times New Roman"/>
              </a:rPr>
              <a:t>involv</a:t>
            </a:r>
            <a:r>
              <a:rPr sz="1200" spc="-5" dirty="0">
                <a:latin typeface="Times New Roman"/>
                <a:cs typeface="Times New Roman"/>
              </a:rPr>
              <a:t>e</a:t>
            </a:r>
            <a:r>
              <a:rPr sz="1200" dirty="0">
                <a:latin typeface="Times New Roman"/>
                <a:cs typeface="Times New Roman"/>
              </a:rPr>
              <a:t>d to </a:t>
            </a:r>
            <a:r>
              <a:rPr sz="1200" spc="15" dirty="0">
                <a:latin typeface="Times New Roman"/>
                <a:cs typeface="Times New Roman"/>
              </a:rPr>
              <a:t>m</a:t>
            </a:r>
            <a:r>
              <a:rPr sz="1200" spc="-5" dirty="0">
                <a:latin typeface="Times New Roman"/>
                <a:cs typeface="Times New Roman"/>
              </a:rPr>
              <a:t>a</a:t>
            </a:r>
            <a:r>
              <a:rPr sz="1200" dirty="0">
                <a:latin typeface="Times New Roman"/>
                <a:cs typeface="Times New Roman"/>
              </a:rPr>
              <a:t>ke</a:t>
            </a:r>
            <a:r>
              <a:rPr sz="1200" spc="-5" dirty="0">
                <a:latin typeface="Times New Roman"/>
                <a:cs typeface="Times New Roman"/>
              </a:rPr>
              <a:t> </a:t>
            </a:r>
            <a:r>
              <a:rPr sz="1200" dirty="0">
                <a:latin typeface="Times New Roman"/>
                <a:cs typeface="Times New Roman"/>
              </a:rPr>
              <a:t>a</a:t>
            </a:r>
            <a:r>
              <a:rPr sz="1200" spc="-5" dirty="0">
                <a:latin typeface="Times New Roman"/>
                <a:cs typeface="Times New Roman"/>
              </a:rPr>
              <a:t> </a:t>
            </a:r>
            <a:r>
              <a:rPr sz="1200" spc="10" dirty="0">
                <a:latin typeface="Times New Roman"/>
                <a:cs typeface="Times New Roman"/>
              </a:rPr>
              <a:t>p</a:t>
            </a:r>
            <a:r>
              <a:rPr sz="1200" spc="-5" dirty="0">
                <a:latin typeface="Times New Roman"/>
                <a:cs typeface="Times New Roman"/>
              </a:rPr>
              <a:t>e</a:t>
            </a:r>
            <a:r>
              <a:rPr sz="1200" dirty="0">
                <a:latin typeface="Times New Roman"/>
                <a:cs typeface="Times New Roman"/>
              </a:rPr>
              <a:t>rf</a:t>
            </a:r>
            <a:r>
              <a:rPr sz="1200" spc="-5" dirty="0">
                <a:latin typeface="Times New Roman"/>
                <a:cs typeface="Times New Roman"/>
              </a:rPr>
              <a:t>ec</a:t>
            </a:r>
            <a:r>
              <a:rPr sz="1200" dirty="0">
                <a:latin typeface="Times New Roman"/>
                <a:cs typeface="Times New Roman"/>
              </a:rPr>
              <a:t>t data</a:t>
            </a:r>
            <a:r>
              <a:rPr sz="1200" spc="-5" dirty="0">
                <a:latin typeface="Times New Roman"/>
                <a:cs typeface="Times New Roman"/>
              </a:rPr>
              <a:t> </a:t>
            </a:r>
            <a:r>
              <a:rPr sz="1200" spc="10" dirty="0">
                <a:latin typeface="Times New Roman"/>
                <a:cs typeface="Times New Roman"/>
              </a:rPr>
              <a:t>s</a:t>
            </a:r>
            <a:r>
              <a:rPr sz="1200" spc="-5" dirty="0">
                <a:latin typeface="Times New Roman"/>
                <a:cs typeface="Times New Roman"/>
              </a:rPr>
              <a:t>e</a:t>
            </a:r>
            <a:r>
              <a:rPr sz="1200" dirty="0">
                <a:latin typeface="Times New Roman"/>
                <a:cs typeface="Times New Roman"/>
              </a:rPr>
              <a:t>t like :</a:t>
            </a:r>
          </a:p>
        </p:txBody>
      </p:sp>
      <p:sp>
        <p:nvSpPr>
          <p:cNvPr id="3" name="object 3"/>
          <p:cNvSpPr/>
          <p:nvPr/>
        </p:nvSpPr>
        <p:spPr>
          <a:xfrm>
            <a:off x="731830" y="8790182"/>
            <a:ext cx="38100" cy="7620"/>
          </a:xfrm>
          <a:custGeom>
            <a:avLst/>
            <a:gdLst/>
            <a:ahLst/>
            <a:cxnLst/>
            <a:rect l="l" t="t" r="r" b="b"/>
            <a:pathLst>
              <a:path w="38100" h="7620">
                <a:moveTo>
                  <a:pt x="0" y="3809"/>
                </a:moveTo>
                <a:lnTo>
                  <a:pt x="38099" y="3809"/>
                </a:lnTo>
              </a:path>
            </a:pathLst>
          </a:custGeom>
          <a:ln w="8889">
            <a:solidFill>
              <a:srgbClr val="252525"/>
            </a:solidFill>
          </a:ln>
        </p:spPr>
        <p:txBody>
          <a:bodyPr wrap="square" lIns="0" tIns="0" rIns="0" bIns="0" rtlCol="0"/>
          <a:lstStyle/>
          <a:p>
            <a:endParaRPr/>
          </a:p>
        </p:txBody>
      </p:sp>
      <p:sp>
        <p:nvSpPr>
          <p:cNvPr id="4" name="object 4"/>
          <p:cNvSpPr txBox="1"/>
          <p:nvPr/>
        </p:nvSpPr>
        <p:spPr>
          <a:xfrm>
            <a:off x="642918" y="7585169"/>
            <a:ext cx="4741545" cy="3177921"/>
          </a:xfrm>
          <a:prstGeom prst="rect">
            <a:avLst/>
          </a:prstGeom>
        </p:spPr>
        <p:txBody>
          <a:bodyPr vert="horz" wrap="square" lIns="0" tIns="0" rIns="0" bIns="0" rtlCol="0">
            <a:spAutoFit/>
          </a:bodyPr>
          <a:lstStyle/>
          <a:p>
            <a:pPr marL="12700" marR="42545">
              <a:lnSpc>
                <a:spcPts val="2780"/>
              </a:lnSpc>
            </a:pPr>
            <a:r>
              <a:rPr sz="2000" dirty="0">
                <a:solidFill>
                  <a:srgbClr val="252525"/>
                </a:solidFill>
                <a:latin typeface="Times New Roman"/>
                <a:cs typeface="Times New Roman"/>
              </a:rPr>
              <a:t>1.</a:t>
            </a:r>
            <a:r>
              <a:rPr sz="2000" b="1" dirty="0">
                <a:solidFill>
                  <a:srgbClr val="252525"/>
                </a:solidFill>
                <a:latin typeface="Times New Roman"/>
                <a:cs typeface="Times New Roman"/>
              </a:rPr>
              <a:t>Ad</a:t>
            </a:r>
            <a:r>
              <a:rPr sz="2000" b="1" spc="-15" dirty="0">
                <a:solidFill>
                  <a:srgbClr val="252525"/>
                </a:solidFill>
                <a:latin typeface="Times New Roman"/>
                <a:cs typeface="Times New Roman"/>
              </a:rPr>
              <a:t>m</a:t>
            </a:r>
            <a:r>
              <a:rPr sz="2000" b="1" dirty="0">
                <a:solidFill>
                  <a:srgbClr val="252525"/>
                </a:solidFill>
                <a:latin typeface="Times New Roman"/>
                <a:cs typeface="Times New Roman"/>
              </a:rPr>
              <a:t>i</a:t>
            </a:r>
            <a:r>
              <a:rPr sz="2000" b="1" spc="5" dirty="0">
                <a:solidFill>
                  <a:srgbClr val="252525"/>
                </a:solidFill>
                <a:latin typeface="Times New Roman"/>
                <a:cs typeface="Times New Roman"/>
              </a:rPr>
              <a:t>n</a:t>
            </a:r>
            <a:r>
              <a:rPr sz="2000" b="1" dirty="0">
                <a:solidFill>
                  <a:srgbClr val="252525"/>
                </a:solidFill>
                <a:latin typeface="Times New Roman"/>
                <a:cs typeface="Times New Roman"/>
              </a:rPr>
              <a:t>ist</a:t>
            </a:r>
            <a:r>
              <a:rPr sz="2000" b="1" spc="-5" dirty="0">
                <a:solidFill>
                  <a:srgbClr val="252525"/>
                </a:solidFill>
                <a:latin typeface="Times New Roman"/>
                <a:cs typeface="Times New Roman"/>
              </a:rPr>
              <a:t>r</a:t>
            </a:r>
            <a:r>
              <a:rPr sz="2000" b="1" dirty="0">
                <a:solidFill>
                  <a:srgbClr val="252525"/>
                </a:solidFill>
                <a:latin typeface="Times New Roman"/>
                <a:cs typeface="Times New Roman"/>
              </a:rPr>
              <a:t>ativ</a:t>
            </a:r>
            <a:r>
              <a:rPr sz="2000" b="1" spc="-10" dirty="0">
                <a:solidFill>
                  <a:srgbClr val="252525"/>
                </a:solidFill>
                <a:latin typeface="Times New Roman"/>
                <a:cs typeface="Times New Roman"/>
              </a:rPr>
              <a:t>e</a:t>
            </a:r>
            <a:r>
              <a:rPr sz="2000" dirty="0">
                <a:solidFill>
                  <a:srgbClr val="252525"/>
                </a:solidFill>
                <a:latin typeface="Times New Roman"/>
                <a:cs typeface="Times New Roman"/>
              </a:rPr>
              <a:t>: N</a:t>
            </a:r>
            <a:r>
              <a:rPr sz="2000" spc="10" dirty="0">
                <a:solidFill>
                  <a:srgbClr val="252525"/>
                </a:solidFill>
                <a:latin typeface="Times New Roman"/>
                <a:cs typeface="Times New Roman"/>
              </a:rPr>
              <a:t>u</a:t>
            </a:r>
            <a:r>
              <a:rPr sz="2000" dirty="0">
                <a:solidFill>
                  <a:srgbClr val="252525"/>
                </a:solidFill>
                <a:latin typeface="Times New Roman"/>
                <a:cs typeface="Times New Roman"/>
              </a:rPr>
              <a:t>mber</a:t>
            </a:r>
            <a:r>
              <a:rPr sz="2000" spc="-10" dirty="0">
                <a:solidFill>
                  <a:srgbClr val="252525"/>
                </a:solidFill>
                <a:latin typeface="Times New Roman"/>
                <a:cs typeface="Times New Roman"/>
              </a:rPr>
              <a:t> </a:t>
            </a:r>
            <a:r>
              <a:rPr sz="2000" dirty="0">
                <a:solidFill>
                  <a:srgbClr val="252525"/>
                </a:solidFill>
                <a:latin typeface="Times New Roman"/>
                <a:cs typeface="Times New Roman"/>
              </a:rPr>
              <a:t>of pag</a:t>
            </a:r>
            <a:r>
              <a:rPr sz="2000" spc="-5" dirty="0">
                <a:solidFill>
                  <a:srgbClr val="252525"/>
                </a:solidFill>
                <a:latin typeface="Times New Roman"/>
                <a:cs typeface="Times New Roman"/>
              </a:rPr>
              <a:t>e</a:t>
            </a:r>
            <a:r>
              <a:rPr sz="2000" dirty="0">
                <a:solidFill>
                  <a:srgbClr val="252525"/>
                </a:solidFill>
                <a:latin typeface="Times New Roman"/>
                <a:cs typeface="Times New Roman"/>
              </a:rPr>
              <a:t>s of this </a:t>
            </a:r>
            <a:r>
              <a:rPr sz="2000" spc="10" dirty="0">
                <a:solidFill>
                  <a:srgbClr val="252525"/>
                </a:solidFill>
                <a:latin typeface="Times New Roman"/>
                <a:cs typeface="Times New Roman"/>
              </a:rPr>
              <a:t>t</a:t>
            </a:r>
            <a:r>
              <a:rPr sz="2000" spc="-25" dirty="0">
                <a:solidFill>
                  <a:srgbClr val="252525"/>
                </a:solidFill>
                <a:latin typeface="Times New Roman"/>
                <a:cs typeface="Times New Roman"/>
              </a:rPr>
              <a:t>y</a:t>
            </a:r>
            <a:r>
              <a:rPr sz="2000" spc="10" dirty="0">
                <a:solidFill>
                  <a:srgbClr val="252525"/>
                </a:solidFill>
                <a:latin typeface="Times New Roman"/>
                <a:cs typeface="Times New Roman"/>
              </a:rPr>
              <a:t>p</a:t>
            </a:r>
            <a:r>
              <a:rPr sz="2000" dirty="0">
                <a:solidFill>
                  <a:srgbClr val="252525"/>
                </a:solidFill>
                <a:latin typeface="Times New Roman"/>
                <a:cs typeface="Times New Roman"/>
              </a:rPr>
              <a:t>e</a:t>
            </a:r>
            <a:r>
              <a:rPr sz="2000" spc="-5" dirty="0">
                <a:solidFill>
                  <a:srgbClr val="252525"/>
                </a:solidFill>
                <a:latin typeface="Times New Roman"/>
                <a:cs typeface="Times New Roman"/>
              </a:rPr>
              <a:t> </a:t>
            </a:r>
            <a:r>
              <a:rPr sz="2000" dirty="0">
                <a:solidFill>
                  <a:srgbClr val="252525"/>
                </a:solidFill>
                <a:latin typeface="Times New Roman"/>
                <a:cs typeface="Times New Roman"/>
              </a:rPr>
              <a:t>that the us</a:t>
            </a:r>
            <a:r>
              <a:rPr sz="2000" spc="-10" dirty="0">
                <a:solidFill>
                  <a:srgbClr val="252525"/>
                </a:solidFill>
                <a:latin typeface="Times New Roman"/>
                <a:cs typeface="Times New Roman"/>
              </a:rPr>
              <a:t>e</a:t>
            </a:r>
            <a:r>
              <a:rPr sz="2000" dirty="0">
                <a:solidFill>
                  <a:srgbClr val="252525"/>
                </a:solidFill>
                <a:latin typeface="Times New Roman"/>
                <a:cs typeface="Times New Roman"/>
              </a:rPr>
              <a:t>r visit</a:t>
            </a:r>
            <a:r>
              <a:rPr sz="2000" spc="-5" dirty="0">
                <a:solidFill>
                  <a:srgbClr val="252525"/>
                </a:solidFill>
                <a:latin typeface="Times New Roman"/>
                <a:cs typeface="Times New Roman"/>
              </a:rPr>
              <a:t>e</a:t>
            </a:r>
            <a:r>
              <a:rPr sz="2000" dirty="0">
                <a:solidFill>
                  <a:srgbClr val="252525"/>
                </a:solidFill>
                <a:latin typeface="Times New Roman"/>
                <a:cs typeface="Times New Roman"/>
              </a:rPr>
              <a:t>d. 2</a:t>
            </a:r>
            <a:r>
              <a:rPr sz="2000" b="1" dirty="0">
                <a:solidFill>
                  <a:srgbClr val="252525"/>
                </a:solidFill>
                <a:latin typeface="Times New Roman"/>
                <a:cs typeface="Times New Roman"/>
              </a:rPr>
              <a:t>.Ad</a:t>
            </a:r>
            <a:r>
              <a:rPr sz="2000" b="1" spc="-15" dirty="0">
                <a:solidFill>
                  <a:srgbClr val="252525"/>
                </a:solidFill>
                <a:latin typeface="Times New Roman"/>
                <a:cs typeface="Times New Roman"/>
              </a:rPr>
              <a:t>m</a:t>
            </a:r>
            <a:r>
              <a:rPr sz="2000" b="1" dirty="0">
                <a:solidFill>
                  <a:srgbClr val="252525"/>
                </a:solidFill>
                <a:latin typeface="Times New Roman"/>
                <a:cs typeface="Times New Roman"/>
              </a:rPr>
              <a:t>i</a:t>
            </a:r>
            <a:r>
              <a:rPr sz="2000" b="1" spc="5" dirty="0">
                <a:solidFill>
                  <a:srgbClr val="252525"/>
                </a:solidFill>
                <a:latin typeface="Times New Roman"/>
                <a:cs typeface="Times New Roman"/>
              </a:rPr>
              <a:t>n</a:t>
            </a:r>
            <a:r>
              <a:rPr sz="2000" b="1" dirty="0">
                <a:solidFill>
                  <a:srgbClr val="252525"/>
                </a:solidFill>
                <a:latin typeface="Times New Roman"/>
                <a:cs typeface="Times New Roman"/>
              </a:rPr>
              <a:t>ist</a:t>
            </a:r>
            <a:r>
              <a:rPr sz="2000" b="1" spc="-5" dirty="0">
                <a:solidFill>
                  <a:srgbClr val="252525"/>
                </a:solidFill>
                <a:latin typeface="Times New Roman"/>
                <a:cs typeface="Times New Roman"/>
              </a:rPr>
              <a:t>r</a:t>
            </a:r>
            <a:r>
              <a:rPr sz="2000" b="1" dirty="0">
                <a:solidFill>
                  <a:srgbClr val="252525"/>
                </a:solidFill>
                <a:latin typeface="Times New Roman"/>
                <a:cs typeface="Times New Roman"/>
              </a:rPr>
              <a:t>ative</a:t>
            </a:r>
            <a:r>
              <a:rPr sz="2000" b="1" spc="-10" dirty="0">
                <a:solidFill>
                  <a:srgbClr val="252525"/>
                </a:solidFill>
                <a:latin typeface="Times New Roman"/>
                <a:cs typeface="Times New Roman"/>
              </a:rPr>
              <a:t> </a:t>
            </a:r>
            <a:r>
              <a:rPr sz="2000" b="1" dirty="0">
                <a:solidFill>
                  <a:srgbClr val="252525"/>
                </a:solidFill>
                <a:latin typeface="Times New Roman"/>
                <a:cs typeface="Times New Roman"/>
              </a:rPr>
              <a:t>du</a:t>
            </a:r>
            <a:r>
              <a:rPr sz="2000" b="1" spc="5" dirty="0">
                <a:solidFill>
                  <a:srgbClr val="252525"/>
                </a:solidFill>
                <a:latin typeface="Times New Roman"/>
                <a:cs typeface="Times New Roman"/>
              </a:rPr>
              <a:t>r</a:t>
            </a:r>
            <a:r>
              <a:rPr sz="2000" b="1" dirty="0">
                <a:solidFill>
                  <a:srgbClr val="252525"/>
                </a:solidFill>
                <a:latin typeface="Times New Roman"/>
                <a:cs typeface="Times New Roman"/>
              </a:rPr>
              <a:t>atio</a:t>
            </a:r>
            <a:r>
              <a:rPr sz="2000" b="1" spc="10" dirty="0">
                <a:solidFill>
                  <a:srgbClr val="252525"/>
                </a:solidFill>
                <a:latin typeface="Times New Roman"/>
                <a:cs typeface="Times New Roman"/>
              </a:rPr>
              <a:t>n</a:t>
            </a:r>
            <a:r>
              <a:rPr sz="2000" dirty="0">
                <a:solidFill>
                  <a:srgbClr val="252525"/>
                </a:solidFill>
                <a:latin typeface="Times New Roman"/>
                <a:cs typeface="Times New Roman"/>
              </a:rPr>
              <a:t>: Amount of time</a:t>
            </a:r>
            <a:r>
              <a:rPr sz="2000" spc="-5" dirty="0">
                <a:solidFill>
                  <a:srgbClr val="252525"/>
                </a:solidFill>
                <a:latin typeface="Times New Roman"/>
                <a:cs typeface="Times New Roman"/>
              </a:rPr>
              <a:t> </a:t>
            </a:r>
            <a:r>
              <a:rPr sz="2000" dirty="0">
                <a:solidFill>
                  <a:srgbClr val="252525"/>
                </a:solidFill>
                <a:latin typeface="Times New Roman"/>
                <a:cs typeface="Times New Roman"/>
              </a:rPr>
              <a:t>s</a:t>
            </a:r>
            <a:r>
              <a:rPr sz="2000" spc="-15" dirty="0">
                <a:solidFill>
                  <a:srgbClr val="252525"/>
                </a:solidFill>
                <a:latin typeface="Times New Roman"/>
                <a:cs typeface="Times New Roman"/>
              </a:rPr>
              <a:t>p</a:t>
            </a:r>
            <a:r>
              <a:rPr sz="2000" spc="-5" dirty="0">
                <a:solidFill>
                  <a:srgbClr val="252525"/>
                </a:solidFill>
                <a:latin typeface="Times New Roman"/>
                <a:cs typeface="Times New Roman"/>
              </a:rPr>
              <a:t>e</a:t>
            </a:r>
            <a:r>
              <a:rPr sz="2000" dirty="0">
                <a:solidFill>
                  <a:srgbClr val="252525"/>
                </a:solidFill>
                <a:latin typeface="Times New Roman"/>
                <a:cs typeface="Times New Roman"/>
              </a:rPr>
              <a:t>nt in this </a:t>
            </a:r>
            <a:r>
              <a:rPr sz="2000" spc="-5" dirty="0">
                <a:solidFill>
                  <a:srgbClr val="252525"/>
                </a:solidFill>
                <a:latin typeface="Times New Roman"/>
                <a:cs typeface="Times New Roman"/>
              </a:rPr>
              <a:t>ca</a:t>
            </a:r>
            <a:r>
              <a:rPr sz="2000" dirty="0">
                <a:solidFill>
                  <a:srgbClr val="252525"/>
                </a:solidFill>
                <a:latin typeface="Times New Roman"/>
                <a:cs typeface="Times New Roman"/>
              </a:rPr>
              <a:t>te</a:t>
            </a:r>
            <a:r>
              <a:rPr sz="2000" spc="-15" dirty="0">
                <a:solidFill>
                  <a:srgbClr val="252525"/>
                </a:solidFill>
                <a:latin typeface="Times New Roman"/>
                <a:cs typeface="Times New Roman"/>
              </a:rPr>
              <a:t>g</a:t>
            </a:r>
            <a:r>
              <a:rPr sz="2000" spc="10" dirty="0">
                <a:solidFill>
                  <a:srgbClr val="252525"/>
                </a:solidFill>
                <a:latin typeface="Times New Roman"/>
                <a:cs typeface="Times New Roman"/>
              </a:rPr>
              <a:t>o</a:t>
            </a:r>
            <a:r>
              <a:rPr sz="2000" spc="15" dirty="0">
                <a:solidFill>
                  <a:srgbClr val="252525"/>
                </a:solidFill>
                <a:latin typeface="Times New Roman"/>
                <a:cs typeface="Times New Roman"/>
              </a:rPr>
              <a:t>r</a:t>
            </a:r>
            <a:r>
              <a:rPr sz="2000" dirty="0">
                <a:solidFill>
                  <a:srgbClr val="252525"/>
                </a:solidFill>
                <a:latin typeface="Times New Roman"/>
                <a:cs typeface="Times New Roman"/>
              </a:rPr>
              <a:t>y</a:t>
            </a:r>
            <a:r>
              <a:rPr sz="2000" spc="-25" dirty="0">
                <a:solidFill>
                  <a:srgbClr val="252525"/>
                </a:solidFill>
                <a:latin typeface="Times New Roman"/>
                <a:cs typeface="Times New Roman"/>
              </a:rPr>
              <a:t> </a:t>
            </a:r>
            <a:r>
              <a:rPr sz="2000" dirty="0">
                <a:solidFill>
                  <a:srgbClr val="252525"/>
                </a:solidFill>
                <a:latin typeface="Times New Roman"/>
                <a:cs typeface="Times New Roman"/>
              </a:rPr>
              <a:t>of pa</a:t>
            </a:r>
            <a:r>
              <a:rPr sz="2000" spc="-15" dirty="0">
                <a:solidFill>
                  <a:srgbClr val="252525"/>
                </a:solidFill>
                <a:latin typeface="Times New Roman"/>
                <a:cs typeface="Times New Roman"/>
              </a:rPr>
              <a:t>g</a:t>
            </a:r>
            <a:r>
              <a:rPr sz="2000" spc="-5" dirty="0">
                <a:solidFill>
                  <a:srgbClr val="252525"/>
                </a:solidFill>
                <a:latin typeface="Times New Roman"/>
                <a:cs typeface="Times New Roman"/>
              </a:rPr>
              <a:t>e</a:t>
            </a:r>
            <a:r>
              <a:rPr sz="2000" dirty="0">
                <a:solidFill>
                  <a:srgbClr val="252525"/>
                </a:solidFill>
                <a:latin typeface="Times New Roman"/>
                <a:cs typeface="Times New Roman"/>
              </a:rPr>
              <a:t>s.</a:t>
            </a:r>
            <a:endParaRPr sz="2000" dirty="0">
              <a:latin typeface="Times New Roman"/>
              <a:cs typeface="Times New Roman"/>
            </a:endParaRPr>
          </a:p>
          <a:p>
            <a:pPr marL="12700" marR="469265">
              <a:lnSpc>
                <a:spcPts val="2770"/>
              </a:lnSpc>
              <a:spcBef>
                <a:spcPts val="10"/>
              </a:spcBef>
            </a:pPr>
            <a:r>
              <a:rPr sz="2000" dirty="0">
                <a:solidFill>
                  <a:srgbClr val="252525"/>
                </a:solidFill>
                <a:latin typeface="Times New Roman"/>
                <a:cs typeface="Times New Roman"/>
              </a:rPr>
              <a:t>3.</a:t>
            </a:r>
            <a:r>
              <a:rPr sz="2000" b="1" dirty="0">
                <a:solidFill>
                  <a:srgbClr val="252525"/>
                </a:solidFill>
                <a:latin typeface="Times New Roman"/>
                <a:cs typeface="Times New Roman"/>
              </a:rPr>
              <a:t>In</a:t>
            </a:r>
            <a:r>
              <a:rPr sz="2000" b="1" spc="5" dirty="0">
                <a:solidFill>
                  <a:srgbClr val="252525"/>
                </a:solidFill>
                <a:latin typeface="Times New Roman"/>
                <a:cs typeface="Times New Roman"/>
              </a:rPr>
              <a:t>f</a:t>
            </a:r>
            <a:r>
              <a:rPr sz="2000" b="1" dirty="0">
                <a:solidFill>
                  <a:srgbClr val="252525"/>
                </a:solidFill>
                <a:latin typeface="Times New Roman"/>
                <a:cs typeface="Times New Roman"/>
              </a:rPr>
              <a:t>o</a:t>
            </a:r>
            <a:r>
              <a:rPr sz="2000" b="1" spc="-5" dirty="0">
                <a:solidFill>
                  <a:srgbClr val="252525"/>
                </a:solidFill>
                <a:latin typeface="Times New Roman"/>
                <a:cs typeface="Times New Roman"/>
              </a:rPr>
              <a:t>r</a:t>
            </a:r>
            <a:r>
              <a:rPr sz="2000" b="1" spc="-20" dirty="0">
                <a:solidFill>
                  <a:srgbClr val="252525"/>
                </a:solidFill>
                <a:latin typeface="Times New Roman"/>
                <a:cs typeface="Times New Roman"/>
              </a:rPr>
              <a:t>m</a:t>
            </a:r>
            <a:r>
              <a:rPr sz="2000" b="1" dirty="0">
                <a:solidFill>
                  <a:srgbClr val="252525"/>
                </a:solidFill>
                <a:latin typeface="Times New Roman"/>
                <a:cs typeface="Times New Roman"/>
              </a:rPr>
              <a:t>ational: </a:t>
            </a:r>
            <a:r>
              <a:rPr sz="2000" dirty="0">
                <a:solidFill>
                  <a:srgbClr val="252525"/>
                </a:solidFill>
                <a:latin typeface="Times New Roman"/>
                <a:cs typeface="Times New Roman"/>
              </a:rPr>
              <a:t>Numb</a:t>
            </a:r>
            <a:r>
              <a:rPr sz="2000" spc="-5" dirty="0">
                <a:solidFill>
                  <a:srgbClr val="252525"/>
                </a:solidFill>
                <a:latin typeface="Times New Roman"/>
                <a:cs typeface="Times New Roman"/>
              </a:rPr>
              <a:t>e</a:t>
            </a:r>
            <a:r>
              <a:rPr sz="2000" dirty="0">
                <a:solidFill>
                  <a:srgbClr val="252525"/>
                </a:solidFill>
                <a:latin typeface="Times New Roman"/>
                <a:cs typeface="Times New Roman"/>
              </a:rPr>
              <a:t>r of</a:t>
            </a:r>
            <a:r>
              <a:rPr sz="2000" spc="-10" dirty="0">
                <a:solidFill>
                  <a:srgbClr val="252525"/>
                </a:solidFill>
                <a:latin typeface="Times New Roman"/>
                <a:cs typeface="Times New Roman"/>
              </a:rPr>
              <a:t> </a:t>
            </a:r>
            <a:r>
              <a:rPr sz="2000" dirty="0">
                <a:solidFill>
                  <a:srgbClr val="252525"/>
                </a:solidFill>
                <a:latin typeface="Times New Roman"/>
                <a:cs typeface="Times New Roman"/>
              </a:rPr>
              <a:t>p</a:t>
            </a:r>
            <a:r>
              <a:rPr sz="2000" spc="5" dirty="0">
                <a:solidFill>
                  <a:srgbClr val="252525"/>
                </a:solidFill>
                <a:latin typeface="Times New Roman"/>
                <a:cs typeface="Times New Roman"/>
              </a:rPr>
              <a:t>a</a:t>
            </a:r>
            <a:r>
              <a:rPr sz="2000" dirty="0">
                <a:solidFill>
                  <a:srgbClr val="252525"/>
                </a:solidFill>
                <a:latin typeface="Times New Roman"/>
                <a:cs typeface="Times New Roman"/>
              </a:rPr>
              <a:t>g</a:t>
            </a:r>
            <a:r>
              <a:rPr sz="2000" spc="-5" dirty="0">
                <a:solidFill>
                  <a:srgbClr val="252525"/>
                </a:solidFill>
                <a:latin typeface="Times New Roman"/>
                <a:cs typeface="Times New Roman"/>
              </a:rPr>
              <a:t>e</a:t>
            </a:r>
            <a:r>
              <a:rPr sz="2000" dirty="0">
                <a:solidFill>
                  <a:srgbClr val="252525"/>
                </a:solidFill>
                <a:latin typeface="Times New Roman"/>
                <a:cs typeface="Times New Roman"/>
              </a:rPr>
              <a:t>s of this </a:t>
            </a:r>
            <a:r>
              <a:rPr sz="2000" spc="10" dirty="0">
                <a:solidFill>
                  <a:srgbClr val="252525"/>
                </a:solidFill>
                <a:latin typeface="Times New Roman"/>
                <a:cs typeface="Times New Roman"/>
              </a:rPr>
              <a:t>t</a:t>
            </a:r>
            <a:r>
              <a:rPr sz="2000" spc="-25" dirty="0">
                <a:solidFill>
                  <a:srgbClr val="252525"/>
                </a:solidFill>
                <a:latin typeface="Times New Roman"/>
                <a:cs typeface="Times New Roman"/>
              </a:rPr>
              <a:t>y</a:t>
            </a:r>
            <a:r>
              <a:rPr sz="2000" spc="10" dirty="0">
                <a:solidFill>
                  <a:srgbClr val="252525"/>
                </a:solidFill>
                <a:latin typeface="Times New Roman"/>
                <a:cs typeface="Times New Roman"/>
              </a:rPr>
              <a:t>p</a:t>
            </a:r>
            <a:r>
              <a:rPr sz="2000" dirty="0">
                <a:solidFill>
                  <a:srgbClr val="252525"/>
                </a:solidFill>
                <a:latin typeface="Times New Roman"/>
                <a:cs typeface="Times New Roman"/>
              </a:rPr>
              <a:t>e</a:t>
            </a:r>
            <a:r>
              <a:rPr sz="2000" spc="-5" dirty="0">
                <a:solidFill>
                  <a:srgbClr val="252525"/>
                </a:solidFill>
                <a:latin typeface="Times New Roman"/>
                <a:cs typeface="Times New Roman"/>
              </a:rPr>
              <a:t> </a:t>
            </a:r>
            <a:r>
              <a:rPr sz="2000" dirty="0">
                <a:solidFill>
                  <a:srgbClr val="252525"/>
                </a:solidFill>
                <a:latin typeface="Times New Roman"/>
                <a:cs typeface="Times New Roman"/>
              </a:rPr>
              <a:t>that the us</a:t>
            </a:r>
            <a:r>
              <a:rPr sz="2000" spc="-10" dirty="0">
                <a:solidFill>
                  <a:srgbClr val="252525"/>
                </a:solidFill>
                <a:latin typeface="Times New Roman"/>
                <a:cs typeface="Times New Roman"/>
              </a:rPr>
              <a:t>e</a:t>
            </a:r>
            <a:r>
              <a:rPr sz="2000" dirty="0">
                <a:solidFill>
                  <a:srgbClr val="252525"/>
                </a:solidFill>
                <a:latin typeface="Times New Roman"/>
                <a:cs typeface="Times New Roman"/>
              </a:rPr>
              <a:t>r visit</a:t>
            </a:r>
            <a:r>
              <a:rPr sz="2000" spc="-5" dirty="0">
                <a:solidFill>
                  <a:srgbClr val="252525"/>
                </a:solidFill>
                <a:latin typeface="Times New Roman"/>
                <a:cs typeface="Times New Roman"/>
              </a:rPr>
              <a:t>e</a:t>
            </a:r>
            <a:r>
              <a:rPr sz="2000" dirty="0">
                <a:solidFill>
                  <a:srgbClr val="252525"/>
                </a:solidFill>
                <a:latin typeface="Times New Roman"/>
                <a:cs typeface="Times New Roman"/>
              </a:rPr>
              <a:t>d. 4.</a:t>
            </a:r>
            <a:r>
              <a:rPr sz="2000" b="1" dirty="0">
                <a:solidFill>
                  <a:srgbClr val="252525"/>
                </a:solidFill>
                <a:latin typeface="Times New Roman"/>
                <a:cs typeface="Times New Roman"/>
              </a:rPr>
              <a:t>In</a:t>
            </a:r>
            <a:r>
              <a:rPr sz="2000" b="1" spc="5" dirty="0">
                <a:solidFill>
                  <a:srgbClr val="252525"/>
                </a:solidFill>
                <a:latin typeface="Times New Roman"/>
                <a:cs typeface="Times New Roman"/>
              </a:rPr>
              <a:t>f</a:t>
            </a:r>
            <a:r>
              <a:rPr sz="2000" b="1" dirty="0">
                <a:solidFill>
                  <a:srgbClr val="252525"/>
                </a:solidFill>
                <a:latin typeface="Times New Roman"/>
                <a:cs typeface="Times New Roman"/>
              </a:rPr>
              <a:t>o</a:t>
            </a:r>
            <a:r>
              <a:rPr sz="2000" b="1" spc="-5" dirty="0">
                <a:solidFill>
                  <a:srgbClr val="252525"/>
                </a:solidFill>
                <a:latin typeface="Times New Roman"/>
                <a:cs typeface="Times New Roman"/>
              </a:rPr>
              <a:t>r</a:t>
            </a:r>
            <a:r>
              <a:rPr sz="2000" b="1" spc="-20" dirty="0">
                <a:solidFill>
                  <a:srgbClr val="252525"/>
                </a:solidFill>
                <a:latin typeface="Times New Roman"/>
                <a:cs typeface="Times New Roman"/>
              </a:rPr>
              <a:t>m</a:t>
            </a:r>
            <a:r>
              <a:rPr sz="2000" b="1" dirty="0">
                <a:solidFill>
                  <a:srgbClr val="252525"/>
                </a:solidFill>
                <a:latin typeface="Times New Roman"/>
                <a:cs typeface="Times New Roman"/>
              </a:rPr>
              <a:t>ational </a:t>
            </a:r>
            <a:r>
              <a:rPr sz="2000" b="1" spc="5" dirty="0">
                <a:solidFill>
                  <a:srgbClr val="252525"/>
                </a:solidFill>
                <a:latin typeface="Times New Roman"/>
                <a:cs typeface="Times New Roman"/>
              </a:rPr>
              <a:t>d</a:t>
            </a:r>
            <a:r>
              <a:rPr sz="2000" b="1" dirty="0">
                <a:solidFill>
                  <a:srgbClr val="252525"/>
                </a:solidFill>
                <a:latin typeface="Times New Roman"/>
                <a:cs typeface="Times New Roman"/>
              </a:rPr>
              <a:t>u</a:t>
            </a:r>
            <a:r>
              <a:rPr sz="2000" b="1" spc="-5" dirty="0">
                <a:solidFill>
                  <a:srgbClr val="252525"/>
                </a:solidFill>
                <a:latin typeface="Times New Roman"/>
                <a:cs typeface="Times New Roman"/>
              </a:rPr>
              <a:t>r</a:t>
            </a:r>
            <a:r>
              <a:rPr sz="2000" b="1" dirty="0">
                <a:solidFill>
                  <a:srgbClr val="252525"/>
                </a:solidFill>
                <a:latin typeface="Times New Roman"/>
                <a:cs typeface="Times New Roman"/>
              </a:rPr>
              <a:t>atio</a:t>
            </a:r>
            <a:r>
              <a:rPr sz="2000" b="1" spc="10" dirty="0">
                <a:solidFill>
                  <a:srgbClr val="252525"/>
                </a:solidFill>
                <a:latin typeface="Times New Roman"/>
                <a:cs typeface="Times New Roman"/>
              </a:rPr>
              <a:t>n</a:t>
            </a:r>
            <a:r>
              <a:rPr sz="2000" dirty="0">
                <a:solidFill>
                  <a:srgbClr val="252525"/>
                </a:solidFill>
                <a:latin typeface="Times New Roman"/>
                <a:cs typeface="Times New Roman"/>
              </a:rPr>
              <a:t>: Amount of time</a:t>
            </a:r>
            <a:r>
              <a:rPr sz="2000" spc="-5" dirty="0">
                <a:solidFill>
                  <a:srgbClr val="252525"/>
                </a:solidFill>
                <a:latin typeface="Times New Roman"/>
                <a:cs typeface="Times New Roman"/>
              </a:rPr>
              <a:t> </a:t>
            </a:r>
            <a:r>
              <a:rPr sz="2000" dirty="0">
                <a:solidFill>
                  <a:srgbClr val="252525"/>
                </a:solidFill>
                <a:latin typeface="Times New Roman"/>
                <a:cs typeface="Times New Roman"/>
              </a:rPr>
              <a:t>sp</a:t>
            </a:r>
            <a:r>
              <a:rPr sz="2000" spc="-20" dirty="0">
                <a:solidFill>
                  <a:srgbClr val="252525"/>
                </a:solidFill>
                <a:latin typeface="Times New Roman"/>
                <a:cs typeface="Times New Roman"/>
              </a:rPr>
              <a:t>e</a:t>
            </a:r>
            <a:r>
              <a:rPr sz="2000" dirty="0">
                <a:solidFill>
                  <a:srgbClr val="252525"/>
                </a:solidFill>
                <a:latin typeface="Times New Roman"/>
                <a:cs typeface="Times New Roman"/>
              </a:rPr>
              <a:t>nt in this </a:t>
            </a:r>
            <a:r>
              <a:rPr sz="2000" spc="-5" dirty="0">
                <a:solidFill>
                  <a:srgbClr val="252525"/>
                </a:solidFill>
                <a:latin typeface="Times New Roman"/>
                <a:cs typeface="Times New Roman"/>
              </a:rPr>
              <a:t>ca</a:t>
            </a:r>
            <a:r>
              <a:rPr sz="2000" dirty="0">
                <a:solidFill>
                  <a:srgbClr val="252525"/>
                </a:solidFill>
                <a:latin typeface="Times New Roman"/>
                <a:cs typeface="Times New Roman"/>
              </a:rPr>
              <a:t>te</a:t>
            </a:r>
            <a:r>
              <a:rPr sz="2000" spc="-15" dirty="0">
                <a:solidFill>
                  <a:srgbClr val="252525"/>
                </a:solidFill>
                <a:latin typeface="Times New Roman"/>
                <a:cs typeface="Times New Roman"/>
              </a:rPr>
              <a:t>g</a:t>
            </a:r>
            <a:r>
              <a:rPr sz="2000" dirty="0">
                <a:solidFill>
                  <a:srgbClr val="252525"/>
                </a:solidFill>
                <a:latin typeface="Times New Roman"/>
                <a:cs typeface="Times New Roman"/>
              </a:rPr>
              <a:t>o</a:t>
            </a:r>
            <a:r>
              <a:rPr sz="2000" spc="15" dirty="0">
                <a:solidFill>
                  <a:srgbClr val="252525"/>
                </a:solidFill>
                <a:latin typeface="Times New Roman"/>
                <a:cs typeface="Times New Roman"/>
              </a:rPr>
              <a:t>r</a:t>
            </a:r>
            <a:r>
              <a:rPr sz="2000" spc="-25" dirty="0">
                <a:solidFill>
                  <a:srgbClr val="252525"/>
                </a:solidFill>
                <a:latin typeface="Times New Roman"/>
                <a:cs typeface="Times New Roman"/>
              </a:rPr>
              <a:t>y</a:t>
            </a:r>
            <a:r>
              <a:rPr sz="2000" dirty="0">
                <a:solidFill>
                  <a:srgbClr val="252525"/>
                </a:solidFill>
                <a:latin typeface="Times New Roman"/>
                <a:cs typeface="Times New Roman"/>
              </a:rPr>
              <a:t>.</a:t>
            </a:r>
            <a:endParaRPr sz="2000" dirty="0">
              <a:latin typeface="Times New Roman"/>
              <a:cs typeface="Times New Roman"/>
            </a:endParaRPr>
          </a:p>
          <a:p>
            <a:pPr marL="12700" marR="5080">
              <a:lnSpc>
                <a:spcPts val="2780"/>
              </a:lnSpc>
              <a:spcBef>
                <a:spcPts val="5"/>
              </a:spcBef>
            </a:pPr>
            <a:r>
              <a:rPr sz="1200" dirty="0">
                <a:solidFill>
                  <a:srgbClr val="252525"/>
                </a:solidFill>
                <a:latin typeface="Times New Roman"/>
                <a:cs typeface="Times New Roman"/>
              </a:rPr>
              <a:t>.</a:t>
            </a:r>
            <a:endParaRPr sz="1200" dirty="0">
              <a:latin typeface="Times New Roman"/>
              <a:cs typeface="Times New Roman"/>
            </a:endParaRPr>
          </a:p>
        </p:txBody>
      </p:sp>
      <p:sp>
        <p:nvSpPr>
          <p:cNvPr id="6" name="object 6"/>
          <p:cNvSpPr txBox="1"/>
          <p:nvPr/>
        </p:nvSpPr>
        <p:spPr>
          <a:xfrm>
            <a:off x="6125969" y="9704103"/>
            <a:ext cx="491490" cy="177800"/>
          </a:xfrm>
          <a:prstGeom prst="rect">
            <a:avLst/>
          </a:prstGeom>
        </p:spPr>
        <p:txBody>
          <a:bodyPr vert="horz" wrap="square" lIns="0" tIns="0" rIns="0" bIns="0" rtlCol="0">
            <a:spAutoFit/>
          </a:bodyPr>
          <a:lstStyle/>
          <a:p>
            <a:pPr marL="12700">
              <a:lnSpc>
                <a:spcPct val="100000"/>
              </a:lnSpc>
            </a:pPr>
            <a:r>
              <a:rPr sz="1200" dirty="0">
                <a:solidFill>
                  <a:srgbClr val="252525"/>
                </a:solidFill>
                <a:latin typeface="Times New Roman"/>
                <a:cs typeface="Times New Roman"/>
              </a:rPr>
              <a:t>without</a:t>
            </a:r>
            <a:endParaRPr sz="1200">
              <a:latin typeface="Times New Roman"/>
              <a:cs typeface="Times New Roman"/>
            </a:endParaRPr>
          </a:p>
        </p:txBody>
      </p:sp>
      <p:sp>
        <p:nvSpPr>
          <p:cNvPr id="7" name="object 7"/>
          <p:cNvSpPr/>
          <p:nvPr/>
        </p:nvSpPr>
        <p:spPr>
          <a:xfrm>
            <a:off x="540386" y="4148327"/>
            <a:ext cx="5943600" cy="343684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1B971-A722-247E-59E3-A7ADF0325EC9}"/>
              </a:ext>
            </a:extLst>
          </p:cNvPr>
          <p:cNvSpPr>
            <a:spLocks noGrp="1"/>
          </p:cNvSpPr>
          <p:nvPr>
            <p:ph type="title"/>
          </p:nvPr>
        </p:nvSpPr>
        <p:spPr>
          <a:xfrm>
            <a:off x="378142" y="427735"/>
            <a:ext cx="6806564" cy="9535687"/>
          </a:xfrm>
        </p:spPr>
        <p:txBody>
          <a:bodyPr>
            <a:normAutofit/>
          </a:bodyPr>
          <a:lstStyle/>
          <a:p>
            <a:pPr>
              <a:lnSpc>
                <a:spcPct val="107000"/>
              </a:lnSpc>
              <a:spcAft>
                <a:spcPts val="800"/>
              </a:spcAft>
            </a:pP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20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Product related</a:t>
            </a: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Number of pages of this type that the user visited.</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6.</a:t>
            </a:r>
            <a:r>
              <a:rPr lang="en-IN" sz="20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Product related duration</a:t>
            </a: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Amount of time spent in this category of pages.</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7.</a:t>
            </a:r>
            <a:r>
              <a:rPr lang="en-IN" sz="20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Bounce rates:</a:t>
            </a: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Percentage of visitors who enter the website through that page and exit   without triggering any tasks</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8.</a:t>
            </a:r>
            <a:r>
              <a:rPr lang="en-IN" sz="20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Exit rates:</a:t>
            </a: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Percentage of pageviews on the website that end at that specific page</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9.</a:t>
            </a:r>
            <a:r>
              <a:rPr lang="en-IN" sz="20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page values</a:t>
            </a: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Average value of the page averaged over the value of the target page and/or the competition of eCommerce.</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10.</a:t>
            </a:r>
            <a:r>
              <a:rPr lang="en-IN" sz="20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Special days</a:t>
            </a:r>
            <a:r>
              <a:rPr lang="en-IN" sz="2000" u="sng"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This value represents the closeness of the browsing date to special days or holidays(</a:t>
            </a:r>
            <a:r>
              <a:rPr lang="en-IN" sz="2000" dirty="0" err="1">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eg</a:t>
            </a: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 mother’s day).</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11.</a:t>
            </a:r>
            <a:r>
              <a:rPr lang="en-IN" sz="20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Month: </a:t>
            </a: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contains the month the pageview occurred</a:t>
            </a:r>
            <a:b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12.</a:t>
            </a:r>
            <a:r>
              <a:rPr lang="en-IN" sz="20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Operatingsystems: </a:t>
            </a: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an integer value representing the operating system that the user was on when viewing the page</a:t>
            </a:r>
            <a:b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13.</a:t>
            </a:r>
            <a:r>
              <a:rPr lang="en-IN" sz="20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Browswer</a:t>
            </a: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an integer value representing the browser that the user was using to view the page</a:t>
            </a:r>
            <a:b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14.</a:t>
            </a:r>
            <a:r>
              <a:rPr lang="en-IN" sz="20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Region:</a:t>
            </a: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integer value representing which region the user located in </a:t>
            </a:r>
            <a:b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15.</a:t>
            </a:r>
            <a:r>
              <a:rPr lang="en-IN" sz="20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Traffic type</a:t>
            </a:r>
            <a:r>
              <a:rPr lang="en-IN" sz="2000" u="sng"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integer value representing what type of traffic the user is categorised into</a:t>
            </a:r>
            <a:b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16.</a:t>
            </a:r>
            <a:r>
              <a:rPr lang="en-IN" sz="20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Visitor type</a:t>
            </a:r>
            <a:r>
              <a:rPr lang="en-IN" sz="2000" u="sng"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string representing either the user is new visitor ,returning visitor , or other</a:t>
            </a:r>
            <a:b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17</a:t>
            </a:r>
            <a:r>
              <a:rPr lang="en-IN" sz="2000" u="sng"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0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Weekend:</a:t>
            </a: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A Boolean representing whether the session is on a weekend</a:t>
            </a:r>
            <a:b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18</a:t>
            </a:r>
            <a:r>
              <a:rPr lang="en-IN" sz="2000" b="1" u="sng"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0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Revenue</a:t>
            </a: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:A Boolean representing whether the user completed the purchase or not.</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IN" sz="2000"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IN" sz="2000" dirty="0"/>
          </a:p>
        </p:txBody>
      </p:sp>
    </p:spTree>
    <p:extLst>
      <p:ext uri="{BB962C8B-B14F-4D97-AF65-F5344CB8AC3E}">
        <p14:creationId xmlns:p14="http://schemas.microsoft.com/office/powerpoint/2010/main" val="3987940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71493" y="1396227"/>
            <a:ext cx="38100" cy="7620"/>
          </a:xfrm>
          <a:custGeom>
            <a:avLst/>
            <a:gdLst/>
            <a:ahLst/>
            <a:cxnLst/>
            <a:rect l="l" t="t" r="r" b="b"/>
            <a:pathLst>
              <a:path w="38100" h="7619">
                <a:moveTo>
                  <a:pt x="0" y="3809"/>
                </a:moveTo>
                <a:lnTo>
                  <a:pt x="38099" y="3809"/>
                </a:lnTo>
              </a:path>
            </a:pathLst>
          </a:custGeom>
          <a:ln w="8889">
            <a:solidFill>
              <a:srgbClr val="252525"/>
            </a:solidFill>
          </a:ln>
        </p:spPr>
        <p:txBody>
          <a:bodyPr wrap="square" lIns="0" tIns="0" rIns="0" bIns="0" rtlCol="0"/>
          <a:lstStyle/>
          <a:p>
            <a:endParaRPr/>
          </a:p>
        </p:txBody>
      </p:sp>
      <p:sp>
        <p:nvSpPr>
          <p:cNvPr id="3" name="object 3"/>
          <p:cNvSpPr/>
          <p:nvPr/>
        </p:nvSpPr>
        <p:spPr>
          <a:xfrm>
            <a:off x="1583685" y="2799831"/>
            <a:ext cx="38100" cy="7620"/>
          </a:xfrm>
          <a:custGeom>
            <a:avLst/>
            <a:gdLst/>
            <a:ahLst/>
            <a:cxnLst/>
            <a:rect l="l" t="t" r="r" b="b"/>
            <a:pathLst>
              <a:path w="38100" h="7619">
                <a:moveTo>
                  <a:pt x="0" y="3809"/>
                </a:moveTo>
                <a:lnTo>
                  <a:pt x="38099" y="3809"/>
                </a:lnTo>
              </a:path>
            </a:pathLst>
          </a:custGeom>
          <a:ln w="8889">
            <a:solidFill>
              <a:srgbClr val="252525"/>
            </a:solidFill>
          </a:ln>
        </p:spPr>
        <p:txBody>
          <a:bodyPr wrap="square" lIns="0" tIns="0" rIns="0" bIns="0" rtlCol="0"/>
          <a:lstStyle/>
          <a:p>
            <a:endParaRPr/>
          </a:p>
        </p:txBody>
      </p:sp>
      <p:sp>
        <p:nvSpPr>
          <p:cNvPr id="4" name="object 4"/>
          <p:cNvSpPr/>
          <p:nvPr/>
        </p:nvSpPr>
        <p:spPr>
          <a:xfrm>
            <a:off x="1573017" y="2975091"/>
            <a:ext cx="38100" cy="7620"/>
          </a:xfrm>
          <a:custGeom>
            <a:avLst/>
            <a:gdLst/>
            <a:ahLst/>
            <a:cxnLst/>
            <a:rect l="l" t="t" r="r" b="b"/>
            <a:pathLst>
              <a:path w="38100" h="7619">
                <a:moveTo>
                  <a:pt x="0" y="3809"/>
                </a:moveTo>
                <a:lnTo>
                  <a:pt x="38099" y="3809"/>
                </a:lnTo>
              </a:path>
            </a:pathLst>
          </a:custGeom>
          <a:ln w="8889">
            <a:solidFill>
              <a:srgbClr val="252525"/>
            </a:solidFill>
          </a:ln>
        </p:spPr>
        <p:txBody>
          <a:bodyPr wrap="square" lIns="0" tIns="0" rIns="0" bIns="0" rtlCol="0"/>
          <a:lstStyle/>
          <a:p>
            <a:endParaRPr/>
          </a:p>
        </p:txBody>
      </p:sp>
      <p:sp>
        <p:nvSpPr>
          <p:cNvPr id="5" name="object 5"/>
          <p:cNvSpPr/>
          <p:nvPr/>
        </p:nvSpPr>
        <p:spPr>
          <a:xfrm>
            <a:off x="769930" y="3150351"/>
            <a:ext cx="38100" cy="7620"/>
          </a:xfrm>
          <a:custGeom>
            <a:avLst/>
            <a:gdLst/>
            <a:ahLst/>
            <a:cxnLst/>
            <a:rect l="l" t="t" r="r" b="b"/>
            <a:pathLst>
              <a:path w="38100" h="7619">
                <a:moveTo>
                  <a:pt x="0" y="3809"/>
                </a:moveTo>
                <a:lnTo>
                  <a:pt x="38099" y="3809"/>
                </a:lnTo>
              </a:path>
            </a:pathLst>
          </a:custGeom>
          <a:ln w="8889">
            <a:solidFill>
              <a:srgbClr val="252525"/>
            </a:solidFill>
          </a:ln>
        </p:spPr>
        <p:txBody>
          <a:bodyPr wrap="square" lIns="0" tIns="0" rIns="0" bIns="0" rtlCol="0"/>
          <a:lstStyle/>
          <a:p>
            <a:endParaRPr/>
          </a:p>
        </p:txBody>
      </p:sp>
      <p:sp>
        <p:nvSpPr>
          <p:cNvPr id="6" name="object 6"/>
          <p:cNvSpPr/>
          <p:nvPr/>
        </p:nvSpPr>
        <p:spPr>
          <a:xfrm>
            <a:off x="769930" y="3326007"/>
            <a:ext cx="38100" cy="15240"/>
          </a:xfrm>
          <a:custGeom>
            <a:avLst/>
            <a:gdLst/>
            <a:ahLst/>
            <a:cxnLst/>
            <a:rect l="l" t="t" r="r" b="b"/>
            <a:pathLst>
              <a:path w="38100" h="15239">
                <a:moveTo>
                  <a:pt x="0" y="7619"/>
                </a:moveTo>
                <a:lnTo>
                  <a:pt x="38099" y="7619"/>
                </a:lnTo>
              </a:path>
            </a:pathLst>
          </a:custGeom>
          <a:ln w="16509">
            <a:solidFill>
              <a:srgbClr val="252525"/>
            </a:solidFill>
          </a:ln>
        </p:spPr>
        <p:txBody>
          <a:bodyPr wrap="square" lIns="0" tIns="0" rIns="0" bIns="0" rtlCol="0"/>
          <a:lstStyle/>
          <a:p>
            <a:endParaRPr/>
          </a:p>
        </p:txBody>
      </p:sp>
      <p:sp>
        <p:nvSpPr>
          <p:cNvPr id="7" name="object 7"/>
          <p:cNvSpPr txBox="1"/>
          <p:nvPr/>
        </p:nvSpPr>
        <p:spPr>
          <a:xfrm>
            <a:off x="528316" y="305638"/>
            <a:ext cx="6671309" cy="8068940"/>
          </a:xfrm>
          <a:prstGeom prst="rect">
            <a:avLst/>
          </a:prstGeom>
        </p:spPr>
        <p:txBody>
          <a:bodyPr vert="horz" wrap="square" lIns="0" tIns="0" rIns="0" bIns="0" rtlCol="0">
            <a:spAutoFit/>
          </a:bodyPr>
          <a:lstStyle/>
          <a:p>
            <a:pPr>
              <a:lnSpc>
                <a:spcPct val="100000"/>
              </a:lnSpc>
              <a:spcBef>
                <a:spcPts val="2"/>
              </a:spcBef>
              <a:buClr>
                <a:srgbClr val="252525"/>
              </a:buClr>
              <a:buFont typeface="Times New Roman"/>
              <a:buAutoNum type="arabicPeriod" startAt="8"/>
            </a:pPr>
            <a:endParaRPr sz="1250" dirty="0">
              <a:latin typeface="Times New Roman"/>
              <a:cs typeface="Times New Roman"/>
            </a:endParaRPr>
          </a:p>
          <a:p>
            <a:pPr>
              <a:lnSpc>
                <a:spcPct val="100000"/>
              </a:lnSpc>
              <a:spcBef>
                <a:spcPts val="26"/>
              </a:spcBef>
              <a:buClr>
                <a:srgbClr val="252525"/>
              </a:buClr>
            </a:pPr>
            <a:endParaRPr sz="1200" dirty="0">
              <a:latin typeface="Times New Roman"/>
              <a:cs typeface="Times New Roman"/>
            </a:endParaRPr>
          </a:p>
          <a:p>
            <a:pPr>
              <a:lnSpc>
                <a:spcPct val="100000"/>
              </a:lnSpc>
              <a:spcBef>
                <a:spcPts val="10"/>
              </a:spcBef>
            </a:pPr>
            <a:endParaRPr sz="1750" dirty="0">
              <a:latin typeface="Times New Roman"/>
              <a:cs typeface="Times New Roman"/>
            </a:endParaRPr>
          </a:p>
          <a:p>
            <a:pPr marL="369570" lvl="1" indent="-268605">
              <a:lnSpc>
                <a:spcPct val="100000"/>
              </a:lnSpc>
              <a:buFont typeface="Times New Roman"/>
              <a:buAutoNum type="arabicPeriod" startAt="2"/>
              <a:tabLst>
                <a:tab pos="370205" algn="l"/>
              </a:tabLst>
            </a:pPr>
            <a:r>
              <a:rPr sz="2400" spc="-10" dirty="0">
                <a:latin typeface="Times New Roman"/>
                <a:cs typeface="Times New Roman"/>
              </a:rPr>
              <a:t>D</a:t>
            </a:r>
            <a:r>
              <a:rPr sz="2400" dirty="0">
                <a:latin typeface="Times New Roman"/>
                <a:cs typeface="Times New Roman"/>
              </a:rPr>
              <a:t>ata </a:t>
            </a:r>
            <a:r>
              <a:rPr sz="2400" spc="-15" dirty="0">
                <a:latin typeface="Times New Roman"/>
                <a:cs typeface="Times New Roman"/>
              </a:rPr>
              <a:t>c</a:t>
            </a:r>
            <a:r>
              <a:rPr sz="2400" dirty="0">
                <a:latin typeface="Times New Roman"/>
                <a:cs typeface="Times New Roman"/>
              </a:rPr>
              <a:t>le</a:t>
            </a:r>
            <a:r>
              <a:rPr sz="2400" spc="-15" dirty="0">
                <a:latin typeface="Times New Roman"/>
                <a:cs typeface="Times New Roman"/>
              </a:rPr>
              <a:t>a</a:t>
            </a:r>
            <a:r>
              <a:rPr sz="2400" spc="-10" dirty="0">
                <a:latin typeface="Times New Roman"/>
                <a:cs typeface="Times New Roman"/>
              </a:rPr>
              <a:t>n</a:t>
            </a:r>
            <a:r>
              <a:rPr sz="2400" dirty="0">
                <a:latin typeface="Times New Roman"/>
                <a:cs typeface="Times New Roman"/>
              </a:rPr>
              <a:t>i</a:t>
            </a:r>
            <a:r>
              <a:rPr sz="2400" spc="-10" dirty="0">
                <a:latin typeface="Times New Roman"/>
                <a:cs typeface="Times New Roman"/>
              </a:rPr>
              <a:t>n</a:t>
            </a:r>
            <a:r>
              <a:rPr sz="2400" dirty="0">
                <a:latin typeface="Times New Roman"/>
                <a:cs typeface="Times New Roman"/>
              </a:rPr>
              <a:t>g </a:t>
            </a:r>
            <a:r>
              <a:rPr sz="2400" spc="5" dirty="0">
                <a:latin typeface="Times New Roman"/>
                <a:cs typeface="Times New Roman"/>
              </a:rPr>
              <a:t> </a:t>
            </a:r>
            <a:r>
              <a:rPr sz="2400" dirty="0">
                <a:latin typeface="Times New Roman"/>
                <a:cs typeface="Times New Roman"/>
              </a:rPr>
              <a:t>:</a:t>
            </a:r>
          </a:p>
          <a:p>
            <a:pPr marL="12700" marR="5080" indent="114300">
              <a:lnSpc>
                <a:spcPct val="143800"/>
              </a:lnSpc>
              <a:spcBef>
                <a:spcPts val="120"/>
              </a:spcBef>
            </a:pPr>
            <a:r>
              <a:rPr sz="2000" dirty="0">
                <a:latin typeface="Times New Roman"/>
                <a:cs typeface="Times New Roman"/>
              </a:rPr>
              <a:t>D</a:t>
            </a:r>
            <a:r>
              <a:rPr sz="2000" spc="-10" dirty="0">
                <a:latin typeface="Times New Roman"/>
                <a:cs typeface="Times New Roman"/>
              </a:rPr>
              <a:t>a</a:t>
            </a:r>
            <a:r>
              <a:rPr sz="2000" dirty="0">
                <a:latin typeface="Times New Roman"/>
                <a:cs typeface="Times New Roman"/>
              </a:rPr>
              <a:t>ta </a:t>
            </a:r>
            <a:r>
              <a:rPr sz="2000" spc="-10" dirty="0">
                <a:latin typeface="Times New Roman"/>
                <a:cs typeface="Times New Roman"/>
              </a:rPr>
              <a:t>c</a:t>
            </a:r>
            <a:r>
              <a:rPr sz="2000" dirty="0">
                <a:latin typeface="Times New Roman"/>
                <a:cs typeface="Times New Roman"/>
              </a:rPr>
              <a:t>l</a:t>
            </a:r>
            <a:r>
              <a:rPr sz="2000" spc="5" dirty="0">
                <a:latin typeface="Times New Roman"/>
                <a:cs typeface="Times New Roman"/>
              </a:rPr>
              <a:t>e</a:t>
            </a:r>
            <a:r>
              <a:rPr sz="2000" spc="-5" dirty="0">
                <a:latin typeface="Times New Roman"/>
                <a:cs typeface="Times New Roman"/>
              </a:rPr>
              <a:t>a</a:t>
            </a:r>
            <a:r>
              <a:rPr sz="2000" dirty="0">
                <a:latin typeface="Times New Roman"/>
                <a:cs typeface="Times New Roman"/>
              </a:rPr>
              <a:t>ni</a:t>
            </a:r>
            <a:r>
              <a:rPr sz="2000" spc="10" dirty="0">
                <a:latin typeface="Times New Roman"/>
                <a:cs typeface="Times New Roman"/>
              </a:rPr>
              <a:t>n</a:t>
            </a:r>
            <a:r>
              <a:rPr sz="2000" dirty="0">
                <a:latin typeface="Times New Roman"/>
                <a:cs typeface="Times New Roman"/>
              </a:rPr>
              <a:t>g</a:t>
            </a:r>
            <a:r>
              <a:rPr sz="2000" spc="-15" dirty="0">
                <a:latin typeface="Times New Roman"/>
                <a:cs typeface="Times New Roman"/>
              </a:rPr>
              <a:t> </a:t>
            </a:r>
            <a:r>
              <a:rPr sz="2000" dirty="0">
                <a:latin typeface="Times New Roman"/>
                <a:cs typeface="Times New Roman"/>
              </a:rPr>
              <a:t>is the</a:t>
            </a:r>
            <a:r>
              <a:rPr sz="2000" spc="-5" dirty="0">
                <a:latin typeface="Times New Roman"/>
                <a:cs typeface="Times New Roman"/>
              </a:rPr>
              <a:t> </a:t>
            </a:r>
            <a:r>
              <a:rPr sz="2000" dirty="0">
                <a:latin typeface="Times New Roman"/>
                <a:cs typeface="Times New Roman"/>
              </a:rPr>
              <a:t>p</a:t>
            </a:r>
            <a:r>
              <a:rPr sz="2000" spc="5" dirty="0">
                <a:latin typeface="Times New Roman"/>
                <a:cs typeface="Times New Roman"/>
              </a:rPr>
              <a:t>r</a:t>
            </a:r>
            <a:r>
              <a:rPr sz="2000" dirty="0">
                <a:latin typeface="Times New Roman"/>
                <a:cs typeface="Times New Roman"/>
              </a:rPr>
              <a:t>o</a:t>
            </a:r>
            <a:r>
              <a:rPr sz="2000" spc="-5" dirty="0">
                <a:latin typeface="Times New Roman"/>
                <a:cs typeface="Times New Roman"/>
              </a:rPr>
              <a:t>ce</a:t>
            </a:r>
            <a:r>
              <a:rPr sz="2000" dirty="0">
                <a:latin typeface="Times New Roman"/>
                <a:cs typeface="Times New Roman"/>
              </a:rPr>
              <a:t>ss of </a:t>
            </a:r>
            <a:r>
              <a:rPr sz="2000" spc="-5" dirty="0">
                <a:latin typeface="Times New Roman"/>
                <a:cs typeface="Times New Roman"/>
              </a:rPr>
              <a:t>f</a:t>
            </a:r>
            <a:r>
              <a:rPr sz="2000" dirty="0">
                <a:latin typeface="Times New Roman"/>
                <a:cs typeface="Times New Roman"/>
              </a:rPr>
              <a:t>i</a:t>
            </a:r>
            <a:r>
              <a:rPr sz="2000" spc="10" dirty="0">
                <a:latin typeface="Times New Roman"/>
                <a:cs typeface="Times New Roman"/>
              </a:rPr>
              <a:t>x</a:t>
            </a:r>
            <a:r>
              <a:rPr sz="2000" dirty="0">
                <a:latin typeface="Times New Roman"/>
                <a:cs typeface="Times New Roman"/>
              </a:rPr>
              <a:t>ing</a:t>
            </a:r>
            <a:r>
              <a:rPr sz="2000" spc="-10" dirty="0">
                <a:latin typeface="Times New Roman"/>
                <a:cs typeface="Times New Roman"/>
              </a:rPr>
              <a:t> </a:t>
            </a:r>
            <a:r>
              <a:rPr sz="2000" dirty="0">
                <a:latin typeface="Times New Roman"/>
                <a:cs typeface="Times New Roman"/>
              </a:rPr>
              <a:t>or r</a:t>
            </a:r>
            <a:r>
              <a:rPr sz="2000" spc="-5" dirty="0">
                <a:latin typeface="Times New Roman"/>
                <a:cs typeface="Times New Roman"/>
              </a:rPr>
              <a:t>e</a:t>
            </a:r>
            <a:r>
              <a:rPr sz="2000" dirty="0">
                <a:latin typeface="Times New Roman"/>
                <a:cs typeface="Times New Roman"/>
              </a:rPr>
              <a:t>moving</a:t>
            </a:r>
            <a:r>
              <a:rPr sz="2000" spc="-15" dirty="0">
                <a:latin typeface="Times New Roman"/>
                <a:cs typeface="Times New Roman"/>
              </a:rPr>
              <a:t> </a:t>
            </a:r>
            <a:r>
              <a:rPr sz="2000" dirty="0">
                <a:latin typeface="Times New Roman"/>
                <a:cs typeface="Times New Roman"/>
              </a:rPr>
              <a:t>incorre</a:t>
            </a:r>
            <a:r>
              <a:rPr sz="2000" spc="-5" dirty="0">
                <a:latin typeface="Times New Roman"/>
                <a:cs typeface="Times New Roman"/>
              </a:rPr>
              <a:t>c</a:t>
            </a:r>
            <a:r>
              <a:rPr sz="2000" dirty="0">
                <a:latin typeface="Times New Roman"/>
                <a:cs typeface="Times New Roman"/>
              </a:rPr>
              <a:t>t ,co</a:t>
            </a:r>
            <a:r>
              <a:rPr sz="2000" spc="-10" dirty="0">
                <a:latin typeface="Times New Roman"/>
                <a:cs typeface="Times New Roman"/>
              </a:rPr>
              <a:t>r</a:t>
            </a:r>
            <a:r>
              <a:rPr sz="2000" dirty="0">
                <a:latin typeface="Times New Roman"/>
                <a:cs typeface="Times New Roman"/>
              </a:rPr>
              <a:t>rup</a:t>
            </a:r>
            <a:r>
              <a:rPr sz="2000" spc="5" dirty="0">
                <a:latin typeface="Times New Roman"/>
                <a:cs typeface="Times New Roman"/>
              </a:rPr>
              <a:t>t</a:t>
            </a:r>
            <a:r>
              <a:rPr sz="2000" spc="-5" dirty="0">
                <a:latin typeface="Times New Roman"/>
                <a:cs typeface="Times New Roman"/>
              </a:rPr>
              <a:t>e</a:t>
            </a:r>
            <a:r>
              <a:rPr sz="2000" dirty="0">
                <a:latin typeface="Times New Roman"/>
                <a:cs typeface="Times New Roman"/>
              </a:rPr>
              <a:t>d ,inco</a:t>
            </a:r>
            <a:r>
              <a:rPr sz="2000" spc="-10" dirty="0">
                <a:latin typeface="Times New Roman"/>
                <a:cs typeface="Times New Roman"/>
              </a:rPr>
              <a:t>r</a:t>
            </a:r>
            <a:r>
              <a:rPr sz="2000" dirty="0">
                <a:latin typeface="Times New Roman"/>
                <a:cs typeface="Times New Roman"/>
              </a:rPr>
              <a:t>re</a:t>
            </a:r>
            <a:r>
              <a:rPr sz="2000" spc="-5" dirty="0">
                <a:latin typeface="Times New Roman"/>
                <a:cs typeface="Times New Roman"/>
              </a:rPr>
              <a:t>c</a:t>
            </a:r>
            <a:r>
              <a:rPr sz="2000" dirty="0">
                <a:latin typeface="Times New Roman"/>
                <a:cs typeface="Times New Roman"/>
              </a:rPr>
              <a:t>t</a:t>
            </a:r>
            <a:r>
              <a:rPr sz="2000" spc="15" dirty="0">
                <a:latin typeface="Times New Roman"/>
                <a:cs typeface="Times New Roman"/>
              </a:rPr>
              <a:t>l</a:t>
            </a:r>
            <a:r>
              <a:rPr sz="2000" dirty="0">
                <a:latin typeface="Times New Roman"/>
                <a:cs typeface="Times New Roman"/>
              </a:rPr>
              <a:t>y</a:t>
            </a:r>
            <a:r>
              <a:rPr sz="2000" spc="-15" dirty="0">
                <a:latin typeface="Times New Roman"/>
                <a:cs typeface="Times New Roman"/>
              </a:rPr>
              <a:t> </a:t>
            </a:r>
            <a:r>
              <a:rPr sz="2000" dirty="0">
                <a:latin typeface="Times New Roman"/>
                <a:cs typeface="Times New Roman"/>
              </a:rPr>
              <a:t>fo</a:t>
            </a:r>
            <a:r>
              <a:rPr sz="2000" spc="-10" dirty="0">
                <a:latin typeface="Times New Roman"/>
                <a:cs typeface="Times New Roman"/>
              </a:rPr>
              <a:t>r</a:t>
            </a:r>
            <a:r>
              <a:rPr sz="2000" dirty="0">
                <a:latin typeface="Times New Roman"/>
                <a:cs typeface="Times New Roman"/>
              </a:rPr>
              <a:t>matted, du</a:t>
            </a:r>
            <a:r>
              <a:rPr sz="2000" spc="5" dirty="0">
                <a:latin typeface="Times New Roman"/>
                <a:cs typeface="Times New Roman"/>
              </a:rPr>
              <a:t>p</a:t>
            </a:r>
            <a:r>
              <a:rPr sz="2000" dirty="0">
                <a:latin typeface="Times New Roman"/>
                <a:cs typeface="Times New Roman"/>
              </a:rPr>
              <a:t>li</a:t>
            </a:r>
            <a:r>
              <a:rPr sz="2000" spc="-5" dirty="0">
                <a:latin typeface="Times New Roman"/>
                <a:cs typeface="Times New Roman"/>
              </a:rPr>
              <a:t>ca</a:t>
            </a:r>
            <a:r>
              <a:rPr sz="2000" dirty="0">
                <a:latin typeface="Times New Roman"/>
                <a:cs typeface="Times New Roman"/>
              </a:rPr>
              <a:t>te, or incomplete</a:t>
            </a:r>
            <a:r>
              <a:rPr sz="2000" spc="-5" dirty="0">
                <a:latin typeface="Times New Roman"/>
                <a:cs typeface="Times New Roman"/>
              </a:rPr>
              <a:t> </a:t>
            </a:r>
            <a:r>
              <a:rPr sz="2000" dirty="0">
                <a:latin typeface="Times New Roman"/>
                <a:cs typeface="Times New Roman"/>
              </a:rPr>
              <a:t>d</a:t>
            </a:r>
            <a:r>
              <a:rPr sz="2000" spc="-5" dirty="0">
                <a:latin typeface="Times New Roman"/>
                <a:cs typeface="Times New Roman"/>
              </a:rPr>
              <a:t>a</a:t>
            </a:r>
            <a:r>
              <a:rPr sz="2000" dirty="0">
                <a:latin typeface="Times New Roman"/>
                <a:cs typeface="Times New Roman"/>
              </a:rPr>
              <a:t>ta </a:t>
            </a:r>
            <a:r>
              <a:rPr sz="2000" spc="-5" dirty="0">
                <a:latin typeface="Times New Roman"/>
                <a:cs typeface="Times New Roman"/>
              </a:rPr>
              <a:t>w</a:t>
            </a:r>
            <a:r>
              <a:rPr sz="2000" dirty="0">
                <a:latin typeface="Times New Roman"/>
                <a:cs typeface="Times New Roman"/>
              </a:rPr>
              <a:t>ithin a</a:t>
            </a:r>
            <a:r>
              <a:rPr sz="2000" spc="5" dirty="0">
                <a:latin typeface="Times New Roman"/>
                <a:cs typeface="Times New Roman"/>
              </a:rPr>
              <a:t> </a:t>
            </a:r>
            <a:r>
              <a:rPr sz="2000" dirty="0">
                <a:latin typeface="Times New Roman"/>
                <a:cs typeface="Times New Roman"/>
              </a:rPr>
              <a:t>d</a:t>
            </a:r>
            <a:r>
              <a:rPr sz="2000" spc="-5" dirty="0">
                <a:latin typeface="Times New Roman"/>
                <a:cs typeface="Times New Roman"/>
              </a:rPr>
              <a:t>a</a:t>
            </a:r>
            <a:r>
              <a:rPr sz="2000" dirty="0">
                <a:latin typeface="Times New Roman"/>
                <a:cs typeface="Times New Roman"/>
              </a:rPr>
              <a:t>tas</a:t>
            </a:r>
            <a:r>
              <a:rPr sz="2000" spc="-10" dirty="0">
                <a:latin typeface="Times New Roman"/>
                <a:cs typeface="Times New Roman"/>
              </a:rPr>
              <a:t>e</a:t>
            </a:r>
            <a:r>
              <a:rPr sz="2000" dirty="0">
                <a:latin typeface="Times New Roman"/>
                <a:cs typeface="Times New Roman"/>
              </a:rPr>
              <a:t>t.</a:t>
            </a:r>
            <a:r>
              <a:rPr sz="2000" spc="-15" dirty="0">
                <a:latin typeface="Times New Roman"/>
                <a:cs typeface="Times New Roman"/>
              </a:rPr>
              <a:t> </a:t>
            </a:r>
            <a:r>
              <a:rPr sz="2000" dirty="0">
                <a:latin typeface="Times New Roman"/>
                <a:cs typeface="Times New Roman"/>
              </a:rPr>
              <a:t>,</a:t>
            </a:r>
            <a:r>
              <a:rPr sz="2000" spc="10" dirty="0">
                <a:latin typeface="Times New Roman"/>
                <a:cs typeface="Times New Roman"/>
              </a:rPr>
              <a:t> </a:t>
            </a:r>
            <a:r>
              <a:rPr sz="2000" dirty="0">
                <a:latin typeface="Times New Roman"/>
                <a:cs typeface="Times New Roman"/>
              </a:rPr>
              <a:t>I</a:t>
            </a:r>
            <a:r>
              <a:rPr sz="2000" spc="-20" dirty="0">
                <a:latin typeface="Times New Roman"/>
                <a:cs typeface="Times New Roman"/>
              </a:rPr>
              <a:t> </a:t>
            </a:r>
            <a:r>
              <a:rPr sz="2000" dirty="0">
                <a:latin typeface="Times New Roman"/>
                <a:cs typeface="Times New Roman"/>
              </a:rPr>
              <a:t>will be</a:t>
            </a:r>
            <a:r>
              <a:rPr sz="2000" spc="-5" dirty="0">
                <a:latin typeface="Times New Roman"/>
                <a:cs typeface="Times New Roman"/>
              </a:rPr>
              <a:t> c</a:t>
            </a:r>
            <a:r>
              <a:rPr sz="2000" dirty="0">
                <a:latin typeface="Times New Roman"/>
                <a:cs typeface="Times New Roman"/>
              </a:rPr>
              <a:t>l</a:t>
            </a:r>
            <a:r>
              <a:rPr sz="2000" spc="5" dirty="0">
                <a:latin typeface="Times New Roman"/>
                <a:cs typeface="Times New Roman"/>
              </a:rPr>
              <a:t>e</a:t>
            </a:r>
            <a:r>
              <a:rPr sz="2000" spc="-5" dirty="0">
                <a:latin typeface="Times New Roman"/>
                <a:cs typeface="Times New Roman"/>
              </a:rPr>
              <a:t>a</a:t>
            </a:r>
            <a:r>
              <a:rPr sz="2000" dirty="0">
                <a:latin typeface="Times New Roman"/>
                <a:cs typeface="Times New Roman"/>
              </a:rPr>
              <a:t>ni</a:t>
            </a:r>
            <a:r>
              <a:rPr sz="2000" spc="10" dirty="0">
                <a:latin typeface="Times New Roman"/>
                <a:cs typeface="Times New Roman"/>
              </a:rPr>
              <a:t>n</a:t>
            </a:r>
            <a:r>
              <a:rPr sz="2000" dirty="0">
                <a:latin typeface="Times New Roman"/>
                <a:cs typeface="Times New Roman"/>
              </a:rPr>
              <a:t>g</a:t>
            </a:r>
            <a:r>
              <a:rPr sz="2000" spc="-15" dirty="0">
                <a:latin typeface="Times New Roman"/>
                <a:cs typeface="Times New Roman"/>
              </a:rPr>
              <a:t> </a:t>
            </a:r>
            <a:r>
              <a:rPr sz="2000" dirty="0">
                <a:latin typeface="Times New Roman"/>
                <a:cs typeface="Times New Roman"/>
              </a:rPr>
              <a:t>the </a:t>
            </a:r>
            <a:r>
              <a:rPr sz="2000" spc="5" dirty="0">
                <a:latin typeface="Times New Roman"/>
                <a:cs typeface="Times New Roman"/>
              </a:rPr>
              <a:t>d</a:t>
            </a:r>
            <a:r>
              <a:rPr sz="2000" spc="-5" dirty="0">
                <a:latin typeface="Times New Roman"/>
                <a:cs typeface="Times New Roman"/>
              </a:rPr>
              <a:t>a</a:t>
            </a:r>
            <a:r>
              <a:rPr sz="2000" dirty="0">
                <a:latin typeface="Times New Roman"/>
                <a:cs typeface="Times New Roman"/>
              </a:rPr>
              <a:t>tas</a:t>
            </a:r>
            <a:r>
              <a:rPr sz="2000" spc="-10" dirty="0">
                <a:latin typeface="Times New Roman"/>
                <a:cs typeface="Times New Roman"/>
              </a:rPr>
              <a:t>e</a:t>
            </a:r>
            <a:r>
              <a:rPr sz="2000" dirty="0">
                <a:latin typeface="Times New Roman"/>
                <a:cs typeface="Times New Roman"/>
              </a:rPr>
              <a:t>t of missing </a:t>
            </a:r>
            <a:r>
              <a:rPr sz="2000" spc="10" dirty="0">
                <a:latin typeface="Times New Roman"/>
                <a:cs typeface="Times New Roman"/>
              </a:rPr>
              <a:t>v</a:t>
            </a:r>
            <a:r>
              <a:rPr sz="2000" spc="-5" dirty="0">
                <a:latin typeface="Times New Roman"/>
                <a:cs typeface="Times New Roman"/>
              </a:rPr>
              <a:t>a</a:t>
            </a:r>
            <a:r>
              <a:rPr sz="2000" dirty="0">
                <a:latin typeface="Times New Roman"/>
                <a:cs typeface="Times New Roman"/>
              </a:rPr>
              <a:t>lues </a:t>
            </a:r>
            <a:r>
              <a:rPr sz="2000" spc="-10" dirty="0">
                <a:latin typeface="Times New Roman"/>
                <a:cs typeface="Times New Roman"/>
              </a:rPr>
              <a:t>a</a:t>
            </a:r>
            <a:r>
              <a:rPr sz="2000" dirty="0">
                <a:latin typeface="Times New Roman"/>
                <a:cs typeface="Times New Roman"/>
              </a:rPr>
              <a:t>nd other</a:t>
            </a:r>
            <a:r>
              <a:rPr sz="2000" spc="-10" dirty="0">
                <a:latin typeface="Times New Roman"/>
                <a:cs typeface="Times New Roman"/>
              </a:rPr>
              <a:t> </a:t>
            </a:r>
            <a:r>
              <a:rPr sz="2000" dirty="0">
                <a:latin typeface="Times New Roman"/>
                <a:cs typeface="Times New Roman"/>
              </a:rPr>
              <a:t>s</a:t>
            </a:r>
            <a:r>
              <a:rPr sz="2000" spc="10" dirty="0">
                <a:latin typeface="Times New Roman"/>
                <a:cs typeface="Times New Roman"/>
              </a:rPr>
              <a:t>u</a:t>
            </a:r>
            <a:r>
              <a:rPr sz="2000" spc="-5" dirty="0">
                <a:latin typeface="Times New Roman"/>
                <a:cs typeface="Times New Roman"/>
              </a:rPr>
              <a:t>c</a:t>
            </a:r>
            <a:r>
              <a:rPr sz="2000" dirty="0">
                <a:latin typeface="Times New Roman"/>
                <a:cs typeface="Times New Roman"/>
              </a:rPr>
              <a:t>h human </a:t>
            </a:r>
            <a:r>
              <a:rPr sz="2000" spc="-5" dirty="0">
                <a:latin typeface="Times New Roman"/>
                <a:cs typeface="Times New Roman"/>
              </a:rPr>
              <a:t>e</a:t>
            </a:r>
            <a:r>
              <a:rPr sz="2000" dirty="0">
                <a:latin typeface="Times New Roman"/>
                <a:cs typeface="Times New Roman"/>
              </a:rPr>
              <a:t>r</a:t>
            </a:r>
            <a:r>
              <a:rPr sz="2000" spc="-10" dirty="0">
                <a:latin typeface="Times New Roman"/>
                <a:cs typeface="Times New Roman"/>
              </a:rPr>
              <a:t>r</a:t>
            </a:r>
            <a:r>
              <a:rPr sz="2000" dirty="0">
                <a:latin typeface="Times New Roman"/>
                <a:cs typeface="Times New Roman"/>
              </a:rPr>
              <a:t>ors. </a:t>
            </a:r>
            <a:r>
              <a:rPr sz="2000" spc="-5" dirty="0">
                <a:latin typeface="Times New Roman"/>
                <a:cs typeface="Times New Roman"/>
              </a:rPr>
              <a:t>T</a:t>
            </a:r>
            <a:r>
              <a:rPr sz="2000" spc="10" dirty="0">
                <a:latin typeface="Times New Roman"/>
                <a:cs typeface="Times New Roman"/>
              </a:rPr>
              <a:t>h</a:t>
            </a:r>
            <a:r>
              <a:rPr sz="2000" spc="-5" dirty="0">
                <a:latin typeface="Times New Roman"/>
                <a:cs typeface="Times New Roman"/>
              </a:rPr>
              <a:t>e</a:t>
            </a:r>
            <a:r>
              <a:rPr sz="2000" dirty="0">
                <a:latin typeface="Times New Roman"/>
                <a:cs typeface="Times New Roman"/>
              </a:rPr>
              <a:t>se</a:t>
            </a:r>
            <a:r>
              <a:rPr sz="2000" spc="-5" dirty="0">
                <a:latin typeface="Times New Roman"/>
                <a:cs typeface="Times New Roman"/>
              </a:rPr>
              <a:t> c</a:t>
            </a:r>
            <a:r>
              <a:rPr sz="2000" dirty="0">
                <a:latin typeface="Times New Roman"/>
                <a:cs typeface="Times New Roman"/>
              </a:rPr>
              <a:t>ould in</a:t>
            </a:r>
            <a:r>
              <a:rPr sz="2000" spc="-5" dirty="0">
                <a:latin typeface="Times New Roman"/>
                <a:cs typeface="Times New Roman"/>
              </a:rPr>
              <a:t>c</a:t>
            </a:r>
            <a:r>
              <a:rPr sz="2000" dirty="0">
                <a:latin typeface="Times New Roman"/>
                <a:cs typeface="Times New Roman"/>
              </a:rPr>
              <a:t>l</a:t>
            </a:r>
            <a:r>
              <a:rPr sz="2000" spc="10" dirty="0">
                <a:latin typeface="Times New Roman"/>
                <a:cs typeface="Times New Roman"/>
              </a:rPr>
              <a:t>u</a:t>
            </a:r>
            <a:r>
              <a:rPr sz="2000" dirty="0">
                <a:latin typeface="Times New Roman"/>
                <a:cs typeface="Times New Roman"/>
              </a:rPr>
              <a:t>de</a:t>
            </a:r>
            <a:r>
              <a:rPr sz="2000" spc="-5" dirty="0">
                <a:latin typeface="Times New Roman"/>
                <a:cs typeface="Times New Roman"/>
              </a:rPr>
              <a:t> </a:t>
            </a:r>
            <a:r>
              <a:rPr sz="2000" dirty="0">
                <a:latin typeface="Times New Roman"/>
                <a:cs typeface="Times New Roman"/>
              </a:rPr>
              <a:t>w</a:t>
            </a:r>
            <a:r>
              <a:rPr sz="2000" spc="-10" dirty="0">
                <a:latin typeface="Times New Roman"/>
                <a:cs typeface="Times New Roman"/>
              </a:rPr>
              <a:t>r</a:t>
            </a:r>
            <a:r>
              <a:rPr sz="2000" dirty="0">
                <a:latin typeface="Times New Roman"/>
                <a:cs typeface="Times New Roman"/>
              </a:rPr>
              <a:t>o</a:t>
            </a:r>
            <a:r>
              <a:rPr sz="2000" spc="10" dirty="0">
                <a:latin typeface="Times New Roman"/>
                <a:cs typeface="Times New Roman"/>
              </a:rPr>
              <a:t>n</a:t>
            </a:r>
            <a:r>
              <a:rPr sz="2000" dirty="0">
                <a:latin typeface="Times New Roman"/>
                <a:cs typeface="Times New Roman"/>
              </a:rPr>
              <a:t>g</a:t>
            </a:r>
            <a:r>
              <a:rPr sz="2000" spc="-15" dirty="0">
                <a:latin typeface="Times New Roman"/>
                <a:cs typeface="Times New Roman"/>
              </a:rPr>
              <a:t> </a:t>
            </a:r>
            <a:r>
              <a:rPr sz="2000" spc="-5" dirty="0">
                <a:latin typeface="Times New Roman"/>
                <a:cs typeface="Times New Roman"/>
              </a:rPr>
              <a:t>e</a:t>
            </a:r>
            <a:r>
              <a:rPr sz="2000" dirty="0">
                <a:latin typeface="Times New Roman"/>
                <a:cs typeface="Times New Roman"/>
              </a:rPr>
              <a:t>nt</a:t>
            </a:r>
            <a:r>
              <a:rPr sz="2000" spc="20" dirty="0">
                <a:latin typeface="Times New Roman"/>
                <a:cs typeface="Times New Roman"/>
              </a:rPr>
              <a:t>r</a:t>
            </a:r>
            <a:r>
              <a:rPr sz="2000" dirty="0">
                <a:latin typeface="Times New Roman"/>
                <a:cs typeface="Times New Roman"/>
              </a:rPr>
              <a:t>y</a:t>
            </a:r>
            <a:r>
              <a:rPr sz="2000" spc="-25" dirty="0">
                <a:latin typeface="Times New Roman"/>
                <a:cs typeface="Times New Roman"/>
              </a:rPr>
              <a:t> </a:t>
            </a:r>
            <a:r>
              <a:rPr sz="2000" spc="10" dirty="0">
                <a:latin typeface="Times New Roman"/>
                <a:cs typeface="Times New Roman"/>
              </a:rPr>
              <a:t>o</a:t>
            </a:r>
            <a:r>
              <a:rPr sz="2000" dirty="0">
                <a:latin typeface="Times New Roman"/>
                <a:cs typeface="Times New Roman"/>
              </a:rPr>
              <a:t>f d</a:t>
            </a:r>
            <a:r>
              <a:rPr sz="2000" spc="-10" dirty="0">
                <a:latin typeface="Times New Roman"/>
                <a:cs typeface="Times New Roman"/>
              </a:rPr>
              <a:t>a</a:t>
            </a:r>
            <a:r>
              <a:rPr sz="2000" dirty="0">
                <a:latin typeface="Times New Roman"/>
                <a:cs typeface="Times New Roman"/>
              </a:rPr>
              <a:t>ta in</a:t>
            </a:r>
            <a:r>
              <a:rPr sz="2000" spc="10" dirty="0">
                <a:latin typeface="Times New Roman"/>
                <a:cs typeface="Times New Roman"/>
              </a:rPr>
              <a:t> </a:t>
            </a:r>
            <a:r>
              <a:rPr sz="2000" dirty="0">
                <a:latin typeface="Times New Roman"/>
                <a:cs typeface="Times New Roman"/>
              </a:rPr>
              <a:t>a</a:t>
            </a:r>
            <a:r>
              <a:rPr sz="2000" spc="-5" dirty="0">
                <a:latin typeface="Times New Roman"/>
                <a:cs typeface="Times New Roman"/>
              </a:rPr>
              <a:t> </a:t>
            </a:r>
            <a:r>
              <a:rPr sz="2000" dirty="0">
                <a:latin typeface="Times New Roman"/>
                <a:cs typeface="Times New Roman"/>
              </a:rPr>
              <a:t>fi</a:t>
            </a:r>
            <a:r>
              <a:rPr sz="2000" spc="-10" dirty="0">
                <a:latin typeface="Times New Roman"/>
                <a:cs typeface="Times New Roman"/>
              </a:rPr>
              <a:t>e</a:t>
            </a:r>
            <a:r>
              <a:rPr sz="2000" dirty="0">
                <a:latin typeface="Times New Roman"/>
                <a:cs typeface="Times New Roman"/>
              </a:rPr>
              <a:t>ld for</a:t>
            </a:r>
            <a:r>
              <a:rPr sz="2000" spc="5" dirty="0">
                <a:latin typeface="Times New Roman"/>
                <a:cs typeface="Times New Roman"/>
              </a:rPr>
              <a:t> </a:t>
            </a:r>
            <a:r>
              <a:rPr sz="2000" spc="-5" dirty="0">
                <a:latin typeface="Times New Roman"/>
                <a:cs typeface="Times New Roman"/>
              </a:rPr>
              <a:t>e</a:t>
            </a:r>
            <a:r>
              <a:rPr sz="2000" spc="10" dirty="0">
                <a:latin typeface="Times New Roman"/>
                <a:cs typeface="Times New Roman"/>
              </a:rPr>
              <a:t>x</a:t>
            </a:r>
            <a:r>
              <a:rPr sz="2000" spc="-5" dirty="0">
                <a:latin typeface="Times New Roman"/>
                <a:cs typeface="Times New Roman"/>
              </a:rPr>
              <a:t>a</a:t>
            </a:r>
            <a:r>
              <a:rPr sz="2000" dirty="0">
                <a:latin typeface="Times New Roman"/>
                <a:cs typeface="Times New Roman"/>
              </a:rPr>
              <a:t>mpl</a:t>
            </a:r>
            <a:r>
              <a:rPr sz="2000" spc="-5" dirty="0">
                <a:latin typeface="Times New Roman"/>
                <a:cs typeface="Times New Roman"/>
              </a:rPr>
              <a:t>e</a:t>
            </a:r>
            <a:r>
              <a:rPr sz="2000" dirty="0">
                <a:latin typeface="Times New Roman"/>
                <a:cs typeface="Times New Roman"/>
              </a:rPr>
              <a:t>, String</a:t>
            </a:r>
            <a:r>
              <a:rPr sz="2000" spc="-15" dirty="0">
                <a:latin typeface="Times New Roman"/>
                <a:cs typeface="Times New Roman"/>
              </a:rPr>
              <a:t> </a:t>
            </a:r>
            <a:r>
              <a:rPr sz="2000" dirty="0">
                <a:latin typeface="Times New Roman"/>
                <a:cs typeface="Times New Roman"/>
              </a:rPr>
              <a:t>v</a:t>
            </a:r>
            <a:r>
              <a:rPr sz="2000" spc="-5" dirty="0">
                <a:latin typeface="Times New Roman"/>
                <a:cs typeface="Times New Roman"/>
              </a:rPr>
              <a:t>a</a:t>
            </a:r>
            <a:r>
              <a:rPr sz="2000" dirty="0">
                <a:latin typeface="Times New Roman"/>
                <a:cs typeface="Times New Roman"/>
              </a:rPr>
              <a:t>l</a:t>
            </a:r>
            <a:r>
              <a:rPr sz="2000" spc="10" dirty="0">
                <a:latin typeface="Times New Roman"/>
                <a:cs typeface="Times New Roman"/>
              </a:rPr>
              <a:t>u</a:t>
            </a:r>
            <a:r>
              <a:rPr sz="2000" dirty="0">
                <a:latin typeface="Times New Roman"/>
                <a:cs typeface="Times New Roman"/>
              </a:rPr>
              <a:t>e</a:t>
            </a:r>
            <a:r>
              <a:rPr sz="2000" spc="-5" dirty="0">
                <a:latin typeface="Times New Roman"/>
                <a:cs typeface="Times New Roman"/>
              </a:rPr>
              <a:t> </a:t>
            </a:r>
            <a:r>
              <a:rPr sz="2000" dirty="0">
                <a:latin typeface="Times New Roman"/>
                <a:cs typeface="Times New Roman"/>
              </a:rPr>
              <a:t>in an</a:t>
            </a:r>
            <a:r>
              <a:rPr sz="2000" spc="5" dirty="0">
                <a:latin typeface="Times New Roman"/>
                <a:cs typeface="Times New Roman"/>
              </a:rPr>
              <a:t> </a:t>
            </a:r>
            <a:r>
              <a:rPr sz="2000" spc="-20" dirty="0">
                <a:latin typeface="Times New Roman"/>
                <a:cs typeface="Times New Roman"/>
              </a:rPr>
              <a:t>I</a:t>
            </a:r>
            <a:r>
              <a:rPr sz="2000" dirty="0">
                <a:latin typeface="Times New Roman"/>
                <a:cs typeface="Times New Roman"/>
              </a:rPr>
              <a:t>nt</a:t>
            </a:r>
            <a:r>
              <a:rPr sz="2000" spc="5" dirty="0">
                <a:latin typeface="Times New Roman"/>
                <a:cs typeface="Times New Roman"/>
              </a:rPr>
              <a:t>e</a:t>
            </a:r>
            <a:r>
              <a:rPr sz="2000" dirty="0">
                <a:latin typeface="Times New Roman"/>
                <a:cs typeface="Times New Roman"/>
              </a:rPr>
              <a:t>g</a:t>
            </a:r>
            <a:r>
              <a:rPr sz="2000" spc="-5" dirty="0">
                <a:latin typeface="Times New Roman"/>
                <a:cs typeface="Times New Roman"/>
              </a:rPr>
              <a:t>e</a:t>
            </a:r>
            <a:r>
              <a:rPr sz="2000" dirty="0">
                <a:latin typeface="Times New Roman"/>
                <a:cs typeface="Times New Roman"/>
              </a:rPr>
              <a:t>r D</a:t>
            </a:r>
            <a:r>
              <a:rPr sz="2000" spc="5" dirty="0">
                <a:latin typeface="Times New Roman"/>
                <a:cs typeface="Times New Roman"/>
              </a:rPr>
              <a:t>a</a:t>
            </a:r>
            <a:r>
              <a:rPr sz="2000" dirty="0">
                <a:latin typeface="Times New Roman"/>
                <a:cs typeface="Times New Roman"/>
              </a:rPr>
              <a:t>ta</a:t>
            </a:r>
            <a:r>
              <a:rPr sz="2000" spc="10" dirty="0">
                <a:latin typeface="Times New Roman"/>
                <a:cs typeface="Times New Roman"/>
              </a:rPr>
              <a:t>t</a:t>
            </a:r>
            <a:r>
              <a:rPr sz="2000" spc="-25" dirty="0">
                <a:latin typeface="Times New Roman"/>
                <a:cs typeface="Times New Roman"/>
              </a:rPr>
              <a:t>y</a:t>
            </a:r>
            <a:r>
              <a:rPr sz="2000" dirty="0">
                <a:latin typeface="Times New Roman"/>
                <a:cs typeface="Times New Roman"/>
              </a:rPr>
              <a:t>pe</a:t>
            </a:r>
            <a:r>
              <a:rPr sz="2000" spc="-5" dirty="0">
                <a:latin typeface="Times New Roman"/>
                <a:cs typeface="Times New Roman"/>
              </a:rPr>
              <a:t> </a:t>
            </a:r>
            <a:r>
              <a:rPr sz="2000" spc="10" dirty="0">
                <a:latin typeface="Times New Roman"/>
                <a:cs typeface="Times New Roman"/>
              </a:rPr>
              <a:t>o</a:t>
            </a:r>
            <a:r>
              <a:rPr sz="2000" dirty="0">
                <a:latin typeface="Times New Roman"/>
                <a:cs typeface="Times New Roman"/>
              </a:rPr>
              <a:t>r </a:t>
            </a:r>
            <a:r>
              <a:rPr sz="2000" spc="-5" dirty="0">
                <a:latin typeface="Times New Roman"/>
                <a:cs typeface="Times New Roman"/>
              </a:rPr>
              <a:t>e</a:t>
            </a:r>
            <a:r>
              <a:rPr sz="2000" dirty="0">
                <a:latin typeface="Times New Roman"/>
                <a:cs typeface="Times New Roman"/>
              </a:rPr>
              <a:t>v</a:t>
            </a:r>
            <a:r>
              <a:rPr sz="2000" spc="-5" dirty="0">
                <a:latin typeface="Times New Roman"/>
                <a:cs typeface="Times New Roman"/>
              </a:rPr>
              <a:t>e</a:t>
            </a:r>
            <a:r>
              <a:rPr sz="2000" dirty="0">
                <a:latin typeface="Times New Roman"/>
                <a:cs typeface="Times New Roman"/>
              </a:rPr>
              <a:t>n </a:t>
            </a:r>
            <a:r>
              <a:rPr sz="2000" spc="25" dirty="0">
                <a:latin typeface="Times New Roman"/>
                <a:cs typeface="Times New Roman"/>
              </a:rPr>
              <a:t>t</a:t>
            </a:r>
            <a:r>
              <a:rPr sz="2000" spc="-25" dirty="0">
                <a:latin typeface="Times New Roman"/>
                <a:cs typeface="Times New Roman"/>
              </a:rPr>
              <a:t>y</a:t>
            </a:r>
            <a:r>
              <a:rPr sz="2000" dirty="0">
                <a:latin typeface="Times New Roman"/>
                <a:cs typeface="Times New Roman"/>
              </a:rPr>
              <a:t>ping </a:t>
            </a:r>
            <a:r>
              <a:rPr sz="2000" spc="-5" dirty="0">
                <a:latin typeface="Times New Roman"/>
                <a:cs typeface="Times New Roman"/>
              </a:rPr>
              <a:t>e</a:t>
            </a:r>
            <a:r>
              <a:rPr sz="2000" dirty="0">
                <a:latin typeface="Times New Roman"/>
                <a:cs typeface="Times New Roman"/>
              </a:rPr>
              <a:t>r</a:t>
            </a:r>
            <a:r>
              <a:rPr sz="2000" spc="-10" dirty="0">
                <a:latin typeface="Times New Roman"/>
                <a:cs typeface="Times New Roman"/>
              </a:rPr>
              <a:t>r</a:t>
            </a:r>
            <a:r>
              <a:rPr sz="2000" spc="10" dirty="0">
                <a:latin typeface="Times New Roman"/>
                <a:cs typeface="Times New Roman"/>
              </a:rPr>
              <a:t>o</a:t>
            </a:r>
            <a:r>
              <a:rPr sz="2000" dirty="0">
                <a:latin typeface="Times New Roman"/>
                <a:cs typeface="Times New Roman"/>
              </a:rPr>
              <a:t>rs. </a:t>
            </a:r>
            <a:r>
              <a:rPr sz="2000" spc="-5" dirty="0">
                <a:latin typeface="Times New Roman"/>
                <a:cs typeface="Times New Roman"/>
              </a:rPr>
              <a:t>H</a:t>
            </a:r>
            <a:r>
              <a:rPr sz="2000" dirty="0">
                <a:latin typeface="Times New Roman"/>
                <a:cs typeface="Times New Roman"/>
              </a:rPr>
              <a:t>owev</a:t>
            </a:r>
            <a:r>
              <a:rPr sz="2000" spc="-5" dirty="0">
                <a:latin typeface="Times New Roman"/>
                <a:cs typeface="Times New Roman"/>
              </a:rPr>
              <a:t>e</a:t>
            </a:r>
            <a:r>
              <a:rPr sz="2000" dirty="0">
                <a:latin typeface="Times New Roman"/>
                <a:cs typeface="Times New Roman"/>
              </a:rPr>
              <a:t>r, the</a:t>
            </a:r>
            <a:r>
              <a:rPr sz="2000" spc="-10" dirty="0">
                <a:latin typeface="Times New Roman"/>
                <a:cs typeface="Times New Roman"/>
              </a:rPr>
              <a:t> </a:t>
            </a:r>
            <a:r>
              <a:rPr sz="2000" dirty="0">
                <a:latin typeface="Times New Roman"/>
                <a:cs typeface="Times New Roman"/>
              </a:rPr>
              <a:t>d</a:t>
            </a:r>
            <a:r>
              <a:rPr sz="2000" spc="-5" dirty="0">
                <a:latin typeface="Times New Roman"/>
                <a:cs typeface="Times New Roman"/>
              </a:rPr>
              <a:t>a</a:t>
            </a:r>
            <a:r>
              <a:rPr sz="2000" dirty="0">
                <a:latin typeface="Times New Roman"/>
                <a:cs typeface="Times New Roman"/>
              </a:rPr>
              <a:t>ta</a:t>
            </a:r>
            <a:r>
              <a:rPr sz="2000" spc="5" dirty="0">
                <a:latin typeface="Times New Roman"/>
                <a:cs typeface="Times New Roman"/>
              </a:rPr>
              <a:t>s</a:t>
            </a:r>
            <a:r>
              <a:rPr sz="2000" spc="-5" dirty="0">
                <a:latin typeface="Times New Roman"/>
                <a:cs typeface="Times New Roman"/>
              </a:rPr>
              <a:t>e</a:t>
            </a:r>
            <a:r>
              <a:rPr sz="2000" dirty="0">
                <a:latin typeface="Times New Roman"/>
                <a:cs typeface="Times New Roman"/>
              </a:rPr>
              <a:t>t bei</a:t>
            </a:r>
            <a:r>
              <a:rPr sz="2000" spc="10" dirty="0">
                <a:latin typeface="Times New Roman"/>
                <a:cs typeface="Times New Roman"/>
              </a:rPr>
              <a:t>n</a:t>
            </a:r>
            <a:r>
              <a:rPr sz="2000" dirty="0">
                <a:latin typeface="Times New Roman"/>
                <a:cs typeface="Times New Roman"/>
              </a:rPr>
              <a:t>g</a:t>
            </a:r>
            <a:r>
              <a:rPr sz="2000" spc="-15" dirty="0">
                <a:latin typeface="Times New Roman"/>
                <a:cs typeface="Times New Roman"/>
              </a:rPr>
              <a:t> </a:t>
            </a:r>
            <a:r>
              <a:rPr sz="2000" dirty="0">
                <a:latin typeface="Times New Roman"/>
                <a:cs typeface="Times New Roman"/>
              </a:rPr>
              <a:t>us</a:t>
            </a:r>
            <a:r>
              <a:rPr sz="2000" spc="5" dirty="0">
                <a:latin typeface="Times New Roman"/>
                <a:cs typeface="Times New Roman"/>
              </a:rPr>
              <a:t>e</a:t>
            </a:r>
            <a:r>
              <a:rPr sz="2000" dirty="0">
                <a:latin typeface="Times New Roman"/>
                <a:cs typeface="Times New Roman"/>
              </a:rPr>
              <a:t>d for</a:t>
            </a:r>
            <a:r>
              <a:rPr sz="2000" spc="-10" dirty="0">
                <a:latin typeface="Times New Roman"/>
                <a:cs typeface="Times New Roman"/>
              </a:rPr>
              <a:t> </a:t>
            </a:r>
            <a:r>
              <a:rPr sz="2000" dirty="0">
                <a:latin typeface="Times New Roman"/>
                <a:cs typeface="Times New Roman"/>
              </a:rPr>
              <a:t>this proj</a:t>
            </a:r>
            <a:r>
              <a:rPr sz="2000" spc="-5" dirty="0">
                <a:latin typeface="Times New Roman"/>
                <a:cs typeface="Times New Roman"/>
              </a:rPr>
              <a:t>ec</a:t>
            </a:r>
            <a:r>
              <a:rPr sz="2000" dirty="0">
                <a:latin typeface="Times New Roman"/>
                <a:cs typeface="Times New Roman"/>
              </a:rPr>
              <a:t>t has d</a:t>
            </a:r>
            <a:r>
              <a:rPr sz="2000" spc="-10" dirty="0">
                <a:latin typeface="Times New Roman"/>
                <a:cs typeface="Times New Roman"/>
              </a:rPr>
              <a:t>a</a:t>
            </a:r>
            <a:r>
              <a:rPr sz="2000" spc="10" dirty="0">
                <a:latin typeface="Times New Roman"/>
                <a:cs typeface="Times New Roman"/>
              </a:rPr>
              <a:t>t</a:t>
            </a:r>
            <a:r>
              <a:rPr sz="2000" dirty="0">
                <a:latin typeface="Times New Roman"/>
                <a:cs typeface="Times New Roman"/>
              </a:rPr>
              <a:t>a</a:t>
            </a:r>
            <a:r>
              <a:rPr sz="2000" spc="5" dirty="0">
                <a:latin typeface="Times New Roman"/>
                <a:cs typeface="Times New Roman"/>
              </a:rPr>
              <a:t> </a:t>
            </a:r>
            <a:r>
              <a:rPr sz="2000" dirty="0">
                <a:latin typeface="Times New Roman"/>
                <a:cs typeface="Times New Roman"/>
              </a:rPr>
              <a:t>fo</a:t>
            </a:r>
            <a:r>
              <a:rPr sz="2000" spc="-10" dirty="0">
                <a:latin typeface="Times New Roman"/>
                <a:cs typeface="Times New Roman"/>
              </a:rPr>
              <a:t>r</a:t>
            </a:r>
            <a:r>
              <a:rPr sz="2000" dirty="0">
                <a:latin typeface="Times New Roman"/>
                <a:cs typeface="Times New Roman"/>
              </a:rPr>
              <a:t>matting</a:t>
            </a:r>
            <a:r>
              <a:rPr sz="2000" spc="-5" dirty="0">
                <a:latin typeface="Times New Roman"/>
                <a:cs typeface="Times New Roman"/>
              </a:rPr>
              <a:t> a</a:t>
            </a:r>
            <a:r>
              <a:rPr sz="2000" dirty="0">
                <a:latin typeface="Times New Roman"/>
                <a:cs typeface="Times New Roman"/>
              </a:rPr>
              <a:t>t the</a:t>
            </a:r>
            <a:r>
              <a:rPr sz="2000" spc="-5" dirty="0">
                <a:latin typeface="Times New Roman"/>
                <a:cs typeface="Times New Roman"/>
              </a:rPr>
              <a:t> </a:t>
            </a:r>
            <a:r>
              <a:rPr sz="2000" dirty="0">
                <a:latin typeface="Times New Roman"/>
                <a:cs typeface="Times New Roman"/>
              </a:rPr>
              <a:t>point of </a:t>
            </a:r>
            <a:r>
              <a:rPr sz="2000" spc="-5" dirty="0">
                <a:latin typeface="Times New Roman"/>
                <a:cs typeface="Times New Roman"/>
              </a:rPr>
              <a:t>c</a:t>
            </a:r>
            <a:r>
              <a:rPr sz="2000" dirty="0">
                <a:latin typeface="Times New Roman"/>
                <a:cs typeface="Times New Roman"/>
              </a:rPr>
              <a:t>oll</a:t>
            </a:r>
            <a:r>
              <a:rPr sz="2000" spc="-5" dirty="0">
                <a:latin typeface="Times New Roman"/>
                <a:cs typeface="Times New Roman"/>
              </a:rPr>
              <a:t>ec</a:t>
            </a:r>
            <a:r>
              <a:rPr sz="2000" dirty="0">
                <a:latin typeface="Times New Roman"/>
                <a:cs typeface="Times New Roman"/>
              </a:rPr>
              <a:t>tion and so </a:t>
            </a:r>
            <a:r>
              <a:rPr sz="2000" spc="10" dirty="0">
                <a:latin typeface="Times New Roman"/>
                <a:cs typeface="Times New Roman"/>
              </a:rPr>
              <a:t>t</a:t>
            </a:r>
            <a:r>
              <a:rPr sz="2000" spc="-25" dirty="0">
                <a:latin typeface="Times New Roman"/>
                <a:cs typeface="Times New Roman"/>
              </a:rPr>
              <a:t>y</a:t>
            </a:r>
            <a:r>
              <a:rPr sz="2000" dirty="0">
                <a:latin typeface="Times New Roman"/>
                <a:cs typeface="Times New Roman"/>
              </a:rPr>
              <a:t>pi</a:t>
            </a:r>
            <a:r>
              <a:rPr sz="2000" spc="10" dirty="0">
                <a:latin typeface="Times New Roman"/>
                <a:cs typeface="Times New Roman"/>
              </a:rPr>
              <a:t>n</a:t>
            </a:r>
            <a:r>
              <a:rPr sz="2000" dirty="0">
                <a:latin typeface="Times New Roman"/>
                <a:cs typeface="Times New Roman"/>
              </a:rPr>
              <a:t>g</a:t>
            </a:r>
            <a:r>
              <a:rPr sz="2000" spc="-5" dirty="0">
                <a:latin typeface="Times New Roman"/>
                <a:cs typeface="Times New Roman"/>
              </a:rPr>
              <a:t> e</a:t>
            </a:r>
            <a:r>
              <a:rPr sz="2000" dirty="0">
                <a:latin typeface="Times New Roman"/>
                <a:cs typeface="Times New Roman"/>
              </a:rPr>
              <a:t>r</a:t>
            </a:r>
            <a:r>
              <a:rPr sz="2000" spc="-10" dirty="0">
                <a:latin typeface="Times New Roman"/>
                <a:cs typeface="Times New Roman"/>
              </a:rPr>
              <a:t>r</a:t>
            </a:r>
            <a:r>
              <a:rPr sz="2000" dirty="0">
                <a:latin typeface="Times New Roman"/>
                <a:cs typeface="Times New Roman"/>
              </a:rPr>
              <a:t>ors</a:t>
            </a:r>
            <a:r>
              <a:rPr sz="2000" spc="5" dirty="0">
                <a:latin typeface="Times New Roman"/>
                <a:cs typeface="Times New Roman"/>
              </a:rPr>
              <a:t> </a:t>
            </a:r>
            <a:r>
              <a:rPr sz="2000" spc="-5" dirty="0">
                <a:latin typeface="Times New Roman"/>
                <a:cs typeface="Times New Roman"/>
              </a:rPr>
              <a:t>a</a:t>
            </a:r>
            <a:r>
              <a:rPr sz="2000" dirty="0">
                <a:latin typeface="Times New Roman"/>
                <a:cs typeface="Times New Roman"/>
              </a:rPr>
              <a:t>nd inco</a:t>
            </a:r>
            <a:r>
              <a:rPr sz="2000" spc="-10" dirty="0">
                <a:latin typeface="Times New Roman"/>
                <a:cs typeface="Times New Roman"/>
              </a:rPr>
              <a:t>r</a:t>
            </a:r>
            <a:r>
              <a:rPr sz="2000" spc="5" dirty="0">
                <a:latin typeface="Times New Roman"/>
                <a:cs typeface="Times New Roman"/>
              </a:rPr>
              <a:t>r</a:t>
            </a:r>
            <a:r>
              <a:rPr sz="2000" spc="-5" dirty="0">
                <a:latin typeface="Times New Roman"/>
                <a:cs typeface="Times New Roman"/>
              </a:rPr>
              <a:t>ec</a:t>
            </a:r>
            <a:r>
              <a:rPr sz="2000" dirty="0">
                <a:latin typeface="Times New Roman"/>
                <a:cs typeface="Times New Roman"/>
              </a:rPr>
              <a:t>t da</a:t>
            </a:r>
            <a:r>
              <a:rPr sz="2000" spc="10" dirty="0">
                <a:latin typeface="Times New Roman"/>
                <a:cs typeface="Times New Roman"/>
              </a:rPr>
              <a:t>t</a:t>
            </a:r>
            <a:r>
              <a:rPr sz="2000" spc="-5" dirty="0">
                <a:latin typeface="Times New Roman"/>
                <a:cs typeface="Times New Roman"/>
              </a:rPr>
              <a:t>a</a:t>
            </a:r>
            <a:r>
              <a:rPr sz="2000" dirty="0">
                <a:latin typeface="Times New Roman"/>
                <a:cs typeface="Times New Roman"/>
              </a:rPr>
              <a:t>t</a:t>
            </a:r>
            <a:r>
              <a:rPr sz="2000" spc="-25" dirty="0">
                <a:latin typeface="Times New Roman"/>
                <a:cs typeface="Times New Roman"/>
              </a:rPr>
              <a:t>y</a:t>
            </a:r>
            <a:r>
              <a:rPr sz="2000" spc="10" dirty="0">
                <a:latin typeface="Times New Roman"/>
                <a:cs typeface="Times New Roman"/>
              </a:rPr>
              <a:t>p</a:t>
            </a:r>
            <a:r>
              <a:rPr sz="2000" spc="-5" dirty="0">
                <a:latin typeface="Times New Roman"/>
                <a:cs typeface="Times New Roman"/>
              </a:rPr>
              <a:t>e</a:t>
            </a:r>
            <a:r>
              <a:rPr sz="2000" dirty="0">
                <a:latin typeface="Times New Roman"/>
                <a:cs typeface="Times New Roman"/>
              </a:rPr>
              <a:t>s</a:t>
            </a:r>
            <a:r>
              <a:rPr sz="2000" spc="10" dirty="0">
                <a:latin typeface="Times New Roman"/>
                <a:cs typeface="Times New Roman"/>
              </a:rPr>
              <a:t> </a:t>
            </a:r>
            <a:r>
              <a:rPr sz="2000" spc="-5" dirty="0">
                <a:latin typeface="Times New Roman"/>
                <a:cs typeface="Times New Roman"/>
              </a:rPr>
              <a:t>a</a:t>
            </a:r>
            <a:r>
              <a:rPr sz="2000" dirty="0">
                <a:latin typeface="Times New Roman"/>
                <a:cs typeface="Times New Roman"/>
              </a:rPr>
              <a:t>re</a:t>
            </a:r>
            <a:r>
              <a:rPr sz="2000" spc="-10" dirty="0">
                <a:latin typeface="Times New Roman"/>
                <a:cs typeface="Times New Roman"/>
              </a:rPr>
              <a:t> </a:t>
            </a:r>
            <a:r>
              <a:rPr sz="2000" dirty="0">
                <a:latin typeface="Times New Roman"/>
                <a:cs typeface="Times New Roman"/>
              </a:rPr>
              <a:t>unlik</a:t>
            </a:r>
            <a:r>
              <a:rPr sz="2000" spc="-5" dirty="0">
                <a:latin typeface="Times New Roman"/>
                <a:cs typeface="Times New Roman"/>
              </a:rPr>
              <a:t>e</a:t>
            </a:r>
            <a:r>
              <a:rPr sz="2000" spc="25" dirty="0">
                <a:latin typeface="Times New Roman"/>
                <a:cs typeface="Times New Roman"/>
              </a:rPr>
              <a:t>l</a:t>
            </a:r>
            <a:r>
              <a:rPr sz="2000" spc="-25" dirty="0">
                <a:latin typeface="Times New Roman"/>
                <a:cs typeface="Times New Roman"/>
              </a:rPr>
              <a:t>y</a:t>
            </a:r>
            <a:r>
              <a:rPr sz="2000" dirty="0">
                <a:latin typeface="Times New Roman"/>
                <a:cs typeface="Times New Roman"/>
              </a:rPr>
              <a:t>. T</a:t>
            </a:r>
            <a:r>
              <a:rPr sz="2000" spc="5" dirty="0">
                <a:latin typeface="Times New Roman"/>
                <a:cs typeface="Times New Roman"/>
              </a:rPr>
              <a:t>h</a:t>
            </a:r>
            <a:r>
              <a:rPr sz="2000" dirty="0">
                <a:latin typeface="Times New Roman"/>
                <a:cs typeface="Times New Roman"/>
              </a:rPr>
              <a:t>e</a:t>
            </a:r>
            <a:r>
              <a:rPr sz="2000" spc="-5" dirty="0">
                <a:latin typeface="Times New Roman"/>
                <a:cs typeface="Times New Roman"/>
              </a:rPr>
              <a:t> </a:t>
            </a:r>
            <a:r>
              <a:rPr sz="2000" dirty="0">
                <a:latin typeface="Times New Roman"/>
                <a:cs typeface="Times New Roman"/>
              </a:rPr>
              <a:t>d</a:t>
            </a:r>
            <a:r>
              <a:rPr sz="2000" spc="5" dirty="0">
                <a:latin typeface="Times New Roman"/>
                <a:cs typeface="Times New Roman"/>
              </a:rPr>
              <a:t>a</a:t>
            </a:r>
            <a:r>
              <a:rPr sz="2000" dirty="0">
                <a:latin typeface="Times New Roman"/>
                <a:cs typeface="Times New Roman"/>
              </a:rPr>
              <a:t>tas</a:t>
            </a:r>
            <a:r>
              <a:rPr sz="2000" spc="-10" dirty="0">
                <a:latin typeface="Times New Roman"/>
                <a:cs typeface="Times New Roman"/>
              </a:rPr>
              <a:t>e</a:t>
            </a:r>
            <a:r>
              <a:rPr sz="2000" dirty="0">
                <a:latin typeface="Times New Roman"/>
                <a:cs typeface="Times New Roman"/>
              </a:rPr>
              <a:t>t used </a:t>
            </a:r>
            <a:r>
              <a:rPr sz="2000" spc="-5" dirty="0">
                <a:latin typeface="Times New Roman"/>
                <a:cs typeface="Times New Roman"/>
              </a:rPr>
              <a:t>f</a:t>
            </a:r>
            <a:r>
              <a:rPr sz="2000" dirty="0">
                <a:latin typeface="Times New Roman"/>
                <a:cs typeface="Times New Roman"/>
              </a:rPr>
              <a:t>or this proj</a:t>
            </a:r>
            <a:r>
              <a:rPr sz="2000" spc="5" dirty="0">
                <a:latin typeface="Times New Roman"/>
                <a:cs typeface="Times New Roman"/>
              </a:rPr>
              <a:t>e</a:t>
            </a:r>
            <a:r>
              <a:rPr sz="2000" spc="-5" dirty="0">
                <a:latin typeface="Times New Roman"/>
                <a:cs typeface="Times New Roman"/>
              </a:rPr>
              <a:t>c</a:t>
            </a:r>
            <a:r>
              <a:rPr sz="2000" dirty="0">
                <a:latin typeface="Times New Roman"/>
                <a:cs typeface="Times New Roman"/>
              </a:rPr>
              <a:t>t is d</a:t>
            </a:r>
            <a:r>
              <a:rPr sz="2000" spc="-5" dirty="0">
                <a:latin typeface="Times New Roman"/>
                <a:cs typeface="Times New Roman"/>
              </a:rPr>
              <a:t>a</a:t>
            </a:r>
            <a:r>
              <a:rPr sz="2000" dirty="0">
                <a:latin typeface="Times New Roman"/>
                <a:cs typeface="Times New Roman"/>
              </a:rPr>
              <a:t>ta </a:t>
            </a:r>
            <a:r>
              <a:rPr sz="2000" spc="-5" dirty="0">
                <a:latin typeface="Times New Roman"/>
                <a:cs typeface="Times New Roman"/>
              </a:rPr>
              <a:t>c</a:t>
            </a:r>
            <a:r>
              <a:rPr sz="2000" dirty="0">
                <a:latin typeface="Times New Roman"/>
                <a:cs typeface="Times New Roman"/>
              </a:rPr>
              <a:t>oll</a:t>
            </a:r>
            <a:r>
              <a:rPr sz="2000" spc="-5" dirty="0">
                <a:latin typeface="Times New Roman"/>
                <a:cs typeface="Times New Roman"/>
              </a:rPr>
              <a:t>ec</a:t>
            </a:r>
            <a:r>
              <a:rPr sz="2000" dirty="0">
                <a:latin typeface="Times New Roman"/>
                <a:cs typeface="Times New Roman"/>
              </a:rPr>
              <a:t>ted th</a:t>
            </a:r>
            <a:r>
              <a:rPr sz="2000" spc="-5" dirty="0">
                <a:latin typeface="Times New Roman"/>
                <a:cs typeface="Times New Roman"/>
              </a:rPr>
              <a:t>r</a:t>
            </a:r>
            <a:r>
              <a:rPr sz="2000" dirty="0">
                <a:latin typeface="Times New Roman"/>
                <a:cs typeface="Times New Roman"/>
              </a:rPr>
              <a:t>o</a:t>
            </a:r>
            <a:r>
              <a:rPr sz="2000" spc="10" dirty="0">
                <a:latin typeface="Times New Roman"/>
                <a:cs typeface="Times New Roman"/>
              </a:rPr>
              <a:t>u</a:t>
            </a:r>
            <a:r>
              <a:rPr sz="2000" spc="-15" dirty="0">
                <a:latin typeface="Times New Roman"/>
                <a:cs typeface="Times New Roman"/>
              </a:rPr>
              <a:t>g</a:t>
            </a:r>
            <a:r>
              <a:rPr sz="2000" dirty="0">
                <a:latin typeface="Times New Roman"/>
                <a:cs typeface="Times New Roman"/>
              </a:rPr>
              <a:t>h</a:t>
            </a:r>
            <a:r>
              <a:rPr sz="2000" spc="10" dirty="0">
                <a:latin typeface="Times New Roman"/>
                <a:cs typeface="Times New Roman"/>
              </a:rPr>
              <a:t> </a:t>
            </a:r>
            <a:r>
              <a:rPr sz="2000" spc="-15" dirty="0">
                <a:latin typeface="Times New Roman"/>
                <a:cs typeface="Times New Roman"/>
              </a:rPr>
              <a:t>g</a:t>
            </a:r>
            <a:r>
              <a:rPr sz="2000" dirty="0">
                <a:latin typeface="Times New Roman"/>
                <a:cs typeface="Times New Roman"/>
              </a:rPr>
              <a:t>o</a:t>
            </a:r>
            <a:r>
              <a:rPr sz="2000" spc="10" dirty="0">
                <a:latin typeface="Times New Roman"/>
                <a:cs typeface="Times New Roman"/>
              </a:rPr>
              <a:t>o</a:t>
            </a:r>
            <a:r>
              <a:rPr sz="2000" spc="-15" dirty="0">
                <a:latin typeface="Times New Roman"/>
                <a:cs typeface="Times New Roman"/>
              </a:rPr>
              <a:t>g</a:t>
            </a:r>
            <a:r>
              <a:rPr sz="2000" dirty="0">
                <a:latin typeface="Times New Roman"/>
                <a:cs typeface="Times New Roman"/>
              </a:rPr>
              <a:t>le</a:t>
            </a:r>
            <a:r>
              <a:rPr sz="2000" spc="5" dirty="0">
                <a:latin typeface="Times New Roman"/>
                <a:cs typeface="Times New Roman"/>
              </a:rPr>
              <a:t> </a:t>
            </a:r>
            <a:r>
              <a:rPr sz="2000" spc="-5" dirty="0">
                <a:latin typeface="Times New Roman"/>
                <a:cs typeface="Times New Roman"/>
              </a:rPr>
              <a:t>a</a:t>
            </a:r>
            <a:r>
              <a:rPr sz="2000" dirty="0">
                <a:latin typeface="Times New Roman"/>
                <a:cs typeface="Times New Roman"/>
              </a:rPr>
              <a:t>n</a:t>
            </a:r>
            <a:r>
              <a:rPr sz="2000" spc="-5" dirty="0">
                <a:latin typeface="Times New Roman"/>
                <a:cs typeface="Times New Roman"/>
              </a:rPr>
              <a:t>a</a:t>
            </a:r>
            <a:r>
              <a:rPr sz="2000" spc="25" dirty="0">
                <a:latin typeface="Times New Roman"/>
                <a:cs typeface="Times New Roman"/>
              </a:rPr>
              <a:t>l</a:t>
            </a:r>
            <a:r>
              <a:rPr sz="2000" spc="-40" dirty="0">
                <a:latin typeface="Times New Roman"/>
                <a:cs typeface="Times New Roman"/>
              </a:rPr>
              <a:t>y</a:t>
            </a:r>
            <a:r>
              <a:rPr sz="2000" dirty="0">
                <a:latin typeface="Times New Roman"/>
                <a:cs typeface="Times New Roman"/>
              </a:rPr>
              <a:t>t</a:t>
            </a:r>
            <a:r>
              <a:rPr sz="2000" spc="15" dirty="0">
                <a:latin typeface="Times New Roman"/>
                <a:cs typeface="Times New Roman"/>
              </a:rPr>
              <a:t>i</a:t>
            </a:r>
            <a:r>
              <a:rPr sz="2000" spc="-5" dirty="0">
                <a:latin typeface="Times New Roman"/>
                <a:cs typeface="Times New Roman"/>
              </a:rPr>
              <a:t>c</a:t>
            </a:r>
            <a:r>
              <a:rPr sz="2000" dirty="0">
                <a:latin typeface="Times New Roman"/>
                <a:cs typeface="Times New Roman"/>
              </a:rPr>
              <a:t>s whi</a:t>
            </a:r>
            <a:r>
              <a:rPr sz="2000" spc="-5" dirty="0">
                <a:latin typeface="Times New Roman"/>
                <a:cs typeface="Times New Roman"/>
              </a:rPr>
              <a:t>c</a:t>
            </a:r>
            <a:r>
              <a:rPr sz="2000" dirty="0">
                <a:latin typeface="Times New Roman"/>
                <a:cs typeface="Times New Roman"/>
              </a:rPr>
              <a:t>h h</a:t>
            </a:r>
            <a:r>
              <a:rPr sz="2000" spc="-5" dirty="0">
                <a:latin typeface="Times New Roman"/>
                <a:cs typeface="Times New Roman"/>
              </a:rPr>
              <a:t>a</a:t>
            </a:r>
            <a:r>
              <a:rPr sz="2000" dirty="0">
                <a:latin typeface="Times New Roman"/>
                <a:cs typeface="Times New Roman"/>
              </a:rPr>
              <a:t>s</a:t>
            </a:r>
            <a:r>
              <a:rPr sz="2000" spc="10" dirty="0">
                <a:latin typeface="Times New Roman"/>
                <a:cs typeface="Times New Roman"/>
              </a:rPr>
              <a:t> </a:t>
            </a:r>
            <a:r>
              <a:rPr sz="2000" spc="-5" dirty="0">
                <a:latin typeface="Times New Roman"/>
                <a:cs typeface="Times New Roman"/>
              </a:rPr>
              <a:t>ce</a:t>
            </a:r>
            <a:r>
              <a:rPr sz="2000" dirty="0">
                <a:latin typeface="Times New Roman"/>
                <a:cs typeface="Times New Roman"/>
              </a:rPr>
              <a:t>rtain fo</a:t>
            </a:r>
            <a:r>
              <a:rPr sz="2000" spc="-5" dirty="0">
                <a:latin typeface="Times New Roman"/>
                <a:cs typeface="Times New Roman"/>
              </a:rPr>
              <a:t>r</a:t>
            </a:r>
            <a:r>
              <a:rPr sz="2000" dirty="0">
                <a:latin typeface="Times New Roman"/>
                <a:cs typeface="Times New Roman"/>
              </a:rPr>
              <a:t>matting</a:t>
            </a:r>
            <a:r>
              <a:rPr sz="2000" spc="-15" dirty="0">
                <a:latin typeface="Times New Roman"/>
                <a:cs typeface="Times New Roman"/>
              </a:rPr>
              <a:t> </a:t>
            </a:r>
            <a:r>
              <a:rPr sz="2000" dirty="0">
                <a:latin typeface="Times New Roman"/>
                <a:cs typeface="Times New Roman"/>
              </a:rPr>
              <a:t>in pl</a:t>
            </a:r>
            <a:r>
              <a:rPr sz="2000" spc="-5" dirty="0">
                <a:latin typeface="Times New Roman"/>
                <a:cs typeface="Times New Roman"/>
              </a:rPr>
              <a:t>a</a:t>
            </a:r>
            <a:r>
              <a:rPr sz="2000" spc="5" dirty="0">
                <a:latin typeface="Times New Roman"/>
                <a:cs typeface="Times New Roman"/>
              </a:rPr>
              <a:t>c</a:t>
            </a:r>
            <a:r>
              <a:rPr sz="2000" dirty="0">
                <a:latin typeface="Times New Roman"/>
                <a:cs typeface="Times New Roman"/>
              </a:rPr>
              <a:t>e</a:t>
            </a:r>
            <a:r>
              <a:rPr sz="2000" spc="-5" dirty="0">
                <a:latin typeface="Times New Roman"/>
                <a:cs typeface="Times New Roman"/>
              </a:rPr>
              <a:t> a</a:t>
            </a:r>
            <a:r>
              <a:rPr sz="2000" dirty="0">
                <a:latin typeface="Times New Roman"/>
                <a:cs typeface="Times New Roman"/>
              </a:rPr>
              <a:t>t</a:t>
            </a:r>
            <a:r>
              <a:rPr sz="2000" spc="10" dirty="0">
                <a:latin typeface="Times New Roman"/>
                <a:cs typeface="Times New Roman"/>
              </a:rPr>
              <a:t> </a:t>
            </a:r>
            <a:r>
              <a:rPr sz="2000" dirty="0">
                <a:latin typeface="Times New Roman"/>
                <a:cs typeface="Times New Roman"/>
              </a:rPr>
              <a:t>point of d</a:t>
            </a:r>
            <a:r>
              <a:rPr sz="2000" spc="-10" dirty="0">
                <a:latin typeface="Times New Roman"/>
                <a:cs typeface="Times New Roman"/>
              </a:rPr>
              <a:t>a</a:t>
            </a:r>
            <a:r>
              <a:rPr sz="2000" dirty="0">
                <a:latin typeface="Times New Roman"/>
                <a:cs typeface="Times New Roman"/>
              </a:rPr>
              <a:t>ta </a:t>
            </a:r>
            <a:r>
              <a:rPr sz="2000" spc="-10" dirty="0">
                <a:latin typeface="Times New Roman"/>
                <a:cs typeface="Times New Roman"/>
              </a:rPr>
              <a:t>c</a:t>
            </a:r>
            <a:r>
              <a:rPr sz="2000" dirty="0">
                <a:latin typeface="Times New Roman"/>
                <a:cs typeface="Times New Roman"/>
              </a:rPr>
              <a:t>oll</a:t>
            </a:r>
            <a:r>
              <a:rPr sz="2000" spc="-5" dirty="0">
                <a:latin typeface="Times New Roman"/>
                <a:cs typeface="Times New Roman"/>
              </a:rPr>
              <a:t>ec</a:t>
            </a:r>
            <a:r>
              <a:rPr sz="2000" dirty="0">
                <a:latin typeface="Times New Roman"/>
                <a:cs typeface="Times New Roman"/>
              </a:rPr>
              <a:t>tion.</a:t>
            </a:r>
            <a:r>
              <a:rPr sz="2000" spc="10" dirty="0">
                <a:latin typeface="Times New Roman"/>
                <a:cs typeface="Times New Roman"/>
              </a:rPr>
              <a:t> </a:t>
            </a:r>
            <a:r>
              <a:rPr sz="2000" dirty="0">
                <a:latin typeface="Times New Roman"/>
                <a:cs typeface="Times New Roman"/>
              </a:rPr>
              <a:t>Althou</a:t>
            </a:r>
            <a:r>
              <a:rPr sz="2000" spc="-10" dirty="0">
                <a:latin typeface="Times New Roman"/>
                <a:cs typeface="Times New Roman"/>
              </a:rPr>
              <a:t>g</a:t>
            </a:r>
            <a:r>
              <a:rPr sz="2000" dirty="0">
                <a:latin typeface="Times New Roman"/>
                <a:cs typeface="Times New Roman"/>
              </a:rPr>
              <a:t>h </a:t>
            </a:r>
            <a:r>
              <a:rPr sz="2000" spc="-5" dirty="0">
                <a:latin typeface="Times New Roman"/>
                <a:cs typeface="Times New Roman"/>
              </a:rPr>
              <a:t>a</a:t>
            </a:r>
            <a:r>
              <a:rPr sz="2000" dirty="0">
                <a:latin typeface="Times New Roman"/>
                <a:cs typeface="Times New Roman"/>
              </a:rPr>
              <a:t>r</a:t>
            </a:r>
            <a:r>
              <a:rPr sz="2000" spc="-10" dirty="0">
                <a:latin typeface="Times New Roman"/>
                <a:cs typeface="Times New Roman"/>
              </a:rPr>
              <a:t>e</a:t>
            </a:r>
            <a:r>
              <a:rPr sz="2000" spc="-5" dirty="0">
                <a:latin typeface="Times New Roman"/>
                <a:cs typeface="Times New Roman"/>
              </a:rPr>
              <a:t>a</a:t>
            </a:r>
            <a:r>
              <a:rPr sz="2000" dirty="0">
                <a:latin typeface="Times New Roman"/>
                <a:cs typeface="Times New Roman"/>
              </a:rPr>
              <a:t>s s</a:t>
            </a:r>
            <a:r>
              <a:rPr sz="2000" spc="10" dirty="0">
                <a:latin typeface="Times New Roman"/>
                <a:cs typeface="Times New Roman"/>
              </a:rPr>
              <a:t>u</a:t>
            </a:r>
            <a:r>
              <a:rPr sz="2000" spc="-5" dirty="0">
                <a:latin typeface="Times New Roman"/>
                <a:cs typeface="Times New Roman"/>
              </a:rPr>
              <a:t>c</a:t>
            </a:r>
            <a:r>
              <a:rPr sz="2000" dirty="0">
                <a:latin typeface="Times New Roman"/>
                <a:cs typeface="Times New Roman"/>
              </a:rPr>
              <a:t>h </a:t>
            </a:r>
            <a:r>
              <a:rPr sz="2000" spc="-5" dirty="0">
                <a:latin typeface="Times New Roman"/>
                <a:cs typeface="Times New Roman"/>
              </a:rPr>
              <a:t>a</a:t>
            </a:r>
            <a:r>
              <a:rPr sz="2000" dirty="0">
                <a:latin typeface="Times New Roman"/>
                <a:cs typeface="Times New Roman"/>
              </a:rPr>
              <a:t>s missing</a:t>
            </a:r>
            <a:r>
              <a:rPr sz="2000" spc="-15" dirty="0">
                <a:latin typeface="Times New Roman"/>
                <a:cs typeface="Times New Roman"/>
              </a:rPr>
              <a:t> </a:t>
            </a:r>
            <a:r>
              <a:rPr sz="2000" spc="10" dirty="0">
                <a:latin typeface="Times New Roman"/>
                <a:cs typeface="Times New Roman"/>
              </a:rPr>
              <a:t>v</a:t>
            </a:r>
            <a:r>
              <a:rPr sz="2000" spc="-5" dirty="0">
                <a:latin typeface="Times New Roman"/>
                <a:cs typeface="Times New Roman"/>
              </a:rPr>
              <a:t>a</a:t>
            </a:r>
            <a:r>
              <a:rPr sz="2000" dirty="0">
                <a:latin typeface="Times New Roman"/>
                <a:cs typeface="Times New Roman"/>
              </a:rPr>
              <a:t>lues, imb</a:t>
            </a:r>
            <a:r>
              <a:rPr sz="2000" spc="-5" dirty="0">
                <a:latin typeface="Times New Roman"/>
                <a:cs typeface="Times New Roman"/>
              </a:rPr>
              <a:t>a</a:t>
            </a:r>
            <a:r>
              <a:rPr sz="2000" dirty="0">
                <a:latin typeface="Times New Roman"/>
                <a:cs typeface="Times New Roman"/>
              </a:rPr>
              <a:t>lan</a:t>
            </a:r>
            <a:r>
              <a:rPr sz="2000" spc="-10" dirty="0">
                <a:latin typeface="Times New Roman"/>
                <a:cs typeface="Times New Roman"/>
              </a:rPr>
              <a:t>c</a:t>
            </a:r>
            <a:r>
              <a:rPr sz="2000" spc="-5" dirty="0">
                <a:latin typeface="Times New Roman"/>
                <a:cs typeface="Times New Roman"/>
              </a:rPr>
              <a:t>e</a:t>
            </a:r>
            <a:r>
              <a:rPr sz="2000" dirty="0">
                <a:latin typeface="Times New Roman"/>
                <a:cs typeface="Times New Roman"/>
              </a:rPr>
              <a:t>d </a:t>
            </a:r>
            <a:r>
              <a:rPr sz="2000" spc="10" dirty="0">
                <a:latin typeface="Times New Roman"/>
                <a:cs typeface="Times New Roman"/>
              </a:rPr>
              <a:t>d</a:t>
            </a:r>
            <a:r>
              <a:rPr sz="2000" spc="-5" dirty="0">
                <a:latin typeface="Times New Roman"/>
                <a:cs typeface="Times New Roman"/>
              </a:rPr>
              <a:t>a</a:t>
            </a:r>
            <a:r>
              <a:rPr sz="2000" dirty="0">
                <a:latin typeface="Times New Roman"/>
                <a:cs typeface="Times New Roman"/>
              </a:rPr>
              <a:t>t</a:t>
            </a:r>
            <a:r>
              <a:rPr sz="2000" spc="5" dirty="0">
                <a:latin typeface="Times New Roman"/>
                <a:cs typeface="Times New Roman"/>
              </a:rPr>
              <a:t>a</a:t>
            </a:r>
            <a:r>
              <a:rPr sz="2000" dirty="0">
                <a:latin typeface="Times New Roman"/>
                <a:cs typeface="Times New Roman"/>
              </a:rPr>
              <a:t>s</a:t>
            </a:r>
            <a:r>
              <a:rPr sz="2000" spc="-5" dirty="0">
                <a:latin typeface="Times New Roman"/>
                <a:cs typeface="Times New Roman"/>
              </a:rPr>
              <a:t>e</a:t>
            </a:r>
            <a:r>
              <a:rPr sz="2000" dirty="0">
                <a:latin typeface="Times New Roman"/>
                <a:cs typeface="Times New Roman"/>
              </a:rPr>
              <a:t>t,</a:t>
            </a:r>
            <a:r>
              <a:rPr sz="2000" spc="10" dirty="0">
                <a:latin typeface="Times New Roman"/>
                <a:cs typeface="Times New Roman"/>
              </a:rPr>
              <a:t> </a:t>
            </a:r>
            <a:r>
              <a:rPr sz="2000" dirty="0">
                <a:latin typeface="Times New Roman"/>
                <a:cs typeface="Times New Roman"/>
              </a:rPr>
              <a:t>outlie</a:t>
            </a:r>
            <a:r>
              <a:rPr sz="2000" spc="-10" dirty="0">
                <a:latin typeface="Times New Roman"/>
                <a:cs typeface="Times New Roman"/>
              </a:rPr>
              <a:t>r</a:t>
            </a:r>
            <a:r>
              <a:rPr sz="2000" dirty="0">
                <a:latin typeface="Times New Roman"/>
                <a:cs typeface="Times New Roman"/>
              </a:rPr>
              <a:t>s, </a:t>
            </a:r>
            <a:r>
              <a:rPr sz="2000" spc="-5" dirty="0">
                <a:latin typeface="Times New Roman"/>
                <a:cs typeface="Times New Roman"/>
              </a:rPr>
              <a:t>a</a:t>
            </a:r>
            <a:r>
              <a:rPr sz="2000" dirty="0">
                <a:latin typeface="Times New Roman"/>
                <a:cs typeface="Times New Roman"/>
              </a:rPr>
              <a:t>nd other</a:t>
            </a:r>
            <a:r>
              <a:rPr sz="2000" spc="-10" dirty="0">
                <a:latin typeface="Times New Roman"/>
                <a:cs typeface="Times New Roman"/>
              </a:rPr>
              <a:t> </a:t>
            </a:r>
            <a:r>
              <a:rPr sz="2000" spc="-5" dirty="0">
                <a:latin typeface="Times New Roman"/>
                <a:cs typeface="Times New Roman"/>
              </a:rPr>
              <a:t>a</a:t>
            </a:r>
            <a:r>
              <a:rPr sz="2000" dirty="0">
                <a:latin typeface="Times New Roman"/>
                <a:cs typeface="Times New Roman"/>
              </a:rPr>
              <a:t>bn</a:t>
            </a:r>
            <a:r>
              <a:rPr sz="2000" spc="10" dirty="0">
                <a:latin typeface="Times New Roman"/>
                <a:cs typeface="Times New Roman"/>
              </a:rPr>
              <a:t>o</a:t>
            </a:r>
            <a:r>
              <a:rPr sz="2000" spc="5" dirty="0">
                <a:latin typeface="Times New Roman"/>
                <a:cs typeface="Times New Roman"/>
              </a:rPr>
              <a:t>r</a:t>
            </a:r>
            <a:r>
              <a:rPr sz="2000" dirty="0">
                <a:latin typeface="Times New Roman"/>
                <a:cs typeface="Times New Roman"/>
              </a:rPr>
              <a:t>malities in the</a:t>
            </a:r>
            <a:r>
              <a:rPr sz="2000" spc="-5" dirty="0">
                <a:latin typeface="Times New Roman"/>
                <a:cs typeface="Times New Roman"/>
              </a:rPr>
              <a:t> </a:t>
            </a:r>
            <a:r>
              <a:rPr sz="2000" dirty="0">
                <a:latin typeface="Times New Roman"/>
                <a:cs typeface="Times New Roman"/>
              </a:rPr>
              <a:t>d</a:t>
            </a:r>
            <a:r>
              <a:rPr sz="2000" spc="-5" dirty="0">
                <a:latin typeface="Times New Roman"/>
                <a:cs typeface="Times New Roman"/>
              </a:rPr>
              <a:t>a</a:t>
            </a:r>
            <a:r>
              <a:rPr sz="2000" dirty="0">
                <a:latin typeface="Times New Roman"/>
                <a:cs typeface="Times New Roman"/>
              </a:rPr>
              <a:t>tas</a:t>
            </a:r>
            <a:r>
              <a:rPr sz="2000" spc="-10" dirty="0">
                <a:latin typeface="Times New Roman"/>
                <a:cs typeface="Times New Roman"/>
              </a:rPr>
              <a:t>e</a:t>
            </a:r>
            <a:r>
              <a:rPr sz="2000" dirty="0">
                <a:latin typeface="Times New Roman"/>
                <a:cs typeface="Times New Roman"/>
              </a:rPr>
              <a:t>t will have</a:t>
            </a:r>
            <a:r>
              <a:rPr sz="2000" spc="-10" dirty="0">
                <a:latin typeface="Times New Roman"/>
                <a:cs typeface="Times New Roman"/>
              </a:rPr>
              <a:t> </a:t>
            </a:r>
            <a:r>
              <a:rPr sz="2000" dirty="0">
                <a:latin typeface="Times New Roman"/>
                <a:cs typeface="Times New Roman"/>
              </a:rPr>
              <a:t>to be</a:t>
            </a:r>
            <a:r>
              <a:rPr sz="2000" spc="-5" dirty="0">
                <a:latin typeface="Times New Roman"/>
                <a:cs typeface="Times New Roman"/>
              </a:rPr>
              <a:t> a</a:t>
            </a:r>
            <a:r>
              <a:rPr sz="2000" dirty="0">
                <a:latin typeface="Times New Roman"/>
                <a:cs typeface="Times New Roman"/>
              </a:rPr>
              <a:t>ddr</a:t>
            </a:r>
            <a:r>
              <a:rPr sz="2000" spc="-10" dirty="0">
                <a:latin typeface="Times New Roman"/>
                <a:cs typeface="Times New Roman"/>
              </a:rPr>
              <a:t>e</a:t>
            </a:r>
            <a:r>
              <a:rPr sz="2000" dirty="0">
                <a:latin typeface="Times New Roman"/>
                <a:cs typeface="Times New Roman"/>
              </a:rPr>
              <a:t>s</a:t>
            </a:r>
            <a:r>
              <a:rPr sz="2000" spc="10" dirty="0">
                <a:latin typeface="Times New Roman"/>
                <a:cs typeface="Times New Roman"/>
              </a:rPr>
              <a:t>s</a:t>
            </a:r>
            <a:r>
              <a:rPr sz="2000" spc="-5" dirty="0">
                <a:latin typeface="Times New Roman"/>
                <a:cs typeface="Times New Roman"/>
              </a:rPr>
              <a:t>e</a:t>
            </a:r>
            <a:r>
              <a:rPr sz="2000" dirty="0">
                <a:latin typeface="Times New Roman"/>
                <a:cs typeface="Times New Roman"/>
              </a:rPr>
              <a:t>d b</a:t>
            </a:r>
            <a:r>
              <a:rPr sz="2000" spc="-5" dirty="0">
                <a:latin typeface="Times New Roman"/>
                <a:cs typeface="Times New Roman"/>
              </a:rPr>
              <a:t>e</a:t>
            </a:r>
            <a:r>
              <a:rPr sz="2000" dirty="0">
                <a:latin typeface="Times New Roman"/>
                <a:cs typeface="Times New Roman"/>
              </a:rPr>
              <a:t>f</a:t>
            </a:r>
            <a:r>
              <a:rPr sz="2000" spc="5" dirty="0">
                <a:latin typeface="Times New Roman"/>
                <a:cs typeface="Times New Roman"/>
              </a:rPr>
              <a:t>o</a:t>
            </a:r>
            <a:r>
              <a:rPr sz="2000" dirty="0">
                <a:latin typeface="Times New Roman"/>
                <a:cs typeface="Times New Roman"/>
              </a:rPr>
              <a:t>re</a:t>
            </a:r>
            <a:r>
              <a:rPr sz="2000" spc="-10" dirty="0">
                <a:latin typeface="Times New Roman"/>
                <a:cs typeface="Times New Roman"/>
              </a:rPr>
              <a:t> </a:t>
            </a:r>
            <a:r>
              <a:rPr sz="2000" dirty="0">
                <a:latin typeface="Times New Roman"/>
                <a:cs typeface="Times New Roman"/>
              </a:rPr>
              <a:t>the </a:t>
            </a:r>
            <a:r>
              <a:rPr sz="2000" spc="5" dirty="0">
                <a:latin typeface="Times New Roman"/>
                <a:cs typeface="Times New Roman"/>
              </a:rPr>
              <a:t>d</a:t>
            </a:r>
            <a:r>
              <a:rPr sz="2000" spc="-5" dirty="0">
                <a:latin typeface="Times New Roman"/>
                <a:cs typeface="Times New Roman"/>
              </a:rPr>
              <a:t>a</a:t>
            </a:r>
            <a:r>
              <a:rPr sz="2000" dirty="0">
                <a:latin typeface="Times New Roman"/>
                <a:cs typeface="Times New Roman"/>
              </a:rPr>
              <a:t>tas</a:t>
            </a:r>
            <a:r>
              <a:rPr sz="2000" spc="-10" dirty="0">
                <a:latin typeface="Times New Roman"/>
                <a:cs typeface="Times New Roman"/>
              </a:rPr>
              <a:t>e</a:t>
            </a:r>
            <a:r>
              <a:rPr sz="2000" dirty="0">
                <a:latin typeface="Times New Roman"/>
                <a:cs typeface="Times New Roman"/>
              </a:rPr>
              <a:t>t c</a:t>
            </a:r>
            <a:r>
              <a:rPr sz="2000" spc="-10" dirty="0">
                <a:latin typeface="Times New Roman"/>
                <a:cs typeface="Times New Roman"/>
              </a:rPr>
              <a:t>a</a:t>
            </a:r>
            <a:r>
              <a:rPr sz="2000" dirty="0">
                <a:latin typeface="Times New Roman"/>
                <a:cs typeface="Times New Roman"/>
              </a:rPr>
              <a:t>n </a:t>
            </a:r>
            <a:r>
              <a:rPr sz="2000" spc="10" dirty="0">
                <a:latin typeface="Times New Roman"/>
                <a:cs typeface="Times New Roman"/>
              </a:rPr>
              <a:t>b</a:t>
            </a:r>
            <a:r>
              <a:rPr sz="2000" dirty="0">
                <a:latin typeface="Times New Roman"/>
                <a:cs typeface="Times New Roman"/>
              </a:rPr>
              <a:t>e</a:t>
            </a:r>
            <a:r>
              <a:rPr sz="2000" spc="-5" dirty="0">
                <a:latin typeface="Times New Roman"/>
                <a:cs typeface="Times New Roman"/>
              </a:rPr>
              <a:t> </a:t>
            </a:r>
            <a:r>
              <a:rPr sz="2000" dirty="0">
                <a:latin typeface="Times New Roman"/>
                <a:cs typeface="Times New Roman"/>
              </a:rPr>
              <a:t>us</a:t>
            </a:r>
            <a:r>
              <a:rPr sz="2000" spc="-5" dirty="0">
                <a:latin typeface="Times New Roman"/>
                <a:cs typeface="Times New Roman"/>
              </a:rPr>
              <a:t>e</a:t>
            </a:r>
            <a:r>
              <a:rPr sz="2000" dirty="0">
                <a:latin typeface="Times New Roman"/>
                <a:cs typeface="Times New Roman"/>
              </a:rPr>
              <a:t>d f</a:t>
            </a:r>
            <a:r>
              <a:rPr sz="2000" spc="5" dirty="0">
                <a:latin typeface="Times New Roman"/>
                <a:cs typeface="Times New Roman"/>
              </a:rPr>
              <a:t>o</a:t>
            </a:r>
            <a:r>
              <a:rPr sz="2000" dirty="0">
                <a:latin typeface="Times New Roman"/>
                <a:cs typeface="Times New Roman"/>
              </a:rPr>
              <a:t>r bu</a:t>
            </a:r>
            <a:r>
              <a:rPr sz="2000" spc="5" dirty="0">
                <a:latin typeface="Times New Roman"/>
                <a:cs typeface="Times New Roman"/>
              </a:rPr>
              <a:t>i</a:t>
            </a:r>
            <a:r>
              <a:rPr sz="2000" dirty="0">
                <a:latin typeface="Times New Roman"/>
                <a:cs typeface="Times New Roman"/>
              </a:rPr>
              <a:t>lding</a:t>
            </a:r>
            <a:r>
              <a:rPr sz="2000" spc="-15" dirty="0">
                <a:latin typeface="Times New Roman"/>
                <a:cs typeface="Times New Roman"/>
              </a:rPr>
              <a:t> </a:t>
            </a:r>
            <a:r>
              <a:rPr sz="2000" dirty="0">
                <a:latin typeface="Times New Roman"/>
                <a:cs typeface="Times New Roman"/>
              </a:rPr>
              <a:t>the m</a:t>
            </a:r>
            <a:r>
              <a:rPr sz="2000" spc="-5" dirty="0">
                <a:latin typeface="Times New Roman"/>
                <a:cs typeface="Times New Roman"/>
              </a:rPr>
              <a:t>ac</a:t>
            </a:r>
            <a:r>
              <a:rPr sz="2000" dirty="0">
                <a:latin typeface="Times New Roman"/>
                <a:cs typeface="Times New Roman"/>
              </a:rPr>
              <a:t>hi</a:t>
            </a:r>
            <a:r>
              <a:rPr sz="2000" spc="10" dirty="0">
                <a:latin typeface="Times New Roman"/>
                <a:cs typeface="Times New Roman"/>
              </a:rPr>
              <a:t>n</a:t>
            </a:r>
            <a:r>
              <a:rPr sz="2000" dirty="0">
                <a:latin typeface="Times New Roman"/>
                <a:cs typeface="Times New Roman"/>
              </a:rPr>
              <a:t>e</a:t>
            </a:r>
            <a:r>
              <a:rPr sz="2000" spc="-5" dirty="0">
                <a:latin typeface="Times New Roman"/>
                <a:cs typeface="Times New Roman"/>
              </a:rPr>
              <a:t> </a:t>
            </a:r>
            <a:r>
              <a:rPr sz="2000" dirty="0">
                <a:latin typeface="Times New Roman"/>
                <a:cs typeface="Times New Roman"/>
              </a:rPr>
              <a:t>le</a:t>
            </a:r>
            <a:r>
              <a:rPr sz="2000" spc="-10" dirty="0">
                <a:latin typeface="Times New Roman"/>
                <a:cs typeface="Times New Roman"/>
              </a:rPr>
              <a:t>a</a:t>
            </a:r>
            <a:r>
              <a:rPr sz="2000" dirty="0">
                <a:latin typeface="Times New Roman"/>
                <a:cs typeface="Times New Roman"/>
              </a:rPr>
              <a:t>rni</a:t>
            </a:r>
            <a:r>
              <a:rPr sz="2000" spc="5" dirty="0">
                <a:latin typeface="Times New Roman"/>
                <a:cs typeface="Times New Roman"/>
              </a:rPr>
              <a:t>n</a:t>
            </a:r>
            <a:r>
              <a:rPr sz="2000" dirty="0">
                <a:latin typeface="Times New Roman"/>
                <a:cs typeface="Times New Roman"/>
              </a:rPr>
              <a:t>g</a:t>
            </a:r>
            <a:r>
              <a:rPr sz="2000" spc="-15" dirty="0">
                <a:latin typeface="Times New Roman"/>
                <a:cs typeface="Times New Roman"/>
              </a:rPr>
              <a:t> </a:t>
            </a:r>
            <a:r>
              <a:rPr sz="2000" dirty="0">
                <a:latin typeface="Times New Roman"/>
                <a:cs typeface="Times New Roman"/>
              </a:rPr>
              <a:t>model.</a:t>
            </a:r>
            <a:r>
              <a:rPr sz="2000" spc="10" dirty="0">
                <a:latin typeface="Times New Roman"/>
                <a:cs typeface="Times New Roman"/>
              </a:rPr>
              <a:t> B</a:t>
            </a:r>
            <a:r>
              <a:rPr sz="2000" dirty="0">
                <a:latin typeface="Times New Roman"/>
                <a:cs typeface="Times New Roman"/>
              </a:rPr>
              <a:t>y</a:t>
            </a:r>
            <a:r>
              <a:rPr sz="2000" spc="-25" dirty="0">
                <a:latin typeface="Times New Roman"/>
                <a:cs typeface="Times New Roman"/>
              </a:rPr>
              <a:t> </a:t>
            </a:r>
            <a:r>
              <a:rPr sz="2000" dirty="0">
                <a:latin typeface="Times New Roman"/>
                <a:cs typeface="Times New Roman"/>
              </a:rPr>
              <a:t>r</a:t>
            </a:r>
            <a:r>
              <a:rPr sz="2000" spc="-10" dirty="0">
                <a:latin typeface="Times New Roman"/>
                <a:cs typeface="Times New Roman"/>
              </a:rPr>
              <a:t>e</a:t>
            </a:r>
            <a:r>
              <a:rPr sz="2000" dirty="0">
                <a:latin typeface="Times New Roman"/>
                <a:cs typeface="Times New Roman"/>
              </a:rPr>
              <a:t>movi</a:t>
            </a:r>
            <a:r>
              <a:rPr sz="2000" spc="10" dirty="0">
                <a:latin typeface="Times New Roman"/>
                <a:cs typeface="Times New Roman"/>
              </a:rPr>
              <a:t>n</a:t>
            </a:r>
            <a:r>
              <a:rPr sz="2000" dirty="0">
                <a:latin typeface="Times New Roman"/>
                <a:cs typeface="Times New Roman"/>
              </a:rPr>
              <a:t>g</a:t>
            </a:r>
            <a:r>
              <a:rPr sz="2000" spc="-15" dirty="0">
                <a:latin typeface="Times New Roman"/>
                <a:cs typeface="Times New Roman"/>
              </a:rPr>
              <a:t> </a:t>
            </a:r>
            <a:r>
              <a:rPr sz="2000" spc="10" dirty="0">
                <a:latin typeface="Times New Roman"/>
                <a:cs typeface="Times New Roman"/>
              </a:rPr>
              <a:t>u</a:t>
            </a:r>
            <a:r>
              <a:rPr sz="2000" dirty="0">
                <a:latin typeface="Times New Roman"/>
                <a:cs typeface="Times New Roman"/>
              </a:rPr>
              <a:t>nw</a:t>
            </a:r>
            <a:r>
              <a:rPr sz="2000" spc="-10" dirty="0">
                <a:latin typeface="Times New Roman"/>
                <a:cs typeface="Times New Roman"/>
              </a:rPr>
              <a:t>a</a:t>
            </a:r>
            <a:r>
              <a:rPr sz="2000" dirty="0">
                <a:latin typeface="Times New Roman"/>
                <a:cs typeface="Times New Roman"/>
              </a:rPr>
              <a:t>nted d</a:t>
            </a:r>
            <a:r>
              <a:rPr sz="2000" spc="-5" dirty="0">
                <a:latin typeface="Times New Roman"/>
                <a:cs typeface="Times New Roman"/>
              </a:rPr>
              <a:t>a</a:t>
            </a:r>
            <a:r>
              <a:rPr sz="2000" dirty="0">
                <a:latin typeface="Times New Roman"/>
                <a:cs typeface="Times New Roman"/>
              </a:rPr>
              <a:t>ta </a:t>
            </a:r>
            <a:r>
              <a:rPr sz="2000" spc="-10" dirty="0">
                <a:latin typeface="Times New Roman"/>
                <a:cs typeface="Times New Roman"/>
              </a:rPr>
              <a:t>f</a:t>
            </a:r>
            <a:r>
              <a:rPr sz="2000" dirty="0">
                <a:latin typeface="Times New Roman"/>
                <a:cs typeface="Times New Roman"/>
              </a:rPr>
              <a:t>rom the </a:t>
            </a:r>
            <a:r>
              <a:rPr sz="2000" spc="5" dirty="0">
                <a:latin typeface="Times New Roman"/>
                <a:cs typeface="Times New Roman"/>
              </a:rPr>
              <a:t>d</a:t>
            </a:r>
            <a:r>
              <a:rPr sz="2000" spc="-5" dirty="0">
                <a:latin typeface="Times New Roman"/>
                <a:cs typeface="Times New Roman"/>
              </a:rPr>
              <a:t>a</a:t>
            </a:r>
            <a:r>
              <a:rPr sz="2000" dirty="0">
                <a:latin typeface="Times New Roman"/>
                <a:cs typeface="Times New Roman"/>
              </a:rPr>
              <a:t>tas</a:t>
            </a:r>
            <a:r>
              <a:rPr sz="2000" spc="-10" dirty="0">
                <a:latin typeface="Times New Roman"/>
                <a:cs typeface="Times New Roman"/>
              </a:rPr>
              <a:t>e</a:t>
            </a:r>
            <a:r>
              <a:rPr sz="2000" dirty="0">
                <a:latin typeface="Times New Roman"/>
                <a:cs typeface="Times New Roman"/>
              </a:rPr>
              <a:t>t, the</a:t>
            </a:r>
            <a:r>
              <a:rPr sz="2000" spc="5" dirty="0">
                <a:latin typeface="Times New Roman"/>
                <a:cs typeface="Times New Roman"/>
              </a:rPr>
              <a:t> </a:t>
            </a:r>
            <a:r>
              <a:rPr sz="2000" dirty="0">
                <a:latin typeface="Times New Roman"/>
                <a:cs typeface="Times New Roman"/>
              </a:rPr>
              <a:t>fin</a:t>
            </a:r>
            <a:r>
              <a:rPr sz="2000" spc="-10" dirty="0">
                <a:latin typeface="Times New Roman"/>
                <a:cs typeface="Times New Roman"/>
              </a:rPr>
              <a:t>a</a:t>
            </a:r>
            <a:r>
              <a:rPr sz="2000" dirty="0">
                <a:latin typeface="Times New Roman"/>
                <a:cs typeface="Times New Roman"/>
              </a:rPr>
              <a:t>l dat</a:t>
            </a:r>
            <a:r>
              <a:rPr sz="2000" spc="-5" dirty="0">
                <a:latin typeface="Times New Roman"/>
                <a:cs typeface="Times New Roman"/>
              </a:rPr>
              <a:t>a</a:t>
            </a:r>
            <a:r>
              <a:rPr sz="2000" dirty="0">
                <a:latin typeface="Times New Roman"/>
                <a:cs typeface="Times New Roman"/>
              </a:rPr>
              <a:t>s</a:t>
            </a:r>
            <a:r>
              <a:rPr sz="2000" spc="-5" dirty="0">
                <a:latin typeface="Times New Roman"/>
                <a:cs typeface="Times New Roman"/>
              </a:rPr>
              <a:t>e</a:t>
            </a:r>
            <a:r>
              <a:rPr sz="2000" dirty="0">
                <a:latin typeface="Times New Roman"/>
                <a:cs typeface="Times New Roman"/>
              </a:rPr>
              <a:t>t used </a:t>
            </a:r>
            <a:r>
              <a:rPr sz="2000" spc="-5" dirty="0">
                <a:latin typeface="Times New Roman"/>
                <a:cs typeface="Times New Roman"/>
              </a:rPr>
              <a:t>w</a:t>
            </a:r>
            <a:r>
              <a:rPr sz="2000" dirty="0">
                <a:latin typeface="Times New Roman"/>
                <a:cs typeface="Times New Roman"/>
              </a:rPr>
              <a:t>ill be</a:t>
            </a:r>
            <a:r>
              <a:rPr sz="2000" spc="5" dirty="0">
                <a:latin typeface="Times New Roman"/>
                <a:cs typeface="Times New Roman"/>
              </a:rPr>
              <a:t> </a:t>
            </a:r>
            <a:r>
              <a:rPr sz="2000" dirty="0">
                <a:latin typeface="Times New Roman"/>
                <a:cs typeface="Times New Roman"/>
              </a:rPr>
              <a:t>more</a:t>
            </a:r>
            <a:r>
              <a:rPr sz="2000" spc="-10" dirty="0">
                <a:latin typeface="Times New Roman"/>
                <a:cs typeface="Times New Roman"/>
              </a:rPr>
              <a:t> </a:t>
            </a:r>
            <a:r>
              <a:rPr sz="2000" spc="-5" dirty="0">
                <a:latin typeface="Times New Roman"/>
                <a:cs typeface="Times New Roman"/>
              </a:rPr>
              <a:t>e</a:t>
            </a:r>
            <a:r>
              <a:rPr sz="2000" dirty="0">
                <a:latin typeface="Times New Roman"/>
                <a:cs typeface="Times New Roman"/>
              </a:rPr>
              <a:t>ff</a:t>
            </a:r>
            <a:r>
              <a:rPr sz="2000" spc="-5" dirty="0">
                <a:latin typeface="Times New Roman"/>
                <a:cs typeface="Times New Roman"/>
              </a:rPr>
              <a:t>ec</a:t>
            </a:r>
            <a:r>
              <a:rPr sz="2000" dirty="0">
                <a:latin typeface="Times New Roman"/>
                <a:cs typeface="Times New Roman"/>
              </a:rPr>
              <a:t>tive</a:t>
            </a:r>
            <a:r>
              <a:rPr sz="2000" spc="5" dirty="0">
                <a:latin typeface="Times New Roman"/>
                <a:cs typeface="Times New Roman"/>
              </a:rPr>
              <a:t> </a:t>
            </a:r>
            <a:r>
              <a:rPr sz="2000" spc="-5" dirty="0">
                <a:latin typeface="Times New Roman"/>
                <a:cs typeface="Times New Roman"/>
              </a:rPr>
              <a:t>a</a:t>
            </a:r>
            <a:r>
              <a:rPr sz="2000" dirty="0">
                <a:latin typeface="Times New Roman"/>
                <a:cs typeface="Times New Roman"/>
              </a:rPr>
              <a:t>s the</a:t>
            </a:r>
            <a:r>
              <a:rPr sz="2000" spc="-5" dirty="0">
                <a:latin typeface="Times New Roman"/>
                <a:cs typeface="Times New Roman"/>
              </a:rPr>
              <a:t>r</a:t>
            </a:r>
            <a:r>
              <a:rPr sz="2000" dirty="0">
                <a:latin typeface="Times New Roman"/>
                <a:cs typeface="Times New Roman"/>
              </a:rPr>
              <a:t>e</a:t>
            </a:r>
            <a:r>
              <a:rPr sz="2000" spc="5" dirty="0">
                <a:latin typeface="Times New Roman"/>
                <a:cs typeface="Times New Roman"/>
              </a:rPr>
              <a:t> </a:t>
            </a:r>
            <a:r>
              <a:rPr sz="2000" dirty="0">
                <a:latin typeface="Times New Roman"/>
                <a:cs typeface="Times New Roman"/>
              </a:rPr>
              <a:t>will</a:t>
            </a:r>
            <a:r>
              <a:rPr sz="2000" spc="25" dirty="0">
                <a:latin typeface="Times New Roman"/>
                <a:cs typeface="Times New Roman"/>
              </a:rPr>
              <a:t> </a:t>
            </a:r>
            <a:r>
              <a:rPr sz="2000" dirty="0">
                <a:latin typeface="Times New Roman"/>
                <a:cs typeface="Times New Roman"/>
              </a:rPr>
              <a:t>be</a:t>
            </a:r>
            <a:r>
              <a:rPr sz="2000" spc="-5" dirty="0">
                <a:latin typeface="Times New Roman"/>
                <a:cs typeface="Times New Roman"/>
              </a:rPr>
              <a:t> </a:t>
            </a:r>
            <a:r>
              <a:rPr sz="2000" dirty="0">
                <a:latin typeface="Times New Roman"/>
                <a:cs typeface="Times New Roman"/>
              </a:rPr>
              <a:t>less inco</a:t>
            </a:r>
            <a:r>
              <a:rPr sz="2000" spc="-10" dirty="0">
                <a:latin typeface="Times New Roman"/>
                <a:cs typeface="Times New Roman"/>
              </a:rPr>
              <a:t>r</a:t>
            </a:r>
            <a:r>
              <a:rPr sz="2000" dirty="0">
                <a:latin typeface="Times New Roman"/>
                <a:cs typeface="Times New Roman"/>
              </a:rPr>
              <a:t>re</a:t>
            </a:r>
            <a:r>
              <a:rPr sz="2000" spc="-5" dirty="0">
                <a:latin typeface="Times New Roman"/>
                <a:cs typeface="Times New Roman"/>
              </a:rPr>
              <a:t>c</a:t>
            </a:r>
            <a:r>
              <a:rPr sz="2000" dirty="0">
                <a:latin typeface="Times New Roman"/>
                <a:cs typeface="Times New Roman"/>
              </a:rPr>
              <a:t>t info</a:t>
            </a:r>
            <a:r>
              <a:rPr sz="2000" spc="-10" dirty="0">
                <a:latin typeface="Times New Roman"/>
                <a:cs typeface="Times New Roman"/>
              </a:rPr>
              <a:t>r</a:t>
            </a:r>
            <a:r>
              <a:rPr sz="2000" dirty="0">
                <a:latin typeface="Times New Roman"/>
                <a:cs typeface="Times New Roman"/>
              </a:rPr>
              <a:t>mation or n</a:t>
            </a:r>
            <a:r>
              <a:rPr sz="2000" spc="-5" dirty="0">
                <a:latin typeface="Times New Roman"/>
                <a:cs typeface="Times New Roman"/>
              </a:rPr>
              <a:t>o</a:t>
            </a:r>
            <a:r>
              <a:rPr sz="2000" dirty="0">
                <a:latin typeface="Times New Roman"/>
                <a:cs typeface="Times New Roman"/>
              </a:rPr>
              <a:t>ise in the</a:t>
            </a:r>
            <a:r>
              <a:rPr sz="2000" spc="-30" dirty="0">
                <a:latin typeface="Times New Roman"/>
                <a:cs typeface="Times New Roman"/>
              </a:rPr>
              <a:t> </a:t>
            </a:r>
            <a:r>
              <a:rPr sz="2000" dirty="0">
                <a:latin typeface="Times New Roman"/>
                <a:cs typeface="Times New Roman"/>
              </a:rPr>
              <a:t>da</a:t>
            </a:r>
            <a:r>
              <a:rPr sz="2000" spc="5" dirty="0">
                <a:latin typeface="Times New Roman"/>
                <a:cs typeface="Times New Roman"/>
              </a:rPr>
              <a:t>t</a:t>
            </a:r>
            <a:r>
              <a:rPr sz="2000" dirty="0">
                <a:latin typeface="Times New Roman"/>
                <a:cs typeface="Times New Roman"/>
              </a:rPr>
              <a:t>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26FF1-8F87-52A5-2CBB-EBFFE58AE7D5}"/>
              </a:ext>
            </a:extLst>
          </p:cNvPr>
          <p:cNvSpPr>
            <a:spLocks noGrp="1"/>
          </p:cNvSpPr>
          <p:nvPr>
            <p:ph type="title"/>
          </p:nvPr>
        </p:nvSpPr>
        <p:spPr>
          <a:xfrm>
            <a:off x="378142" y="427735"/>
            <a:ext cx="6806564" cy="6882012"/>
          </a:xfrm>
        </p:spPr>
        <p:txBody>
          <a:bodyPr>
            <a:normAutofit fontScale="90000"/>
          </a:bodyPr>
          <a:lstStyle/>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1.3.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Data augmentation :</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000" spc="-30" dirty="0">
                <a:solidFill>
                  <a:srgbClr val="060913"/>
                </a:solidFill>
                <a:effectLst/>
                <a:latin typeface="Calibri" panose="020F0502020204030204" pitchFamily="34" charset="0"/>
                <a:ea typeface="Calibri" panose="020F0502020204030204" pitchFamily="34" charset="0"/>
                <a:cs typeface="Times New Roman" panose="02020603050405020304" pitchFamily="18" charset="0"/>
              </a:rPr>
              <a:t>   </a:t>
            </a:r>
            <a:r>
              <a:rPr lang="en-IN" sz="2000" spc="-30" dirty="0">
                <a:solidFill>
                  <a:srgbClr val="060913"/>
                </a:solidFill>
                <a:effectLst/>
                <a:latin typeface="Times New Roman" panose="02020603050405020304" pitchFamily="18" charset="0"/>
                <a:ea typeface="Calibri" panose="020F0502020204030204" pitchFamily="34" charset="0"/>
                <a:cs typeface="Times New Roman" panose="02020603050405020304" pitchFamily="18" charset="0"/>
              </a:rPr>
              <a:t>Data augmentation is a process of artificially increasing the amount of data by generating new data points from existing data. This includes adding minor alterations to data or using to generate new data points in the latent space of original data to amplify the dataset. In our model we have generated or added certain data points from existing data .This will make our prediction or result more accurate .</a:t>
            </a:r>
            <a:br>
              <a:rPr lang="en-IN" sz="2000" spc="-30" dirty="0">
                <a:solidFill>
                  <a:srgbClr val="060913"/>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2000" spc="-30" dirty="0">
                <a:solidFill>
                  <a:srgbClr val="060913"/>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2000" spc="-30" dirty="0">
                <a:solidFill>
                  <a:srgbClr val="060913"/>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2000" spc="-30" dirty="0">
                <a:solidFill>
                  <a:srgbClr val="060913"/>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2000" spc="-30" dirty="0">
                <a:solidFill>
                  <a:srgbClr val="060913"/>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2167151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72516" y="987518"/>
            <a:ext cx="4965065" cy="1025922"/>
          </a:xfrm>
          <a:prstGeom prst="rect">
            <a:avLst/>
          </a:prstGeom>
        </p:spPr>
        <p:txBody>
          <a:bodyPr vert="horz" wrap="square" lIns="0" tIns="0" rIns="0" bIns="0" rtlCol="0">
            <a:spAutoFit/>
          </a:bodyPr>
          <a:lstStyle/>
          <a:p>
            <a:pPr marL="12700">
              <a:lnSpc>
                <a:spcPct val="100000"/>
              </a:lnSpc>
            </a:pPr>
            <a:r>
              <a:rPr sz="2000" dirty="0">
                <a:latin typeface="Times New Roman"/>
                <a:cs typeface="Times New Roman"/>
              </a:rPr>
              <a:t>1.</a:t>
            </a:r>
            <a:r>
              <a:rPr sz="2000" spc="5" dirty="0">
                <a:latin typeface="Times New Roman"/>
                <a:cs typeface="Times New Roman"/>
              </a:rPr>
              <a:t>4</a:t>
            </a:r>
            <a:r>
              <a:rPr sz="2000" dirty="0">
                <a:latin typeface="Times New Roman"/>
                <a:cs typeface="Times New Roman"/>
              </a:rPr>
              <a:t>.</a:t>
            </a:r>
            <a:r>
              <a:rPr sz="2000" spc="-5" dirty="0">
                <a:latin typeface="Times New Roman"/>
                <a:cs typeface="Times New Roman"/>
              </a:rPr>
              <a:t> </a:t>
            </a:r>
            <a:r>
              <a:rPr sz="2000" spc="-10" dirty="0">
                <a:latin typeface="Times New Roman"/>
                <a:cs typeface="Times New Roman"/>
              </a:rPr>
              <a:t>D</a:t>
            </a:r>
            <a:r>
              <a:rPr sz="2000" dirty="0">
                <a:latin typeface="Times New Roman"/>
                <a:cs typeface="Times New Roman"/>
              </a:rPr>
              <a:t>ata </a:t>
            </a:r>
            <a:r>
              <a:rPr sz="2000" spc="-20" dirty="0">
                <a:latin typeface="Times New Roman"/>
                <a:cs typeface="Times New Roman"/>
              </a:rPr>
              <a:t>V</a:t>
            </a:r>
            <a:r>
              <a:rPr sz="2000" dirty="0">
                <a:latin typeface="Times New Roman"/>
                <a:cs typeface="Times New Roman"/>
              </a:rPr>
              <a:t>i</a:t>
            </a:r>
            <a:r>
              <a:rPr sz="2000" spc="-10" dirty="0">
                <a:latin typeface="Times New Roman"/>
                <a:cs typeface="Times New Roman"/>
              </a:rPr>
              <a:t>s</a:t>
            </a:r>
            <a:r>
              <a:rPr sz="2000" dirty="0">
                <a:latin typeface="Times New Roman"/>
                <a:cs typeface="Times New Roman"/>
              </a:rPr>
              <a:t>u</a:t>
            </a:r>
            <a:r>
              <a:rPr sz="2000" spc="-15" dirty="0">
                <a:latin typeface="Times New Roman"/>
                <a:cs typeface="Times New Roman"/>
              </a:rPr>
              <a:t>a</a:t>
            </a:r>
            <a:r>
              <a:rPr sz="2000" dirty="0">
                <a:latin typeface="Times New Roman"/>
                <a:cs typeface="Times New Roman"/>
              </a:rPr>
              <a:t>li</a:t>
            </a:r>
            <a:r>
              <a:rPr sz="2000" spc="-15" dirty="0">
                <a:latin typeface="Times New Roman"/>
                <a:cs typeface="Times New Roman"/>
              </a:rPr>
              <a:t>z</a:t>
            </a:r>
            <a:r>
              <a:rPr sz="2000" dirty="0">
                <a:latin typeface="Times New Roman"/>
                <a:cs typeface="Times New Roman"/>
              </a:rPr>
              <a:t>a</a:t>
            </a:r>
            <a:r>
              <a:rPr sz="2000" spc="-10" dirty="0">
                <a:latin typeface="Times New Roman"/>
                <a:cs typeface="Times New Roman"/>
              </a:rPr>
              <a:t>ti</a:t>
            </a:r>
            <a:r>
              <a:rPr sz="2000" dirty="0">
                <a:latin typeface="Times New Roman"/>
                <a:cs typeface="Times New Roman"/>
              </a:rPr>
              <a:t>on:</a:t>
            </a:r>
          </a:p>
          <a:p>
            <a:pPr marL="82550">
              <a:lnSpc>
                <a:spcPct val="100000"/>
              </a:lnSpc>
              <a:spcBef>
                <a:spcPts val="750"/>
              </a:spcBef>
            </a:pP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r</a:t>
            </a:r>
            <a:r>
              <a:rPr sz="2000" spc="-10" dirty="0">
                <a:latin typeface="Times New Roman"/>
                <a:cs typeface="Times New Roman"/>
              </a:rPr>
              <a:t>e</a:t>
            </a:r>
            <a:r>
              <a:rPr sz="2000" dirty="0">
                <a:latin typeface="Times New Roman"/>
                <a:cs typeface="Times New Roman"/>
              </a:rPr>
              <a:t>p</a:t>
            </a:r>
            <a:r>
              <a:rPr sz="2000" spc="5" dirty="0">
                <a:latin typeface="Times New Roman"/>
                <a:cs typeface="Times New Roman"/>
              </a:rPr>
              <a:t>r</a:t>
            </a:r>
            <a:r>
              <a:rPr sz="2000" spc="-5" dirty="0">
                <a:latin typeface="Times New Roman"/>
                <a:cs typeface="Times New Roman"/>
              </a:rPr>
              <a:t>e</a:t>
            </a:r>
            <a:r>
              <a:rPr sz="2000" dirty="0">
                <a:latin typeface="Times New Roman"/>
                <a:cs typeface="Times New Roman"/>
              </a:rPr>
              <a:t>s</a:t>
            </a:r>
            <a:r>
              <a:rPr sz="2000" spc="-5" dirty="0">
                <a:latin typeface="Times New Roman"/>
                <a:cs typeface="Times New Roman"/>
              </a:rPr>
              <a:t>e</a:t>
            </a:r>
            <a:r>
              <a:rPr sz="2000" dirty="0">
                <a:latin typeface="Times New Roman"/>
                <a:cs typeface="Times New Roman"/>
              </a:rPr>
              <a:t>ntation of </a:t>
            </a:r>
            <a:r>
              <a:rPr sz="2000" spc="10" dirty="0">
                <a:latin typeface="Times New Roman"/>
                <a:cs typeface="Times New Roman"/>
              </a:rPr>
              <a:t>i</a:t>
            </a:r>
            <a:r>
              <a:rPr sz="2000" dirty="0">
                <a:latin typeface="Times New Roman"/>
                <a:cs typeface="Times New Roman"/>
              </a:rPr>
              <a:t>nfo</a:t>
            </a:r>
            <a:r>
              <a:rPr sz="2000" spc="-10" dirty="0">
                <a:latin typeface="Times New Roman"/>
                <a:cs typeface="Times New Roman"/>
              </a:rPr>
              <a:t>r</a:t>
            </a:r>
            <a:r>
              <a:rPr sz="2000" spc="5" dirty="0">
                <a:latin typeface="Times New Roman"/>
                <a:cs typeface="Times New Roman"/>
              </a:rPr>
              <a:t>m</a:t>
            </a:r>
            <a:r>
              <a:rPr sz="2000" spc="-5" dirty="0">
                <a:latin typeface="Times New Roman"/>
                <a:cs typeface="Times New Roman"/>
              </a:rPr>
              <a:t>a</a:t>
            </a:r>
            <a:r>
              <a:rPr sz="2000" dirty="0">
                <a:latin typeface="Times New Roman"/>
                <a:cs typeface="Times New Roman"/>
              </a:rPr>
              <a:t>tion in the</a:t>
            </a:r>
            <a:r>
              <a:rPr sz="2000" spc="-5" dirty="0">
                <a:latin typeface="Times New Roman"/>
                <a:cs typeface="Times New Roman"/>
              </a:rPr>
              <a:t> </a:t>
            </a:r>
            <a:r>
              <a:rPr sz="2000" dirty="0">
                <a:latin typeface="Times New Roman"/>
                <a:cs typeface="Times New Roman"/>
              </a:rPr>
              <a:t>fo</a:t>
            </a:r>
            <a:r>
              <a:rPr sz="2000" spc="-10" dirty="0">
                <a:latin typeface="Times New Roman"/>
                <a:cs typeface="Times New Roman"/>
              </a:rPr>
              <a:t>r</a:t>
            </a:r>
            <a:r>
              <a:rPr sz="2000" dirty="0">
                <a:latin typeface="Times New Roman"/>
                <a:cs typeface="Times New Roman"/>
              </a:rPr>
              <a:t>m of</a:t>
            </a:r>
            <a:r>
              <a:rPr sz="2000" spc="5" dirty="0">
                <a:latin typeface="Times New Roman"/>
                <a:cs typeface="Times New Roman"/>
              </a:rPr>
              <a:t> </a:t>
            </a:r>
            <a:r>
              <a:rPr sz="2000" dirty="0">
                <a:latin typeface="Times New Roman"/>
                <a:cs typeface="Times New Roman"/>
              </a:rPr>
              <a:t>a</a:t>
            </a:r>
            <a:r>
              <a:rPr sz="2000" spc="-5" dirty="0">
                <a:latin typeface="Times New Roman"/>
                <a:cs typeface="Times New Roman"/>
              </a:rPr>
              <a:t> c</a:t>
            </a:r>
            <a:r>
              <a:rPr sz="2000" dirty="0">
                <a:latin typeface="Times New Roman"/>
                <a:cs typeface="Times New Roman"/>
              </a:rPr>
              <a:t>h</a:t>
            </a:r>
            <a:r>
              <a:rPr sz="2000" spc="-5" dirty="0">
                <a:latin typeface="Times New Roman"/>
                <a:cs typeface="Times New Roman"/>
              </a:rPr>
              <a:t>a</a:t>
            </a:r>
            <a:r>
              <a:rPr sz="2000" dirty="0">
                <a:latin typeface="Times New Roman"/>
                <a:cs typeface="Times New Roman"/>
              </a:rPr>
              <a:t>rt, di</a:t>
            </a:r>
            <a:r>
              <a:rPr sz="2000" spc="5" dirty="0">
                <a:latin typeface="Times New Roman"/>
                <a:cs typeface="Times New Roman"/>
              </a:rPr>
              <a:t>a</a:t>
            </a:r>
            <a:r>
              <a:rPr sz="2000" dirty="0">
                <a:latin typeface="Times New Roman"/>
                <a:cs typeface="Times New Roman"/>
              </a:rPr>
              <a:t>gr</a:t>
            </a:r>
            <a:r>
              <a:rPr sz="2000" spc="-10" dirty="0">
                <a:latin typeface="Times New Roman"/>
                <a:cs typeface="Times New Roman"/>
              </a:rPr>
              <a:t>a</a:t>
            </a:r>
            <a:r>
              <a:rPr sz="2000" dirty="0">
                <a:latin typeface="Times New Roman"/>
                <a:cs typeface="Times New Roman"/>
              </a:rPr>
              <a:t>m , pi</a:t>
            </a:r>
            <a:r>
              <a:rPr sz="2000" spc="-5" dirty="0">
                <a:latin typeface="Times New Roman"/>
                <a:cs typeface="Times New Roman"/>
              </a:rPr>
              <a:t>c</a:t>
            </a:r>
            <a:r>
              <a:rPr sz="2000" dirty="0">
                <a:latin typeface="Times New Roman"/>
                <a:cs typeface="Times New Roman"/>
              </a:rPr>
              <a:t>tu</a:t>
            </a:r>
            <a:r>
              <a:rPr sz="2000" spc="5" dirty="0">
                <a:latin typeface="Times New Roman"/>
                <a:cs typeface="Times New Roman"/>
              </a:rPr>
              <a:t>r</a:t>
            </a:r>
            <a:r>
              <a:rPr sz="2000" dirty="0">
                <a:latin typeface="Times New Roman"/>
                <a:cs typeface="Times New Roman"/>
              </a:rPr>
              <a:t>e</a:t>
            </a:r>
            <a:r>
              <a:rPr sz="2000" spc="-5" dirty="0">
                <a:latin typeface="Times New Roman"/>
                <a:cs typeface="Times New Roman"/>
              </a:rPr>
              <a:t> </a:t>
            </a:r>
            <a:r>
              <a:rPr sz="2000" dirty="0">
                <a:latin typeface="Times New Roman"/>
                <a:cs typeface="Times New Roman"/>
              </a:rPr>
              <a:t>, </a:t>
            </a:r>
            <a:r>
              <a:rPr sz="2000" spc="-5" dirty="0">
                <a:latin typeface="Times New Roman"/>
                <a:cs typeface="Times New Roman"/>
              </a:rPr>
              <a:t>e</a:t>
            </a:r>
            <a:r>
              <a:rPr sz="2000" dirty="0">
                <a:latin typeface="Times New Roman"/>
                <a:cs typeface="Times New Roman"/>
              </a:rPr>
              <a:t>tc.,</a:t>
            </a:r>
          </a:p>
        </p:txBody>
      </p:sp>
      <p:sp>
        <p:nvSpPr>
          <p:cNvPr id="3" name="object 3"/>
          <p:cNvSpPr/>
          <p:nvPr/>
        </p:nvSpPr>
        <p:spPr>
          <a:xfrm>
            <a:off x="958850" y="2984500"/>
            <a:ext cx="4965064" cy="4114800"/>
          </a:xfrm>
          <a:prstGeom prst="rect">
            <a:avLst/>
          </a:prstGeom>
          <a:blipFill>
            <a:blip r:embed="rId3" cstate="print"/>
            <a:stretch>
              <a:fillRect/>
            </a:stretch>
          </a:blipFill>
        </p:spPr>
        <p:txBody>
          <a:bodyPr wrap="square" lIns="0" tIns="0" rIns="0" bIns="0" rtlCol="0"/>
          <a:lstStyle/>
          <a:p>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20" y="904140"/>
            <a:ext cx="6648450" cy="6565708"/>
          </a:xfrm>
          <a:prstGeom prst="rect">
            <a:avLst/>
          </a:prstGeom>
        </p:spPr>
        <p:txBody>
          <a:bodyPr vert="horz" wrap="square" lIns="0" tIns="0" rIns="0" bIns="0" rtlCol="0">
            <a:spAutoFit/>
          </a:bodyPr>
          <a:lstStyle/>
          <a:p>
            <a:pPr marL="264160" algn="ctr">
              <a:lnSpc>
                <a:spcPct val="100000"/>
              </a:lnSpc>
            </a:pPr>
            <a:r>
              <a:rPr sz="1600" b="1" spc="-5" dirty="0">
                <a:latin typeface="Times New Roman"/>
                <a:cs typeface="Times New Roman"/>
              </a:rPr>
              <a:t>4</a:t>
            </a:r>
            <a:r>
              <a:rPr sz="1600" b="1" spc="-10" dirty="0">
                <a:latin typeface="Times New Roman"/>
                <a:cs typeface="Times New Roman"/>
              </a:rPr>
              <a:t>.</a:t>
            </a:r>
            <a:r>
              <a:rPr sz="1600" b="1" spc="-15" dirty="0">
                <a:latin typeface="Times New Roman"/>
                <a:cs typeface="Times New Roman"/>
              </a:rPr>
              <a:t>MET</a:t>
            </a:r>
            <a:r>
              <a:rPr sz="1600" b="1" spc="-25" dirty="0">
                <a:latin typeface="Times New Roman"/>
                <a:cs typeface="Times New Roman"/>
              </a:rPr>
              <a:t>HO</a:t>
            </a:r>
            <a:r>
              <a:rPr sz="1600" b="1" spc="-10" dirty="0">
                <a:latin typeface="Times New Roman"/>
                <a:cs typeface="Times New Roman"/>
              </a:rPr>
              <a:t>D</a:t>
            </a:r>
            <a:r>
              <a:rPr sz="1600" b="1" spc="-25" dirty="0">
                <a:latin typeface="Times New Roman"/>
                <a:cs typeface="Times New Roman"/>
              </a:rPr>
              <a:t>O</a:t>
            </a:r>
            <a:r>
              <a:rPr sz="1600" b="1" spc="-5" dirty="0">
                <a:latin typeface="Times New Roman"/>
                <a:cs typeface="Times New Roman"/>
              </a:rPr>
              <a:t>L</a:t>
            </a:r>
            <a:r>
              <a:rPr sz="1600" b="1" spc="-15" dirty="0">
                <a:latin typeface="Times New Roman"/>
                <a:cs typeface="Times New Roman"/>
              </a:rPr>
              <a:t>O</a:t>
            </a:r>
            <a:r>
              <a:rPr sz="1600" b="1" spc="-25" dirty="0">
                <a:latin typeface="Times New Roman"/>
                <a:cs typeface="Times New Roman"/>
              </a:rPr>
              <a:t>G</a:t>
            </a:r>
            <a:r>
              <a:rPr sz="1600" b="1" spc="-15" dirty="0">
                <a:latin typeface="Times New Roman"/>
                <a:cs typeface="Times New Roman"/>
              </a:rPr>
              <a:t>Y</a:t>
            </a:r>
            <a:endParaRPr sz="1600" dirty="0">
              <a:latin typeface="Times New Roman"/>
              <a:cs typeface="Times New Roman"/>
            </a:endParaRPr>
          </a:p>
          <a:p>
            <a:pPr>
              <a:lnSpc>
                <a:spcPct val="100000"/>
              </a:lnSpc>
            </a:pPr>
            <a:endParaRPr sz="1600" dirty="0">
              <a:latin typeface="Times New Roman"/>
              <a:cs typeface="Times New Roman"/>
            </a:endParaRPr>
          </a:p>
          <a:p>
            <a:pPr marL="12700">
              <a:lnSpc>
                <a:spcPct val="100000"/>
              </a:lnSpc>
              <a:spcBef>
                <a:spcPts val="1405"/>
              </a:spcBef>
              <a:tabLst>
                <a:tab pos="3213735" algn="l"/>
              </a:tabLst>
            </a:pPr>
            <a:r>
              <a:rPr sz="2000" dirty="0">
                <a:latin typeface="Times New Roman"/>
                <a:cs typeface="Times New Roman"/>
              </a:rPr>
              <a:t>1.4.P</a:t>
            </a:r>
            <a:r>
              <a:rPr sz="2000" spc="-15" dirty="0">
                <a:latin typeface="Times New Roman"/>
                <a:cs typeface="Times New Roman"/>
              </a:rPr>
              <a:t>r</a:t>
            </a:r>
            <a:r>
              <a:rPr sz="2000" dirty="0">
                <a:latin typeface="Times New Roman"/>
                <a:cs typeface="Times New Roman"/>
              </a:rPr>
              <a:t>oc</a:t>
            </a:r>
            <a:r>
              <a:rPr sz="2000" spc="-15" dirty="0">
                <a:latin typeface="Times New Roman"/>
                <a:cs typeface="Times New Roman"/>
              </a:rPr>
              <a:t>e</a:t>
            </a:r>
            <a:r>
              <a:rPr sz="2000" spc="-10" dirty="0">
                <a:latin typeface="Times New Roman"/>
                <a:cs typeface="Times New Roman"/>
              </a:rPr>
              <a:t>d</a:t>
            </a:r>
            <a:r>
              <a:rPr sz="2000" dirty="0">
                <a:latin typeface="Times New Roman"/>
                <a:cs typeface="Times New Roman"/>
              </a:rPr>
              <a:t>ure </a:t>
            </a:r>
            <a:r>
              <a:rPr sz="2000" spc="-10" dirty="0">
                <a:latin typeface="Times New Roman"/>
                <a:cs typeface="Times New Roman"/>
              </a:rPr>
              <a:t>t</a:t>
            </a:r>
            <a:r>
              <a:rPr sz="2000" dirty="0">
                <a:latin typeface="Times New Roman"/>
                <a:cs typeface="Times New Roman"/>
              </a:rPr>
              <a:t>o</a:t>
            </a:r>
            <a:r>
              <a:rPr sz="2000" spc="-15" dirty="0">
                <a:latin typeface="Times New Roman"/>
                <a:cs typeface="Times New Roman"/>
              </a:rPr>
              <a:t> </a:t>
            </a:r>
            <a:r>
              <a:rPr sz="2000" dirty="0">
                <a:latin typeface="Times New Roman"/>
                <a:cs typeface="Times New Roman"/>
              </a:rPr>
              <a:t>s</a:t>
            </a:r>
            <a:r>
              <a:rPr sz="2000" spc="-10" dirty="0">
                <a:latin typeface="Times New Roman"/>
                <a:cs typeface="Times New Roman"/>
              </a:rPr>
              <a:t>o</a:t>
            </a:r>
            <a:r>
              <a:rPr sz="2000" dirty="0">
                <a:latin typeface="Times New Roman"/>
                <a:cs typeface="Times New Roman"/>
              </a:rPr>
              <a:t>l</a:t>
            </a:r>
            <a:r>
              <a:rPr sz="2000" spc="-10" dirty="0">
                <a:latin typeface="Times New Roman"/>
                <a:cs typeface="Times New Roman"/>
              </a:rPr>
              <a:t>v</a:t>
            </a:r>
            <a:r>
              <a:rPr sz="2000" dirty="0">
                <a:latin typeface="Times New Roman"/>
                <a:cs typeface="Times New Roman"/>
              </a:rPr>
              <a:t>e the</a:t>
            </a:r>
            <a:r>
              <a:rPr sz="2000" spc="-5" dirty="0">
                <a:latin typeface="Times New Roman"/>
                <a:cs typeface="Times New Roman"/>
              </a:rPr>
              <a:t> </a:t>
            </a:r>
            <a:r>
              <a:rPr sz="2000" spc="-10" dirty="0">
                <a:latin typeface="Times New Roman"/>
                <a:cs typeface="Times New Roman"/>
              </a:rPr>
              <a:t>g</a:t>
            </a:r>
            <a:r>
              <a:rPr sz="2000" dirty="0">
                <a:latin typeface="Times New Roman"/>
                <a:cs typeface="Times New Roman"/>
              </a:rPr>
              <a:t>iv</a:t>
            </a:r>
            <a:r>
              <a:rPr sz="2000" spc="-15" dirty="0">
                <a:latin typeface="Times New Roman"/>
                <a:cs typeface="Times New Roman"/>
              </a:rPr>
              <a:t>e</a:t>
            </a:r>
            <a:r>
              <a:rPr sz="2000" dirty="0">
                <a:latin typeface="Times New Roman"/>
                <a:cs typeface="Times New Roman"/>
              </a:rPr>
              <a:t>n</a:t>
            </a:r>
            <a:r>
              <a:rPr sz="2000" spc="-15" dirty="0">
                <a:latin typeface="Times New Roman"/>
                <a:cs typeface="Times New Roman"/>
              </a:rPr>
              <a:t> </a:t>
            </a:r>
            <a:r>
              <a:rPr sz="2000" dirty="0">
                <a:latin typeface="Times New Roman"/>
                <a:cs typeface="Times New Roman"/>
              </a:rPr>
              <a:t>pr</a:t>
            </a:r>
            <a:r>
              <a:rPr sz="2000" spc="-10" dirty="0">
                <a:latin typeface="Times New Roman"/>
                <a:cs typeface="Times New Roman"/>
              </a:rPr>
              <a:t>ob</a:t>
            </a:r>
            <a:r>
              <a:rPr sz="2000" dirty="0">
                <a:latin typeface="Times New Roman"/>
                <a:cs typeface="Times New Roman"/>
              </a:rPr>
              <a:t>lem	:</a:t>
            </a:r>
          </a:p>
          <a:p>
            <a:pPr marL="12700" marR="146050">
              <a:lnSpc>
                <a:spcPct val="143500"/>
              </a:lnSpc>
              <a:spcBef>
                <a:spcPts val="135"/>
              </a:spcBef>
            </a:pPr>
            <a:r>
              <a:rPr sz="2000" spc="5" dirty="0">
                <a:solidFill>
                  <a:srgbClr val="0D0D0D"/>
                </a:solidFill>
                <a:latin typeface="Times New Roman"/>
                <a:cs typeface="Times New Roman"/>
              </a:rPr>
              <a:t>W</a:t>
            </a:r>
            <a:r>
              <a:rPr sz="2000" dirty="0">
                <a:solidFill>
                  <a:srgbClr val="0D0D0D"/>
                </a:solidFill>
                <a:latin typeface="Times New Roman"/>
                <a:cs typeface="Times New Roman"/>
              </a:rPr>
              <a:t>e</a:t>
            </a:r>
            <a:r>
              <a:rPr sz="2000" spc="-5" dirty="0">
                <a:solidFill>
                  <a:srgbClr val="0D0D0D"/>
                </a:solidFill>
                <a:latin typeface="Times New Roman"/>
                <a:cs typeface="Times New Roman"/>
              </a:rPr>
              <a:t> </a:t>
            </a:r>
            <a:r>
              <a:rPr sz="2000" dirty="0">
                <a:solidFill>
                  <a:srgbClr val="0D0D0D"/>
                </a:solidFill>
                <a:latin typeface="Times New Roman"/>
                <a:cs typeface="Times New Roman"/>
              </a:rPr>
              <a:t>use</a:t>
            </a:r>
            <a:r>
              <a:rPr sz="2000" spc="-5" dirty="0">
                <a:solidFill>
                  <a:srgbClr val="0D0D0D"/>
                </a:solidFill>
                <a:latin typeface="Times New Roman"/>
                <a:cs typeface="Times New Roman"/>
              </a:rPr>
              <a:t> </a:t>
            </a:r>
            <a:r>
              <a:rPr sz="2000" dirty="0">
                <a:solidFill>
                  <a:srgbClr val="0D0D0D"/>
                </a:solidFill>
                <a:latin typeface="Times New Roman"/>
                <a:cs typeface="Times New Roman"/>
              </a:rPr>
              <a:t>lo</a:t>
            </a:r>
            <a:r>
              <a:rPr sz="2000" spc="-10" dirty="0">
                <a:solidFill>
                  <a:srgbClr val="0D0D0D"/>
                </a:solidFill>
                <a:latin typeface="Times New Roman"/>
                <a:cs typeface="Times New Roman"/>
              </a:rPr>
              <a:t>g</a:t>
            </a:r>
            <a:r>
              <a:rPr sz="2000" dirty="0">
                <a:solidFill>
                  <a:srgbClr val="0D0D0D"/>
                </a:solidFill>
                <a:latin typeface="Times New Roman"/>
                <a:cs typeface="Times New Roman"/>
              </a:rPr>
              <a:t>istic </a:t>
            </a:r>
            <a:r>
              <a:rPr sz="2000" spc="-10" dirty="0">
                <a:solidFill>
                  <a:srgbClr val="0D0D0D"/>
                </a:solidFill>
                <a:latin typeface="Times New Roman"/>
                <a:cs typeface="Times New Roman"/>
              </a:rPr>
              <a:t>r</a:t>
            </a:r>
            <a:r>
              <a:rPr sz="2000" spc="5" dirty="0">
                <a:solidFill>
                  <a:srgbClr val="0D0D0D"/>
                </a:solidFill>
                <a:latin typeface="Times New Roman"/>
                <a:cs typeface="Times New Roman"/>
              </a:rPr>
              <a:t>e</a:t>
            </a:r>
            <a:r>
              <a:rPr sz="2000" dirty="0">
                <a:solidFill>
                  <a:srgbClr val="0D0D0D"/>
                </a:solidFill>
                <a:latin typeface="Times New Roman"/>
                <a:cs typeface="Times New Roman"/>
              </a:rPr>
              <a:t>gr</a:t>
            </a:r>
            <a:r>
              <a:rPr sz="2000" spc="-10" dirty="0">
                <a:solidFill>
                  <a:srgbClr val="0D0D0D"/>
                </a:solidFill>
                <a:latin typeface="Times New Roman"/>
                <a:cs typeface="Times New Roman"/>
              </a:rPr>
              <a:t>e</a:t>
            </a:r>
            <a:r>
              <a:rPr sz="2000" dirty="0">
                <a:solidFill>
                  <a:srgbClr val="0D0D0D"/>
                </a:solidFill>
                <a:latin typeface="Times New Roman"/>
                <a:cs typeface="Times New Roman"/>
              </a:rPr>
              <a:t>ssi</a:t>
            </a:r>
            <a:r>
              <a:rPr sz="2000" spc="10" dirty="0">
                <a:solidFill>
                  <a:srgbClr val="0D0D0D"/>
                </a:solidFill>
                <a:latin typeface="Times New Roman"/>
                <a:cs typeface="Times New Roman"/>
              </a:rPr>
              <a:t>o</a:t>
            </a:r>
            <a:r>
              <a:rPr sz="2000" dirty="0">
                <a:solidFill>
                  <a:srgbClr val="0D0D0D"/>
                </a:solidFill>
                <a:latin typeface="Times New Roman"/>
                <a:cs typeface="Times New Roman"/>
              </a:rPr>
              <a:t>n </a:t>
            </a:r>
            <a:r>
              <a:rPr sz="2000" spc="-5" dirty="0">
                <a:solidFill>
                  <a:srgbClr val="0D0D0D"/>
                </a:solidFill>
                <a:latin typeface="Times New Roman"/>
                <a:cs typeface="Times New Roman"/>
              </a:rPr>
              <a:t>a</a:t>
            </a:r>
            <a:r>
              <a:rPr sz="2000" dirty="0">
                <a:solidFill>
                  <a:srgbClr val="0D0D0D"/>
                </a:solidFill>
                <a:latin typeface="Times New Roman"/>
                <a:cs typeface="Times New Roman"/>
              </a:rPr>
              <a:t>nd knn to solve</a:t>
            </a:r>
            <a:r>
              <a:rPr sz="2000" spc="-5" dirty="0">
                <a:solidFill>
                  <a:srgbClr val="0D0D0D"/>
                </a:solidFill>
                <a:latin typeface="Times New Roman"/>
                <a:cs typeface="Times New Roman"/>
              </a:rPr>
              <a:t> </a:t>
            </a:r>
            <a:r>
              <a:rPr sz="2000" dirty="0">
                <a:solidFill>
                  <a:srgbClr val="0D0D0D"/>
                </a:solidFill>
                <a:latin typeface="Times New Roman"/>
                <a:cs typeface="Times New Roman"/>
              </a:rPr>
              <a:t>this probl</a:t>
            </a:r>
            <a:r>
              <a:rPr sz="2000" spc="-5" dirty="0">
                <a:solidFill>
                  <a:srgbClr val="0D0D0D"/>
                </a:solidFill>
                <a:latin typeface="Times New Roman"/>
                <a:cs typeface="Times New Roman"/>
              </a:rPr>
              <a:t>e</a:t>
            </a:r>
            <a:r>
              <a:rPr sz="2000" dirty="0">
                <a:solidFill>
                  <a:srgbClr val="0D0D0D"/>
                </a:solidFill>
                <a:latin typeface="Times New Roman"/>
                <a:cs typeface="Times New Roman"/>
              </a:rPr>
              <a:t>m .</a:t>
            </a:r>
            <a:r>
              <a:rPr sz="2000" spc="90" dirty="0">
                <a:solidFill>
                  <a:srgbClr val="0D0D0D"/>
                </a:solidFill>
                <a:latin typeface="Times New Roman"/>
                <a:cs typeface="Times New Roman"/>
              </a:rPr>
              <a:t> </a:t>
            </a:r>
            <a:r>
              <a:rPr sz="2000" dirty="0">
                <a:solidFill>
                  <a:srgbClr val="0D0D0D"/>
                </a:solidFill>
                <a:latin typeface="Times New Roman"/>
                <a:cs typeface="Times New Roman"/>
              </a:rPr>
              <a:t>I</a:t>
            </a:r>
            <a:r>
              <a:rPr sz="2000" spc="-30" dirty="0">
                <a:solidFill>
                  <a:srgbClr val="0D0D0D"/>
                </a:solidFill>
                <a:latin typeface="Times New Roman"/>
                <a:cs typeface="Times New Roman"/>
              </a:rPr>
              <a:t> </a:t>
            </a:r>
            <a:r>
              <a:rPr sz="2000" dirty="0">
                <a:solidFill>
                  <a:srgbClr val="0D0D0D"/>
                </a:solidFill>
                <a:latin typeface="Times New Roman"/>
                <a:cs typeface="Times New Roman"/>
              </a:rPr>
              <a:t>h</a:t>
            </a:r>
            <a:r>
              <a:rPr sz="2000" spc="-5" dirty="0">
                <a:solidFill>
                  <a:srgbClr val="0D0D0D"/>
                </a:solidFill>
                <a:latin typeface="Times New Roman"/>
                <a:cs typeface="Times New Roman"/>
              </a:rPr>
              <a:t>a</a:t>
            </a:r>
            <a:r>
              <a:rPr sz="2000" dirty="0">
                <a:solidFill>
                  <a:srgbClr val="0D0D0D"/>
                </a:solidFill>
                <a:latin typeface="Times New Roman"/>
                <a:cs typeface="Times New Roman"/>
              </a:rPr>
              <a:t>ve</a:t>
            </a:r>
            <a:r>
              <a:rPr sz="2000" spc="-20" dirty="0">
                <a:solidFill>
                  <a:srgbClr val="0D0D0D"/>
                </a:solidFill>
                <a:latin typeface="Times New Roman"/>
                <a:cs typeface="Times New Roman"/>
              </a:rPr>
              <a:t> </a:t>
            </a:r>
            <a:r>
              <a:rPr sz="2000" dirty="0">
                <a:solidFill>
                  <a:srgbClr val="0D0D0D"/>
                </a:solidFill>
                <a:latin typeface="Times New Roman"/>
                <a:cs typeface="Times New Roman"/>
              </a:rPr>
              <a:t>tr</a:t>
            </a:r>
            <a:r>
              <a:rPr sz="2000" spc="-20" dirty="0">
                <a:solidFill>
                  <a:srgbClr val="0D0D0D"/>
                </a:solidFill>
                <a:latin typeface="Times New Roman"/>
                <a:cs typeface="Times New Roman"/>
              </a:rPr>
              <a:t>a</a:t>
            </a:r>
            <a:r>
              <a:rPr sz="2000" dirty="0">
                <a:solidFill>
                  <a:srgbClr val="0D0D0D"/>
                </a:solidFill>
                <a:latin typeface="Times New Roman"/>
                <a:cs typeface="Times New Roman"/>
              </a:rPr>
              <a:t>ined</a:t>
            </a:r>
            <a:r>
              <a:rPr sz="2000" spc="-15" dirty="0">
                <a:solidFill>
                  <a:srgbClr val="0D0D0D"/>
                </a:solidFill>
                <a:latin typeface="Times New Roman"/>
                <a:cs typeface="Times New Roman"/>
              </a:rPr>
              <a:t> </a:t>
            </a:r>
            <a:r>
              <a:rPr sz="2000" spc="-10" dirty="0">
                <a:solidFill>
                  <a:srgbClr val="0D0D0D"/>
                </a:solidFill>
                <a:latin typeface="Times New Roman"/>
                <a:cs typeface="Times New Roman"/>
              </a:rPr>
              <a:t>t</a:t>
            </a:r>
            <a:r>
              <a:rPr sz="2000" dirty="0">
                <a:solidFill>
                  <a:srgbClr val="0D0D0D"/>
                </a:solidFill>
                <a:latin typeface="Times New Roman"/>
                <a:cs typeface="Times New Roman"/>
              </a:rPr>
              <a:t>he</a:t>
            </a:r>
            <a:r>
              <a:rPr sz="2000" spc="-20" dirty="0">
                <a:solidFill>
                  <a:srgbClr val="0D0D0D"/>
                </a:solidFill>
                <a:latin typeface="Times New Roman"/>
                <a:cs typeface="Times New Roman"/>
              </a:rPr>
              <a:t> </a:t>
            </a:r>
            <a:r>
              <a:rPr sz="2000" dirty="0">
                <a:solidFill>
                  <a:srgbClr val="0D0D0D"/>
                </a:solidFill>
                <a:latin typeface="Times New Roman"/>
                <a:cs typeface="Times New Roman"/>
              </a:rPr>
              <a:t>m</a:t>
            </a:r>
            <a:r>
              <a:rPr sz="2000" spc="-10" dirty="0">
                <a:solidFill>
                  <a:srgbClr val="0D0D0D"/>
                </a:solidFill>
                <a:latin typeface="Times New Roman"/>
                <a:cs typeface="Times New Roman"/>
              </a:rPr>
              <a:t>o</a:t>
            </a:r>
            <a:r>
              <a:rPr sz="2000" dirty="0">
                <a:solidFill>
                  <a:srgbClr val="0D0D0D"/>
                </a:solidFill>
                <a:latin typeface="Times New Roman"/>
                <a:cs typeface="Times New Roman"/>
              </a:rPr>
              <a:t>d</a:t>
            </a:r>
            <a:r>
              <a:rPr sz="2000" spc="-20" dirty="0">
                <a:solidFill>
                  <a:srgbClr val="0D0D0D"/>
                </a:solidFill>
                <a:latin typeface="Times New Roman"/>
                <a:cs typeface="Times New Roman"/>
              </a:rPr>
              <a:t>e</a:t>
            </a:r>
            <a:r>
              <a:rPr sz="2000" dirty="0">
                <a:solidFill>
                  <a:srgbClr val="0D0D0D"/>
                </a:solidFill>
                <a:latin typeface="Times New Roman"/>
                <a:cs typeface="Times New Roman"/>
              </a:rPr>
              <a:t>l </a:t>
            </a:r>
            <a:r>
              <a:rPr sz="2000" spc="-10" dirty="0">
                <a:solidFill>
                  <a:srgbClr val="0D0D0D"/>
                </a:solidFill>
                <a:latin typeface="Times New Roman"/>
                <a:cs typeface="Times New Roman"/>
              </a:rPr>
              <a:t>o</a:t>
            </a:r>
            <a:r>
              <a:rPr sz="2000" dirty="0">
                <a:solidFill>
                  <a:srgbClr val="0D0D0D"/>
                </a:solidFill>
                <a:latin typeface="Times New Roman"/>
                <a:cs typeface="Times New Roman"/>
              </a:rPr>
              <a:t>n </a:t>
            </a:r>
            <a:r>
              <a:rPr sz="2000" spc="-20" dirty="0">
                <a:solidFill>
                  <a:srgbClr val="0D0D0D"/>
                </a:solidFill>
                <a:latin typeface="Times New Roman"/>
                <a:cs typeface="Times New Roman"/>
              </a:rPr>
              <a:t>a</a:t>
            </a:r>
            <a:r>
              <a:rPr sz="2000" dirty="0">
                <a:solidFill>
                  <a:srgbClr val="0D0D0D"/>
                </a:solidFill>
                <a:latin typeface="Times New Roman"/>
                <a:cs typeface="Times New Roman"/>
              </a:rPr>
              <a:t>l</a:t>
            </a:r>
            <a:r>
              <a:rPr sz="2000" spc="-10" dirty="0">
                <a:solidFill>
                  <a:srgbClr val="0D0D0D"/>
                </a:solidFill>
                <a:latin typeface="Times New Roman"/>
                <a:cs typeface="Times New Roman"/>
              </a:rPr>
              <a:t>g</a:t>
            </a:r>
            <a:r>
              <a:rPr sz="2000" dirty="0">
                <a:solidFill>
                  <a:srgbClr val="0D0D0D"/>
                </a:solidFill>
                <a:latin typeface="Times New Roman"/>
                <a:cs typeface="Times New Roman"/>
              </a:rPr>
              <a:t>or</a:t>
            </a:r>
            <a:r>
              <a:rPr sz="2000" spc="-15" dirty="0">
                <a:solidFill>
                  <a:srgbClr val="0D0D0D"/>
                </a:solidFill>
                <a:latin typeface="Times New Roman"/>
                <a:cs typeface="Times New Roman"/>
              </a:rPr>
              <a:t>i</a:t>
            </a:r>
            <a:r>
              <a:rPr sz="2000" dirty="0">
                <a:solidFill>
                  <a:srgbClr val="0D0D0D"/>
                </a:solidFill>
                <a:latin typeface="Times New Roman"/>
                <a:cs typeface="Times New Roman"/>
              </a:rPr>
              <a:t>t</a:t>
            </a:r>
            <a:r>
              <a:rPr sz="2000" spc="-10" dirty="0">
                <a:solidFill>
                  <a:srgbClr val="0D0D0D"/>
                </a:solidFill>
                <a:latin typeface="Times New Roman"/>
                <a:cs typeface="Times New Roman"/>
              </a:rPr>
              <a:t>hm</a:t>
            </a:r>
            <a:r>
              <a:rPr sz="2000" dirty="0">
                <a:solidFill>
                  <a:srgbClr val="0D0D0D"/>
                </a:solidFill>
                <a:latin typeface="Times New Roman"/>
                <a:cs typeface="Times New Roman"/>
              </a:rPr>
              <a:t>s</a:t>
            </a:r>
            <a:r>
              <a:rPr sz="2000" spc="-15" dirty="0">
                <a:solidFill>
                  <a:srgbClr val="0D0D0D"/>
                </a:solidFill>
                <a:latin typeface="Times New Roman"/>
                <a:cs typeface="Times New Roman"/>
              </a:rPr>
              <a:t> </a:t>
            </a:r>
            <a:r>
              <a:rPr sz="2000" dirty="0">
                <a:solidFill>
                  <a:srgbClr val="0D0D0D"/>
                </a:solidFill>
                <a:latin typeface="Times New Roman"/>
                <a:cs typeface="Times New Roman"/>
              </a:rPr>
              <a:t>su</a:t>
            </a:r>
            <a:r>
              <a:rPr sz="2000" spc="-20" dirty="0">
                <a:solidFill>
                  <a:srgbClr val="0D0D0D"/>
                </a:solidFill>
                <a:latin typeface="Times New Roman"/>
                <a:cs typeface="Times New Roman"/>
              </a:rPr>
              <a:t>c</a:t>
            </a:r>
            <a:r>
              <a:rPr sz="2000" dirty="0">
                <a:solidFill>
                  <a:srgbClr val="0D0D0D"/>
                </a:solidFill>
                <a:latin typeface="Times New Roman"/>
                <a:cs typeface="Times New Roman"/>
              </a:rPr>
              <a:t>h </a:t>
            </a:r>
            <a:r>
              <a:rPr sz="2000" spc="-5" dirty="0">
                <a:solidFill>
                  <a:srgbClr val="0D0D0D"/>
                </a:solidFill>
                <a:latin typeface="Times New Roman"/>
                <a:cs typeface="Times New Roman"/>
              </a:rPr>
              <a:t>a</a:t>
            </a:r>
            <a:r>
              <a:rPr sz="2000" dirty="0">
                <a:solidFill>
                  <a:srgbClr val="0D0D0D"/>
                </a:solidFill>
                <a:latin typeface="Times New Roman"/>
                <a:cs typeface="Times New Roman"/>
              </a:rPr>
              <a:t>s </a:t>
            </a:r>
            <a:r>
              <a:rPr sz="2000" spc="-30" dirty="0">
                <a:solidFill>
                  <a:srgbClr val="0D0D0D"/>
                </a:solidFill>
                <a:latin typeface="Times New Roman"/>
                <a:cs typeface="Times New Roman"/>
              </a:rPr>
              <a:t>L</a:t>
            </a:r>
            <a:r>
              <a:rPr sz="2000" spc="10" dirty="0">
                <a:solidFill>
                  <a:srgbClr val="0D0D0D"/>
                </a:solidFill>
                <a:latin typeface="Times New Roman"/>
                <a:cs typeface="Times New Roman"/>
              </a:rPr>
              <a:t>o</a:t>
            </a:r>
            <a:r>
              <a:rPr sz="2000" spc="-15" dirty="0">
                <a:solidFill>
                  <a:srgbClr val="0D0D0D"/>
                </a:solidFill>
                <a:latin typeface="Times New Roman"/>
                <a:cs typeface="Times New Roman"/>
              </a:rPr>
              <a:t>g</a:t>
            </a:r>
            <a:r>
              <a:rPr sz="2000" dirty="0">
                <a:solidFill>
                  <a:srgbClr val="0D0D0D"/>
                </a:solidFill>
                <a:latin typeface="Times New Roman"/>
                <a:cs typeface="Times New Roman"/>
              </a:rPr>
              <a:t>is</a:t>
            </a:r>
            <a:r>
              <a:rPr sz="2000" spc="-10" dirty="0">
                <a:solidFill>
                  <a:srgbClr val="0D0D0D"/>
                </a:solidFill>
                <a:latin typeface="Times New Roman"/>
                <a:cs typeface="Times New Roman"/>
              </a:rPr>
              <a:t>t</a:t>
            </a:r>
            <a:r>
              <a:rPr sz="2000" dirty="0">
                <a:solidFill>
                  <a:srgbClr val="0D0D0D"/>
                </a:solidFill>
                <a:latin typeface="Times New Roman"/>
                <a:cs typeface="Times New Roman"/>
              </a:rPr>
              <a:t>ic</a:t>
            </a:r>
            <a:r>
              <a:rPr sz="2000" spc="-15" dirty="0">
                <a:solidFill>
                  <a:srgbClr val="0D0D0D"/>
                </a:solidFill>
                <a:latin typeface="Times New Roman"/>
                <a:cs typeface="Times New Roman"/>
              </a:rPr>
              <a:t> </a:t>
            </a:r>
            <a:r>
              <a:rPr sz="2000" dirty="0">
                <a:solidFill>
                  <a:srgbClr val="0D0D0D"/>
                </a:solidFill>
                <a:latin typeface="Times New Roman"/>
                <a:cs typeface="Times New Roman"/>
              </a:rPr>
              <a:t>R</a:t>
            </a:r>
            <a:r>
              <a:rPr sz="2000" spc="-5" dirty="0">
                <a:solidFill>
                  <a:srgbClr val="0D0D0D"/>
                </a:solidFill>
                <a:latin typeface="Times New Roman"/>
                <a:cs typeface="Times New Roman"/>
              </a:rPr>
              <a:t>e</a:t>
            </a:r>
            <a:r>
              <a:rPr sz="2000" spc="-15" dirty="0">
                <a:solidFill>
                  <a:srgbClr val="0D0D0D"/>
                </a:solidFill>
                <a:latin typeface="Times New Roman"/>
                <a:cs typeface="Times New Roman"/>
              </a:rPr>
              <a:t>g</a:t>
            </a:r>
            <a:r>
              <a:rPr sz="2000" dirty="0">
                <a:solidFill>
                  <a:srgbClr val="0D0D0D"/>
                </a:solidFill>
                <a:latin typeface="Times New Roman"/>
                <a:cs typeface="Times New Roman"/>
              </a:rPr>
              <a:t>r</a:t>
            </a:r>
            <a:r>
              <a:rPr sz="2000" spc="-10" dirty="0">
                <a:solidFill>
                  <a:srgbClr val="0D0D0D"/>
                </a:solidFill>
                <a:latin typeface="Times New Roman"/>
                <a:cs typeface="Times New Roman"/>
              </a:rPr>
              <a:t>e</a:t>
            </a:r>
            <a:r>
              <a:rPr sz="2000" dirty="0">
                <a:solidFill>
                  <a:srgbClr val="0D0D0D"/>
                </a:solidFill>
                <a:latin typeface="Times New Roman"/>
                <a:cs typeface="Times New Roman"/>
              </a:rPr>
              <a:t>s</a:t>
            </a:r>
            <a:r>
              <a:rPr sz="2000" spc="-10" dirty="0">
                <a:solidFill>
                  <a:srgbClr val="0D0D0D"/>
                </a:solidFill>
                <a:latin typeface="Times New Roman"/>
                <a:cs typeface="Times New Roman"/>
              </a:rPr>
              <a:t>s</a:t>
            </a:r>
            <a:r>
              <a:rPr sz="2000" dirty="0">
                <a:solidFill>
                  <a:srgbClr val="0D0D0D"/>
                </a:solidFill>
                <a:latin typeface="Times New Roman"/>
                <a:cs typeface="Times New Roman"/>
              </a:rPr>
              <a:t>i</a:t>
            </a:r>
            <a:r>
              <a:rPr sz="2000" spc="-10" dirty="0">
                <a:solidFill>
                  <a:srgbClr val="0D0D0D"/>
                </a:solidFill>
                <a:latin typeface="Times New Roman"/>
                <a:cs typeface="Times New Roman"/>
              </a:rPr>
              <a:t>o</a:t>
            </a:r>
            <a:r>
              <a:rPr sz="2000" dirty="0">
                <a:solidFill>
                  <a:srgbClr val="0D0D0D"/>
                </a:solidFill>
                <a:latin typeface="Times New Roman"/>
                <a:cs typeface="Times New Roman"/>
              </a:rPr>
              <a:t>n,</a:t>
            </a:r>
            <a:r>
              <a:rPr sz="2000" spc="-15" dirty="0">
                <a:solidFill>
                  <a:srgbClr val="0D0D0D"/>
                </a:solidFill>
                <a:latin typeface="Times New Roman"/>
                <a:cs typeface="Times New Roman"/>
              </a:rPr>
              <a:t> </a:t>
            </a:r>
            <a:r>
              <a:rPr sz="2000" dirty="0">
                <a:solidFill>
                  <a:srgbClr val="0D0D0D"/>
                </a:solidFill>
                <a:latin typeface="Times New Roman"/>
                <a:cs typeface="Times New Roman"/>
              </a:rPr>
              <a:t>K</a:t>
            </a:r>
            <a:r>
              <a:rPr sz="2000" spc="-20" dirty="0">
                <a:solidFill>
                  <a:srgbClr val="0D0D0D"/>
                </a:solidFill>
                <a:latin typeface="Times New Roman"/>
                <a:cs typeface="Times New Roman"/>
              </a:rPr>
              <a:t>N</a:t>
            </a:r>
            <a:r>
              <a:rPr sz="2000" dirty="0">
                <a:solidFill>
                  <a:srgbClr val="0D0D0D"/>
                </a:solidFill>
                <a:latin typeface="Times New Roman"/>
                <a:cs typeface="Times New Roman"/>
              </a:rPr>
              <a:t>N,.</a:t>
            </a:r>
            <a:r>
              <a:rPr sz="2000" spc="5" dirty="0">
                <a:solidFill>
                  <a:srgbClr val="0D0D0D"/>
                </a:solidFill>
                <a:latin typeface="Times New Roman"/>
                <a:cs typeface="Times New Roman"/>
              </a:rPr>
              <a:t> </a:t>
            </a:r>
            <a:r>
              <a:rPr sz="2000" spc="-30" dirty="0">
                <a:solidFill>
                  <a:srgbClr val="0D0D0D"/>
                </a:solidFill>
                <a:latin typeface="Times New Roman"/>
                <a:cs typeface="Times New Roman"/>
              </a:rPr>
              <a:t>L</a:t>
            </a:r>
            <a:r>
              <a:rPr sz="2000" dirty="0">
                <a:solidFill>
                  <a:srgbClr val="0D0D0D"/>
                </a:solidFill>
                <a:latin typeface="Times New Roman"/>
                <a:cs typeface="Times New Roman"/>
              </a:rPr>
              <a:t>o</a:t>
            </a:r>
            <a:r>
              <a:rPr sz="2000" spc="-15" dirty="0">
                <a:solidFill>
                  <a:srgbClr val="0D0D0D"/>
                </a:solidFill>
                <a:latin typeface="Times New Roman"/>
                <a:cs typeface="Times New Roman"/>
              </a:rPr>
              <a:t>g</a:t>
            </a:r>
            <a:r>
              <a:rPr sz="2000" dirty="0">
                <a:solidFill>
                  <a:srgbClr val="0D0D0D"/>
                </a:solidFill>
                <a:latin typeface="Times New Roman"/>
                <a:cs typeface="Times New Roman"/>
              </a:rPr>
              <a:t>is</a:t>
            </a:r>
            <a:r>
              <a:rPr sz="2000" spc="-10" dirty="0">
                <a:solidFill>
                  <a:srgbClr val="0D0D0D"/>
                </a:solidFill>
                <a:latin typeface="Times New Roman"/>
                <a:cs typeface="Times New Roman"/>
              </a:rPr>
              <a:t>t</a:t>
            </a:r>
            <a:r>
              <a:rPr sz="2000" dirty="0">
                <a:solidFill>
                  <a:srgbClr val="0D0D0D"/>
                </a:solidFill>
                <a:latin typeface="Times New Roman"/>
                <a:cs typeface="Times New Roman"/>
              </a:rPr>
              <a:t>ic</a:t>
            </a:r>
            <a:r>
              <a:rPr sz="2000" spc="-15" dirty="0">
                <a:solidFill>
                  <a:srgbClr val="0D0D0D"/>
                </a:solidFill>
                <a:latin typeface="Times New Roman"/>
                <a:cs typeface="Times New Roman"/>
              </a:rPr>
              <a:t> </a:t>
            </a:r>
            <a:r>
              <a:rPr sz="2000" dirty="0">
                <a:solidFill>
                  <a:srgbClr val="0D0D0D"/>
                </a:solidFill>
                <a:latin typeface="Times New Roman"/>
                <a:cs typeface="Times New Roman"/>
              </a:rPr>
              <a:t>r</a:t>
            </a:r>
            <a:r>
              <a:rPr sz="2000" spc="-10" dirty="0">
                <a:solidFill>
                  <a:srgbClr val="0D0D0D"/>
                </a:solidFill>
                <a:latin typeface="Times New Roman"/>
                <a:cs typeface="Times New Roman"/>
              </a:rPr>
              <a:t>e</a:t>
            </a:r>
            <a:r>
              <a:rPr sz="2000" spc="-15" dirty="0">
                <a:solidFill>
                  <a:srgbClr val="0D0D0D"/>
                </a:solidFill>
                <a:latin typeface="Times New Roman"/>
                <a:cs typeface="Times New Roman"/>
              </a:rPr>
              <a:t>g</a:t>
            </a:r>
            <a:r>
              <a:rPr sz="2000" dirty="0">
                <a:solidFill>
                  <a:srgbClr val="0D0D0D"/>
                </a:solidFill>
                <a:latin typeface="Times New Roman"/>
                <a:cs typeface="Times New Roman"/>
              </a:rPr>
              <a:t>r</a:t>
            </a:r>
            <a:r>
              <a:rPr sz="2000" spc="-10" dirty="0">
                <a:solidFill>
                  <a:srgbClr val="0D0D0D"/>
                </a:solidFill>
                <a:latin typeface="Times New Roman"/>
                <a:cs typeface="Times New Roman"/>
              </a:rPr>
              <a:t>e</a:t>
            </a:r>
            <a:r>
              <a:rPr sz="2000" dirty="0">
                <a:solidFill>
                  <a:srgbClr val="0D0D0D"/>
                </a:solidFill>
                <a:latin typeface="Times New Roman"/>
                <a:cs typeface="Times New Roman"/>
              </a:rPr>
              <a:t>s</a:t>
            </a:r>
            <a:r>
              <a:rPr sz="2000" spc="-10" dirty="0">
                <a:solidFill>
                  <a:srgbClr val="0D0D0D"/>
                </a:solidFill>
                <a:latin typeface="Times New Roman"/>
                <a:cs typeface="Times New Roman"/>
              </a:rPr>
              <a:t>s</a:t>
            </a:r>
            <a:r>
              <a:rPr sz="2000" dirty="0">
                <a:solidFill>
                  <a:srgbClr val="0D0D0D"/>
                </a:solidFill>
                <a:latin typeface="Times New Roman"/>
                <a:cs typeface="Times New Roman"/>
              </a:rPr>
              <a:t>i</a:t>
            </a:r>
            <a:r>
              <a:rPr sz="2000" spc="-10" dirty="0">
                <a:solidFill>
                  <a:srgbClr val="0D0D0D"/>
                </a:solidFill>
                <a:latin typeface="Times New Roman"/>
                <a:cs typeface="Times New Roman"/>
              </a:rPr>
              <a:t>o</a:t>
            </a:r>
            <a:r>
              <a:rPr sz="2000" dirty="0">
                <a:solidFill>
                  <a:srgbClr val="0D0D0D"/>
                </a:solidFill>
                <a:latin typeface="Times New Roman"/>
                <a:cs typeface="Times New Roman"/>
              </a:rPr>
              <a:t>n</a:t>
            </a:r>
            <a:r>
              <a:rPr sz="2000" spc="-15" dirty="0">
                <a:solidFill>
                  <a:srgbClr val="0D0D0D"/>
                </a:solidFill>
                <a:latin typeface="Times New Roman"/>
                <a:cs typeface="Times New Roman"/>
              </a:rPr>
              <a:t> </a:t>
            </a:r>
            <a:r>
              <a:rPr sz="2000" spc="-10" dirty="0">
                <a:solidFill>
                  <a:srgbClr val="0D0D0D"/>
                </a:solidFill>
                <a:latin typeface="Times New Roman"/>
                <a:cs typeface="Times New Roman"/>
              </a:rPr>
              <a:t>m</a:t>
            </a:r>
            <a:r>
              <a:rPr sz="2000" dirty="0">
                <a:solidFill>
                  <a:srgbClr val="0D0D0D"/>
                </a:solidFill>
                <a:latin typeface="Times New Roman"/>
                <a:cs typeface="Times New Roman"/>
              </a:rPr>
              <a:t>od</a:t>
            </a:r>
            <a:r>
              <a:rPr sz="2000" spc="-5" dirty="0">
                <a:solidFill>
                  <a:srgbClr val="0D0D0D"/>
                </a:solidFill>
                <a:latin typeface="Times New Roman"/>
                <a:cs typeface="Times New Roman"/>
              </a:rPr>
              <a:t>e</a:t>
            </a:r>
            <a:r>
              <a:rPr sz="2000" dirty="0">
                <a:solidFill>
                  <a:srgbClr val="0D0D0D"/>
                </a:solidFill>
                <a:latin typeface="Times New Roman"/>
                <a:cs typeface="Times New Roman"/>
              </a:rPr>
              <a:t>l</a:t>
            </a:r>
            <a:r>
              <a:rPr sz="2000" spc="-25" dirty="0">
                <a:solidFill>
                  <a:srgbClr val="0D0D0D"/>
                </a:solidFill>
                <a:latin typeface="Times New Roman"/>
                <a:cs typeface="Times New Roman"/>
              </a:rPr>
              <a:t> </a:t>
            </a:r>
            <a:r>
              <a:rPr sz="2000" dirty="0">
                <a:solidFill>
                  <a:srgbClr val="0D0D0D"/>
                </a:solidFill>
                <a:latin typeface="Times New Roman"/>
                <a:cs typeface="Times New Roman"/>
              </a:rPr>
              <a:t>is</a:t>
            </a:r>
            <a:r>
              <a:rPr sz="2000" spc="-10" dirty="0">
                <a:solidFill>
                  <a:srgbClr val="0D0D0D"/>
                </a:solidFill>
                <a:latin typeface="Times New Roman"/>
                <a:cs typeface="Times New Roman"/>
              </a:rPr>
              <a:t> </a:t>
            </a:r>
            <a:r>
              <a:rPr sz="2000" dirty="0">
                <a:solidFill>
                  <a:srgbClr val="0D0D0D"/>
                </a:solidFill>
                <a:latin typeface="Times New Roman"/>
                <a:cs typeface="Times New Roman"/>
              </a:rPr>
              <a:t>us</a:t>
            </a:r>
            <a:r>
              <a:rPr sz="2000" spc="-20" dirty="0">
                <a:solidFill>
                  <a:srgbClr val="0D0D0D"/>
                </a:solidFill>
                <a:latin typeface="Times New Roman"/>
                <a:cs typeface="Times New Roman"/>
              </a:rPr>
              <a:t>e</a:t>
            </a:r>
            <a:r>
              <a:rPr sz="2000" dirty="0">
                <a:solidFill>
                  <a:srgbClr val="0D0D0D"/>
                </a:solidFill>
                <a:latin typeface="Times New Roman"/>
                <a:cs typeface="Times New Roman"/>
              </a:rPr>
              <a:t>d</a:t>
            </a:r>
            <a:r>
              <a:rPr sz="2000" spc="-15" dirty="0">
                <a:solidFill>
                  <a:srgbClr val="0D0D0D"/>
                </a:solidFill>
                <a:latin typeface="Times New Roman"/>
                <a:cs typeface="Times New Roman"/>
              </a:rPr>
              <a:t> </a:t>
            </a:r>
            <a:r>
              <a:rPr sz="2000" dirty="0">
                <a:solidFill>
                  <a:srgbClr val="0D0D0D"/>
                </a:solidFill>
                <a:latin typeface="Times New Roman"/>
                <a:cs typeface="Times New Roman"/>
              </a:rPr>
              <a:t>to</a:t>
            </a:r>
            <a:r>
              <a:rPr sz="2000" spc="-10" dirty="0">
                <a:solidFill>
                  <a:srgbClr val="0D0D0D"/>
                </a:solidFill>
                <a:latin typeface="Times New Roman"/>
                <a:cs typeface="Times New Roman"/>
              </a:rPr>
              <a:t> </a:t>
            </a:r>
            <a:r>
              <a:rPr sz="2000" spc="-5" dirty="0">
                <a:solidFill>
                  <a:srgbClr val="0D0D0D"/>
                </a:solidFill>
                <a:latin typeface="Times New Roman"/>
                <a:cs typeface="Times New Roman"/>
              </a:rPr>
              <a:t>ca</a:t>
            </a:r>
            <a:r>
              <a:rPr sz="2000" spc="-10" dirty="0">
                <a:solidFill>
                  <a:srgbClr val="0D0D0D"/>
                </a:solidFill>
                <a:latin typeface="Times New Roman"/>
                <a:cs typeface="Times New Roman"/>
              </a:rPr>
              <a:t>l</a:t>
            </a:r>
            <a:r>
              <a:rPr sz="2000" dirty="0">
                <a:solidFill>
                  <a:srgbClr val="0D0D0D"/>
                </a:solidFill>
                <a:latin typeface="Times New Roman"/>
                <a:cs typeface="Times New Roman"/>
              </a:rPr>
              <a:t>u</a:t>
            </a:r>
            <a:r>
              <a:rPr sz="2000" spc="-5" dirty="0">
                <a:solidFill>
                  <a:srgbClr val="0D0D0D"/>
                </a:solidFill>
                <a:latin typeface="Times New Roman"/>
                <a:cs typeface="Times New Roman"/>
              </a:rPr>
              <a:t>c</a:t>
            </a:r>
            <a:r>
              <a:rPr sz="2000" spc="-15" dirty="0">
                <a:solidFill>
                  <a:srgbClr val="0D0D0D"/>
                </a:solidFill>
                <a:latin typeface="Times New Roman"/>
                <a:cs typeface="Times New Roman"/>
              </a:rPr>
              <a:t>u</a:t>
            </a:r>
            <a:r>
              <a:rPr sz="2000" dirty="0">
                <a:solidFill>
                  <a:srgbClr val="0D0D0D"/>
                </a:solidFill>
                <a:latin typeface="Times New Roman"/>
                <a:cs typeface="Times New Roman"/>
              </a:rPr>
              <a:t>l</a:t>
            </a:r>
            <a:r>
              <a:rPr sz="2000" spc="-15" dirty="0">
                <a:solidFill>
                  <a:srgbClr val="0D0D0D"/>
                </a:solidFill>
                <a:latin typeface="Times New Roman"/>
                <a:cs typeface="Times New Roman"/>
              </a:rPr>
              <a:t>a</a:t>
            </a:r>
            <a:r>
              <a:rPr sz="2000" dirty="0">
                <a:solidFill>
                  <a:srgbClr val="0D0D0D"/>
                </a:solidFill>
                <a:latin typeface="Times New Roman"/>
                <a:cs typeface="Times New Roman"/>
              </a:rPr>
              <a:t>te</a:t>
            </a:r>
            <a:r>
              <a:rPr sz="2000" spc="-15" dirty="0">
                <a:solidFill>
                  <a:srgbClr val="0D0D0D"/>
                </a:solidFill>
                <a:latin typeface="Times New Roman"/>
                <a:cs typeface="Times New Roman"/>
              </a:rPr>
              <a:t> </a:t>
            </a:r>
            <a:r>
              <a:rPr sz="2000" dirty="0">
                <a:solidFill>
                  <a:srgbClr val="0D0D0D"/>
                </a:solidFill>
                <a:latin typeface="Times New Roman"/>
                <a:cs typeface="Times New Roman"/>
              </a:rPr>
              <a:t>prob</a:t>
            </a:r>
            <a:r>
              <a:rPr sz="2000" spc="-25" dirty="0">
                <a:solidFill>
                  <a:srgbClr val="0D0D0D"/>
                </a:solidFill>
                <a:latin typeface="Times New Roman"/>
                <a:cs typeface="Times New Roman"/>
              </a:rPr>
              <a:t>a</a:t>
            </a:r>
            <a:r>
              <a:rPr sz="2000" dirty="0">
                <a:solidFill>
                  <a:srgbClr val="0D0D0D"/>
                </a:solidFill>
                <a:latin typeface="Times New Roman"/>
                <a:cs typeface="Times New Roman"/>
              </a:rPr>
              <a:t>b</a:t>
            </a:r>
            <a:r>
              <a:rPr sz="2000" spc="-10" dirty="0">
                <a:solidFill>
                  <a:srgbClr val="0D0D0D"/>
                </a:solidFill>
                <a:latin typeface="Times New Roman"/>
                <a:cs typeface="Times New Roman"/>
              </a:rPr>
              <a:t>il</a:t>
            </a:r>
            <a:r>
              <a:rPr sz="2000" dirty="0">
                <a:solidFill>
                  <a:srgbClr val="0D0D0D"/>
                </a:solidFill>
                <a:latin typeface="Times New Roman"/>
                <a:cs typeface="Times New Roman"/>
              </a:rPr>
              <a:t>i</a:t>
            </a:r>
            <a:r>
              <a:rPr sz="2000" spc="-10" dirty="0">
                <a:solidFill>
                  <a:srgbClr val="0D0D0D"/>
                </a:solidFill>
                <a:latin typeface="Times New Roman"/>
                <a:cs typeface="Times New Roman"/>
              </a:rPr>
              <a:t>t</a:t>
            </a:r>
            <a:r>
              <a:rPr sz="2000" dirty="0">
                <a:solidFill>
                  <a:srgbClr val="0D0D0D"/>
                </a:solidFill>
                <a:latin typeface="Times New Roman"/>
                <a:cs typeface="Times New Roman"/>
              </a:rPr>
              <a:t>ies</a:t>
            </a:r>
            <a:r>
              <a:rPr sz="2000" spc="-15" dirty="0">
                <a:solidFill>
                  <a:srgbClr val="0D0D0D"/>
                </a:solidFill>
                <a:latin typeface="Times New Roman"/>
                <a:cs typeface="Times New Roman"/>
              </a:rPr>
              <a:t> </a:t>
            </a:r>
            <a:r>
              <a:rPr sz="2000" dirty="0">
                <a:solidFill>
                  <a:srgbClr val="0D0D0D"/>
                </a:solidFill>
                <a:latin typeface="Times New Roman"/>
                <a:cs typeface="Times New Roman"/>
              </a:rPr>
              <a:t>of</a:t>
            </a:r>
            <a:r>
              <a:rPr sz="2000" spc="-20" dirty="0">
                <a:solidFill>
                  <a:srgbClr val="0D0D0D"/>
                </a:solidFill>
                <a:latin typeface="Times New Roman"/>
                <a:cs typeface="Times New Roman"/>
              </a:rPr>
              <a:t> </a:t>
            </a:r>
            <a:r>
              <a:rPr sz="2000" dirty="0">
                <a:solidFill>
                  <a:srgbClr val="0D0D0D"/>
                </a:solidFill>
                <a:latin typeface="Times New Roman"/>
                <a:cs typeface="Times New Roman"/>
              </a:rPr>
              <a:t>a</a:t>
            </a:r>
            <a:r>
              <a:rPr sz="2000" spc="-5" dirty="0">
                <a:solidFill>
                  <a:srgbClr val="0D0D0D"/>
                </a:solidFill>
                <a:latin typeface="Times New Roman"/>
                <a:cs typeface="Times New Roman"/>
              </a:rPr>
              <a:t> </a:t>
            </a:r>
            <a:r>
              <a:rPr sz="2000" spc="-20" dirty="0">
                <a:solidFill>
                  <a:srgbClr val="0D0D0D"/>
                </a:solidFill>
                <a:latin typeface="Times New Roman"/>
                <a:cs typeface="Times New Roman"/>
              </a:rPr>
              <a:t>c</a:t>
            </a:r>
            <a:r>
              <a:rPr sz="2000" dirty="0">
                <a:solidFill>
                  <a:srgbClr val="0D0D0D"/>
                </a:solidFill>
                <a:latin typeface="Times New Roman"/>
                <a:cs typeface="Times New Roman"/>
              </a:rPr>
              <a:t>la</a:t>
            </a:r>
            <a:r>
              <a:rPr sz="2000" spc="-15" dirty="0">
                <a:solidFill>
                  <a:srgbClr val="0D0D0D"/>
                </a:solidFill>
                <a:latin typeface="Times New Roman"/>
                <a:cs typeface="Times New Roman"/>
              </a:rPr>
              <a:t>s</a:t>
            </a:r>
            <a:r>
              <a:rPr sz="2000" dirty="0">
                <a:solidFill>
                  <a:srgbClr val="0D0D0D"/>
                </a:solidFill>
                <a:latin typeface="Times New Roman"/>
                <a:cs typeface="Times New Roman"/>
              </a:rPr>
              <a:t>s</a:t>
            </a:r>
            <a:r>
              <a:rPr sz="2000" spc="-15" dirty="0">
                <a:solidFill>
                  <a:srgbClr val="0D0D0D"/>
                </a:solidFill>
                <a:latin typeface="Times New Roman"/>
                <a:cs typeface="Times New Roman"/>
              </a:rPr>
              <a:t> </a:t>
            </a:r>
            <a:r>
              <a:rPr sz="2000" dirty="0">
                <a:solidFill>
                  <a:srgbClr val="0D0D0D"/>
                </a:solidFill>
                <a:latin typeface="Times New Roman"/>
                <a:cs typeface="Times New Roman"/>
              </a:rPr>
              <a:t>l</a:t>
            </a:r>
            <a:r>
              <a:rPr sz="2000" spc="-15" dirty="0">
                <a:solidFill>
                  <a:srgbClr val="0D0D0D"/>
                </a:solidFill>
                <a:latin typeface="Times New Roman"/>
                <a:cs typeface="Times New Roman"/>
              </a:rPr>
              <a:t>a</a:t>
            </a:r>
            <a:r>
              <a:rPr sz="2000" dirty="0">
                <a:solidFill>
                  <a:srgbClr val="0D0D0D"/>
                </a:solidFill>
                <a:latin typeface="Times New Roman"/>
                <a:cs typeface="Times New Roman"/>
              </a:rPr>
              <a:t>b</a:t>
            </a:r>
            <a:r>
              <a:rPr sz="2000" spc="-5" dirty="0">
                <a:solidFill>
                  <a:srgbClr val="0D0D0D"/>
                </a:solidFill>
                <a:latin typeface="Times New Roman"/>
                <a:cs typeface="Times New Roman"/>
              </a:rPr>
              <a:t>e</a:t>
            </a:r>
            <a:r>
              <a:rPr sz="2000" dirty="0">
                <a:solidFill>
                  <a:srgbClr val="0D0D0D"/>
                </a:solidFill>
                <a:latin typeface="Times New Roman"/>
                <a:cs typeface="Times New Roman"/>
              </a:rPr>
              <a:t>l</a:t>
            </a:r>
            <a:r>
              <a:rPr sz="2000" spc="-10" dirty="0">
                <a:solidFill>
                  <a:srgbClr val="0D0D0D"/>
                </a:solidFill>
                <a:latin typeface="Times New Roman"/>
                <a:cs typeface="Times New Roman"/>
              </a:rPr>
              <a:t> </a:t>
            </a:r>
            <a:r>
              <a:rPr sz="2000" dirty="0">
                <a:solidFill>
                  <a:srgbClr val="0D0D0D"/>
                </a:solidFill>
                <a:latin typeface="Times New Roman"/>
                <a:cs typeface="Times New Roman"/>
              </a:rPr>
              <a:t>or </a:t>
            </a:r>
            <a:r>
              <a:rPr sz="2000" spc="-5" dirty="0">
                <a:solidFill>
                  <a:srgbClr val="0D0D0D"/>
                </a:solidFill>
                <a:latin typeface="Times New Roman"/>
                <a:cs typeface="Times New Roman"/>
              </a:rPr>
              <a:t>e</a:t>
            </a:r>
            <a:r>
              <a:rPr sz="2000" dirty="0">
                <a:solidFill>
                  <a:srgbClr val="0D0D0D"/>
                </a:solidFill>
                <a:latin typeface="Times New Roman"/>
                <a:cs typeface="Times New Roman"/>
              </a:rPr>
              <a:t>v</a:t>
            </a:r>
            <a:r>
              <a:rPr sz="2000" spc="-5" dirty="0">
                <a:solidFill>
                  <a:srgbClr val="0D0D0D"/>
                </a:solidFill>
                <a:latin typeface="Times New Roman"/>
                <a:cs typeface="Times New Roman"/>
              </a:rPr>
              <a:t>e</a:t>
            </a:r>
            <a:r>
              <a:rPr sz="2000" dirty="0">
                <a:solidFill>
                  <a:srgbClr val="0D0D0D"/>
                </a:solidFill>
                <a:latin typeface="Times New Roman"/>
                <a:cs typeface="Times New Roman"/>
              </a:rPr>
              <a:t>n </a:t>
            </a:r>
            <a:r>
              <a:rPr sz="2000" spc="-20" dirty="0">
                <a:solidFill>
                  <a:srgbClr val="0D0D0D"/>
                </a:solidFill>
                <a:latin typeface="Times New Roman"/>
                <a:cs typeface="Times New Roman"/>
              </a:rPr>
              <a:t>e</a:t>
            </a:r>
            <a:r>
              <a:rPr sz="2000" dirty="0">
                <a:solidFill>
                  <a:srgbClr val="0D0D0D"/>
                </a:solidFill>
                <a:latin typeface="Times New Roman"/>
                <a:cs typeface="Times New Roman"/>
              </a:rPr>
              <a:t>x</a:t>
            </a:r>
            <a:r>
              <a:rPr sz="2000" spc="-10" dirty="0">
                <a:solidFill>
                  <a:srgbClr val="0D0D0D"/>
                </a:solidFill>
                <a:latin typeface="Times New Roman"/>
                <a:cs typeface="Times New Roman"/>
              </a:rPr>
              <a:t>i</a:t>
            </a:r>
            <a:r>
              <a:rPr sz="2000" spc="-15" dirty="0">
                <a:solidFill>
                  <a:srgbClr val="0D0D0D"/>
                </a:solidFill>
                <a:latin typeface="Times New Roman"/>
                <a:cs typeface="Times New Roman"/>
              </a:rPr>
              <a:t>s</a:t>
            </a:r>
            <a:r>
              <a:rPr sz="2000" dirty="0">
                <a:solidFill>
                  <a:srgbClr val="0D0D0D"/>
                </a:solidFill>
                <a:latin typeface="Times New Roman"/>
                <a:cs typeface="Times New Roman"/>
              </a:rPr>
              <a:t>t</a:t>
            </a:r>
            <a:r>
              <a:rPr sz="2000" spc="-10" dirty="0">
                <a:solidFill>
                  <a:srgbClr val="0D0D0D"/>
                </a:solidFill>
                <a:latin typeface="Times New Roman"/>
                <a:cs typeface="Times New Roman"/>
              </a:rPr>
              <a:t>i</a:t>
            </a:r>
            <a:r>
              <a:rPr sz="2000" dirty="0">
                <a:solidFill>
                  <a:srgbClr val="0D0D0D"/>
                </a:solidFill>
                <a:latin typeface="Times New Roman"/>
                <a:cs typeface="Times New Roman"/>
              </a:rPr>
              <a:t>ng</a:t>
            </a:r>
            <a:r>
              <a:rPr sz="2000" spc="-15" dirty="0">
                <a:solidFill>
                  <a:srgbClr val="0D0D0D"/>
                </a:solidFill>
                <a:latin typeface="Times New Roman"/>
                <a:cs typeface="Times New Roman"/>
              </a:rPr>
              <a:t> </a:t>
            </a:r>
            <a:r>
              <a:rPr sz="2000" dirty="0">
                <a:solidFill>
                  <a:srgbClr val="0D0D0D"/>
                </a:solidFill>
                <a:latin typeface="Times New Roman"/>
                <a:cs typeface="Times New Roman"/>
              </a:rPr>
              <a:t>su</a:t>
            </a:r>
            <a:r>
              <a:rPr sz="2000" spc="-20" dirty="0">
                <a:solidFill>
                  <a:srgbClr val="0D0D0D"/>
                </a:solidFill>
                <a:latin typeface="Times New Roman"/>
                <a:cs typeface="Times New Roman"/>
              </a:rPr>
              <a:t>c</a:t>
            </a:r>
            <a:r>
              <a:rPr sz="2000" dirty="0">
                <a:solidFill>
                  <a:srgbClr val="0D0D0D"/>
                </a:solidFill>
                <a:latin typeface="Times New Roman"/>
                <a:cs typeface="Times New Roman"/>
              </a:rPr>
              <a:t>h </a:t>
            </a:r>
            <a:r>
              <a:rPr sz="2000" spc="-20" dirty="0">
                <a:solidFill>
                  <a:srgbClr val="0D0D0D"/>
                </a:solidFill>
                <a:latin typeface="Times New Roman"/>
                <a:cs typeface="Times New Roman"/>
              </a:rPr>
              <a:t>a</a:t>
            </a:r>
            <a:r>
              <a:rPr sz="2000" dirty="0">
                <a:solidFill>
                  <a:srgbClr val="0D0D0D"/>
                </a:solidFill>
                <a:latin typeface="Times New Roman"/>
                <a:cs typeface="Times New Roman"/>
              </a:rPr>
              <a:t>s </a:t>
            </a:r>
            <a:r>
              <a:rPr sz="2000" spc="-15" dirty="0">
                <a:solidFill>
                  <a:srgbClr val="0D0D0D"/>
                </a:solidFill>
                <a:latin typeface="Times New Roman"/>
                <a:cs typeface="Times New Roman"/>
              </a:rPr>
              <a:t>p</a:t>
            </a:r>
            <a:r>
              <a:rPr sz="2000" spc="-5" dirty="0">
                <a:solidFill>
                  <a:srgbClr val="0D0D0D"/>
                </a:solidFill>
                <a:latin typeface="Times New Roman"/>
                <a:cs typeface="Times New Roman"/>
              </a:rPr>
              <a:t>a</a:t>
            </a:r>
            <a:r>
              <a:rPr sz="2000" spc="-15" dirty="0">
                <a:solidFill>
                  <a:srgbClr val="0D0D0D"/>
                </a:solidFill>
                <a:latin typeface="Times New Roman"/>
                <a:cs typeface="Times New Roman"/>
              </a:rPr>
              <a:t>s</a:t>
            </a:r>
            <a:r>
              <a:rPr sz="2000" dirty="0">
                <a:solidFill>
                  <a:srgbClr val="0D0D0D"/>
                </a:solidFill>
                <a:latin typeface="Times New Roman"/>
                <a:cs typeface="Times New Roman"/>
              </a:rPr>
              <a:t>s/f</a:t>
            </a:r>
            <a:r>
              <a:rPr sz="2000" spc="-20" dirty="0">
                <a:solidFill>
                  <a:srgbClr val="0D0D0D"/>
                </a:solidFill>
                <a:latin typeface="Times New Roman"/>
                <a:cs typeface="Times New Roman"/>
              </a:rPr>
              <a:t>a</a:t>
            </a:r>
            <a:r>
              <a:rPr sz="2000" spc="-10" dirty="0">
                <a:solidFill>
                  <a:srgbClr val="0D0D0D"/>
                </a:solidFill>
                <a:latin typeface="Times New Roman"/>
                <a:cs typeface="Times New Roman"/>
              </a:rPr>
              <a:t>i</a:t>
            </a:r>
            <a:r>
              <a:rPr sz="2000" dirty="0">
                <a:solidFill>
                  <a:srgbClr val="0D0D0D"/>
                </a:solidFill>
                <a:latin typeface="Times New Roman"/>
                <a:cs typeface="Times New Roman"/>
              </a:rPr>
              <a:t>l,</a:t>
            </a:r>
            <a:r>
              <a:rPr sz="2000" spc="-10" dirty="0">
                <a:solidFill>
                  <a:srgbClr val="0D0D0D"/>
                </a:solidFill>
                <a:latin typeface="Times New Roman"/>
                <a:cs typeface="Times New Roman"/>
              </a:rPr>
              <a:t> </a:t>
            </a:r>
            <a:r>
              <a:rPr sz="2000" dirty="0">
                <a:solidFill>
                  <a:srgbClr val="0D0D0D"/>
                </a:solidFill>
                <a:latin typeface="Times New Roman"/>
                <a:cs typeface="Times New Roman"/>
              </a:rPr>
              <a:t>w</a:t>
            </a:r>
            <a:r>
              <a:rPr sz="2000" spc="-15" dirty="0">
                <a:solidFill>
                  <a:srgbClr val="0D0D0D"/>
                </a:solidFill>
                <a:latin typeface="Times New Roman"/>
                <a:cs typeface="Times New Roman"/>
              </a:rPr>
              <a:t>i</a:t>
            </a:r>
            <a:r>
              <a:rPr sz="2000" dirty="0">
                <a:solidFill>
                  <a:srgbClr val="0D0D0D"/>
                </a:solidFill>
                <a:latin typeface="Times New Roman"/>
                <a:cs typeface="Times New Roman"/>
              </a:rPr>
              <a:t>n</a:t>
            </a:r>
            <a:r>
              <a:rPr sz="2000" spc="-10" dirty="0">
                <a:solidFill>
                  <a:srgbClr val="0D0D0D"/>
                </a:solidFill>
                <a:latin typeface="Times New Roman"/>
                <a:cs typeface="Times New Roman"/>
              </a:rPr>
              <a:t>/</a:t>
            </a:r>
            <a:r>
              <a:rPr sz="2000" dirty="0">
                <a:solidFill>
                  <a:srgbClr val="0D0D0D"/>
                </a:solidFill>
                <a:latin typeface="Times New Roman"/>
                <a:cs typeface="Times New Roman"/>
              </a:rPr>
              <a:t>l</a:t>
            </a:r>
            <a:r>
              <a:rPr sz="2000" spc="-10" dirty="0">
                <a:solidFill>
                  <a:srgbClr val="0D0D0D"/>
                </a:solidFill>
                <a:latin typeface="Times New Roman"/>
                <a:cs typeface="Times New Roman"/>
              </a:rPr>
              <a:t>o</a:t>
            </a:r>
            <a:r>
              <a:rPr sz="2000" dirty="0">
                <a:solidFill>
                  <a:srgbClr val="0D0D0D"/>
                </a:solidFill>
                <a:latin typeface="Times New Roman"/>
                <a:cs typeface="Times New Roman"/>
              </a:rPr>
              <a:t>s</a:t>
            </a:r>
            <a:r>
              <a:rPr sz="2000" spc="-5" dirty="0">
                <a:solidFill>
                  <a:srgbClr val="0D0D0D"/>
                </a:solidFill>
                <a:latin typeface="Times New Roman"/>
                <a:cs typeface="Times New Roman"/>
              </a:rPr>
              <a:t>e</a:t>
            </a:r>
            <a:r>
              <a:rPr sz="2000" dirty="0">
                <a:solidFill>
                  <a:srgbClr val="0D0D0D"/>
                </a:solidFill>
                <a:latin typeface="Times New Roman"/>
                <a:cs typeface="Times New Roman"/>
              </a:rPr>
              <a:t>.</a:t>
            </a:r>
            <a:r>
              <a:rPr sz="2000" spc="-15" dirty="0">
                <a:solidFill>
                  <a:srgbClr val="0D0D0D"/>
                </a:solidFill>
                <a:latin typeface="Times New Roman"/>
                <a:cs typeface="Times New Roman"/>
              </a:rPr>
              <a:t> </a:t>
            </a:r>
            <a:r>
              <a:rPr sz="2000" dirty="0">
                <a:solidFill>
                  <a:srgbClr val="0D0D0D"/>
                </a:solidFill>
                <a:latin typeface="Times New Roman"/>
                <a:cs typeface="Times New Roman"/>
              </a:rPr>
              <a:t>K</a:t>
            </a:r>
            <a:r>
              <a:rPr sz="2000" spc="-15" dirty="0">
                <a:solidFill>
                  <a:srgbClr val="0D0D0D"/>
                </a:solidFill>
                <a:latin typeface="Times New Roman"/>
                <a:cs typeface="Times New Roman"/>
              </a:rPr>
              <a:t>n</a:t>
            </a:r>
            <a:r>
              <a:rPr sz="2000" dirty="0">
                <a:solidFill>
                  <a:srgbClr val="0D0D0D"/>
                </a:solidFill>
                <a:latin typeface="Times New Roman"/>
                <a:cs typeface="Times New Roman"/>
              </a:rPr>
              <a:t>n</a:t>
            </a:r>
            <a:r>
              <a:rPr sz="2000" spc="-15" dirty="0">
                <a:solidFill>
                  <a:srgbClr val="0D0D0D"/>
                </a:solidFill>
                <a:latin typeface="Times New Roman"/>
                <a:cs typeface="Times New Roman"/>
              </a:rPr>
              <a:t> </a:t>
            </a:r>
            <a:r>
              <a:rPr sz="2000" dirty="0">
                <a:solidFill>
                  <a:srgbClr val="0D0D0D"/>
                </a:solidFill>
                <a:latin typeface="Times New Roman"/>
                <a:cs typeface="Times New Roman"/>
              </a:rPr>
              <a:t>is</a:t>
            </a:r>
            <a:r>
              <a:rPr sz="2000" spc="-10" dirty="0">
                <a:solidFill>
                  <a:srgbClr val="0D0D0D"/>
                </a:solidFill>
                <a:latin typeface="Times New Roman"/>
                <a:cs typeface="Times New Roman"/>
              </a:rPr>
              <a:t> </a:t>
            </a:r>
            <a:r>
              <a:rPr sz="2000" dirty="0">
                <a:solidFill>
                  <a:srgbClr val="0D0D0D"/>
                </a:solidFill>
                <a:latin typeface="Times New Roman"/>
                <a:cs typeface="Times New Roman"/>
              </a:rPr>
              <a:t>a</a:t>
            </a:r>
            <a:r>
              <a:rPr sz="2000" spc="-20" dirty="0">
                <a:solidFill>
                  <a:srgbClr val="0D0D0D"/>
                </a:solidFill>
                <a:latin typeface="Times New Roman"/>
                <a:cs typeface="Times New Roman"/>
              </a:rPr>
              <a:t> </a:t>
            </a:r>
            <a:r>
              <a:rPr sz="2000" dirty="0">
                <a:solidFill>
                  <a:srgbClr val="0D0D0D"/>
                </a:solidFill>
                <a:latin typeface="Times New Roman"/>
                <a:cs typeface="Times New Roman"/>
              </a:rPr>
              <a:t>no</a:t>
            </a:r>
            <a:r>
              <a:rPr sz="2000" spc="5" dirty="0">
                <a:solidFill>
                  <a:srgbClr val="0D0D0D"/>
                </a:solidFill>
                <a:latin typeface="Times New Roman"/>
                <a:cs typeface="Times New Roman"/>
              </a:rPr>
              <a:t>n</a:t>
            </a:r>
            <a:r>
              <a:rPr sz="2000" spc="-20" dirty="0">
                <a:solidFill>
                  <a:srgbClr val="0D0D0D"/>
                </a:solidFill>
                <a:latin typeface="Times New Roman"/>
                <a:cs typeface="Times New Roman"/>
              </a:rPr>
              <a:t>-</a:t>
            </a:r>
            <a:r>
              <a:rPr sz="2000" dirty="0">
                <a:solidFill>
                  <a:srgbClr val="0D0D0D"/>
                </a:solidFill>
                <a:latin typeface="Times New Roman"/>
                <a:cs typeface="Times New Roman"/>
              </a:rPr>
              <a:t>p</a:t>
            </a:r>
            <a:r>
              <a:rPr sz="2000" spc="-5" dirty="0">
                <a:solidFill>
                  <a:srgbClr val="0D0D0D"/>
                </a:solidFill>
                <a:latin typeface="Times New Roman"/>
                <a:cs typeface="Times New Roman"/>
              </a:rPr>
              <a:t>a</a:t>
            </a:r>
            <a:r>
              <a:rPr sz="2000" dirty="0">
                <a:solidFill>
                  <a:srgbClr val="0D0D0D"/>
                </a:solidFill>
                <a:latin typeface="Times New Roman"/>
                <a:cs typeface="Times New Roman"/>
              </a:rPr>
              <a:t>r</a:t>
            </a:r>
            <a:r>
              <a:rPr sz="2000" spc="-25" dirty="0">
                <a:solidFill>
                  <a:srgbClr val="0D0D0D"/>
                </a:solidFill>
                <a:latin typeface="Times New Roman"/>
                <a:cs typeface="Times New Roman"/>
              </a:rPr>
              <a:t>a</a:t>
            </a:r>
            <a:r>
              <a:rPr sz="2000" dirty="0">
                <a:solidFill>
                  <a:srgbClr val="0D0D0D"/>
                </a:solidFill>
                <a:latin typeface="Times New Roman"/>
                <a:cs typeface="Times New Roman"/>
              </a:rPr>
              <a:t>met</a:t>
            </a:r>
            <a:r>
              <a:rPr sz="2000" spc="-20" dirty="0">
                <a:solidFill>
                  <a:srgbClr val="0D0D0D"/>
                </a:solidFill>
                <a:latin typeface="Times New Roman"/>
                <a:cs typeface="Times New Roman"/>
              </a:rPr>
              <a:t>r</a:t>
            </a:r>
            <a:r>
              <a:rPr sz="2000" dirty="0">
                <a:solidFill>
                  <a:srgbClr val="0D0D0D"/>
                </a:solidFill>
                <a:latin typeface="Times New Roman"/>
                <a:cs typeface="Times New Roman"/>
              </a:rPr>
              <a:t>ic</a:t>
            </a:r>
            <a:r>
              <a:rPr sz="2000" spc="-15" dirty="0">
                <a:solidFill>
                  <a:srgbClr val="0D0D0D"/>
                </a:solidFill>
                <a:latin typeface="Times New Roman"/>
                <a:cs typeface="Times New Roman"/>
              </a:rPr>
              <a:t> </a:t>
            </a:r>
            <a:r>
              <a:rPr sz="2000" dirty="0">
                <a:solidFill>
                  <a:srgbClr val="0D0D0D"/>
                </a:solidFill>
                <a:latin typeface="Times New Roman"/>
                <a:cs typeface="Times New Roman"/>
              </a:rPr>
              <a:t>,</a:t>
            </a:r>
            <a:r>
              <a:rPr sz="2000" spc="-15" dirty="0">
                <a:solidFill>
                  <a:srgbClr val="0D0D0D"/>
                </a:solidFill>
                <a:latin typeface="Times New Roman"/>
                <a:cs typeface="Times New Roman"/>
              </a:rPr>
              <a:t>s</a:t>
            </a:r>
            <a:r>
              <a:rPr sz="2000" dirty="0">
                <a:solidFill>
                  <a:srgbClr val="0D0D0D"/>
                </a:solidFill>
                <a:latin typeface="Times New Roman"/>
                <a:cs typeface="Times New Roman"/>
              </a:rPr>
              <a:t>up</a:t>
            </a:r>
            <a:r>
              <a:rPr sz="2000" spc="-5" dirty="0">
                <a:solidFill>
                  <a:srgbClr val="0D0D0D"/>
                </a:solidFill>
                <a:latin typeface="Times New Roman"/>
                <a:cs typeface="Times New Roman"/>
              </a:rPr>
              <a:t>e</a:t>
            </a:r>
            <a:r>
              <a:rPr sz="2000" spc="-20" dirty="0">
                <a:solidFill>
                  <a:srgbClr val="0D0D0D"/>
                </a:solidFill>
                <a:latin typeface="Times New Roman"/>
                <a:cs typeface="Times New Roman"/>
              </a:rPr>
              <a:t>r</a:t>
            </a:r>
            <a:r>
              <a:rPr sz="2000" dirty="0">
                <a:solidFill>
                  <a:srgbClr val="0D0D0D"/>
                </a:solidFill>
                <a:latin typeface="Times New Roman"/>
                <a:cs typeface="Times New Roman"/>
              </a:rPr>
              <a:t>v</a:t>
            </a:r>
            <a:r>
              <a:rPr sz="2000" spc="-10" dirty="0">
                <a:solidFill>
                  <a:srgbClr val="0D0D0D"/>
                </a:solidFill>
                <a:latin typeface="Times New Roman"/>
                <a:cs typeface="Times New Roman"/>
              </a:rPr>
              <a:t>i</a:t>
            </a:r>
            <a:r>
              <a:rPr sz="2000" spc="-15" dirty="0">
                <a:solidFill>
                  <a:srgbClr val="0D0D0D"/>
                </a:solidFill>
                <a:latin typeface="Times New Roman"/>
                <a:cs typeface="Times New Roman"/>
              </a:rPr>
              <a:t>s</a:t>
            </a:r>
            <a:r>
              <a:rPr sz="2000" spc="-5" dirty="0">
                <a:solidFill>
                  <a:srgbClr val="0D0D0D"/>
                </a:solidFill>
                <a:latin typeface="Times New Roman"/>
                <a:cs typeface="Times New Roman"/>
              </a:rPr>
              <a:t>e</a:t>
            </a:r>
            <a:r>
              <a:rPr sz="2000" dirty="0">
                <a:solidFill>
                  <a:srgbClr val="0D0D0D"/>
                </a:solidFill>
                <a:latin typeface="Times New Roman"/>
                <a:cs typeface="Times New Roman"/>
              </a:rPr>
              <a:t>d </a:t>
            </a:r>
            <a:r>
              <a:rPr sz="2000" spc="-10" dirty="0">
                <a:solidFill>
                  <a:srgbClr val="0D0D0D"/>
                </a:solidFill>
                <a:latin typeface="Times New Roman"/>
                <a:cs typeface="Times New Roman"/>
              </a:rPr>
              <a:t>l</a:t>
            </a:r>
            <a:r>
              <a:rPr sz="2000" spc="-5" dirty="0">
                <a:solidFill>
                  <a:srgbClr val="0D0D0D"/>
                </a:solidFill>
                <a:latin typeface="Times New Roman"/>
                <a:cs typeface="Times New Roman"/>
              </a:rPr>
              <a:t>ea</a:t>
            </a:r>
            <a:r>
              <a:rPr sz="2000" dirty="0">
                <a:solidFill>
                  <a:srgbClr val="0D0D0D"/>
                </a:solidFill>
                <a:latin typeface="Times New Roman"/>
                <a:cs typeface="Times New Roman"/>
              </a:rPr>
              <a:t>r</a:t>
            </a:r>
            <a:r>
              <a:rPr sz="2000" spc="-20" dirty="0">
                <a:solidFill>
                  <a:srgbClr val="0D0D0D"/>
                </a:solidFill>
                <a:latin typeface="Times New Roman"/>
                <a:cs typeface="Times New Roman"/>
              </a:rPr>
              <a:t>n</a:t>
            </a:r>
            <a:r>
              <a:rPr sz="2000" dirty="0">
                <a:solidFill>
                  <a:srgbClr val="0D0D0D"/>
                </a:solidFill>
                <a:latin typeface="Times New Roman"/>
                <a:cs typeface="Times New Roman"/>
              </a:rPr>
              <a:t>ing</a:t>
            </a:r>
            <a:r>
              <a:rPr sz="2000" spc="-10" dirty="0">
                <a:solidFill>
                  <a:srgbClr val="0D0D0D"/>
                </a:solidFill>
                <a:latin typeface="Times New Roman"/>
                <a:cs typeface="Times New Roman"/>
              </a:rPr>
              <a:t> </a:t>
            </a:r>
            <a:r>
              <a:rPr sz="2000" spc="-20" dirty="0">
                <a:solidFill>
                  <a:srgbClr val="0D0D0D"/>
                </a:solidFill>
                <a:latin typeface="Times New Roman"/>
                <a:cs typeface="Times New Roman"/>
              </a:rPr>
              <a:t>c</a:t>
            </a:r>
            <a:r>
              <a:rPr sz="2000" dirty="0">
                <a:solidFill>
                  <a:srgbClr val="0D0D0D"/>
                </a:solidFill>
                <a:latin typeface="Times New Roman"/>
                <a:cs typeface="Times New Roman"/>
              </a:rPr>
              <a:t>la</a:t>
            </a:r>
            <a:r>
              <a:rPr sz="2000" spc="-15" dirty="0">
                <a:solidFill>
                  <a:srgbClr val="0D0D0D"/>
                </a:solidFill>
                <a:latin typeface="Times New Roman"/>
                <a:cs typeface="Times New Roman"/>
              </a:rPr>
              <a:t>s</a:t>
            </a:r>
            <a:r>
              <a:rPr sz="2000" dirty="0">
                <a:solidFill>
                  <a:srgbClr val="0D0D0D"/>
                </a:solidFill>
                <a:latin typeface="Times New Roman"/>
                <a:cs typeface="Times New Roman"/>
              </a:rPr>
              <a:t>si</a:t>
            </a:r>
            <a:r>
              <a:rPr sz="2000" spc="-15" dirty="0">
                <a:solidFill>
                  <a:srgbClr val="0D0D0D"/>
                </a:solidFill>
                <a:latin typeface="Times New Roman"/>
                <a:cs typeface="Times New Roman"/>
              </a:rPr>
              <a:t>f</a:t>
            </a:r>
            <a:r>
              <a:rPr sz="2000" dirty="0">
                <a:solidFill>
                  <a:srgbClr val="0D0D0D"/>
                </a:solidFill>
                <a:latin typeface="Times New Roman"/>
                <a:cs typeface="Times New Roman"/>
              </a:rPr>
              <a:t>ie</a:t>
            </a:r>
            <a:r>
              <a:rPr sz="2000" spc="-20" dirty="0">
                <a:solidFill>
                  <a:srgbClr val="0D0D0D"/>
                </a:solidFill>
                <a:latin typeface="Times New Roman"/>
                <a:cs typeface="Times New Roman"/>
              </a:rPr>
              <a:t>r</a:t>
            </a:r>
            <a:r>
              <a:rPr sz="2000" dirty="0">
                <a:solidFill>
                  <a:srgbClr val="0D0D0D"/>
                </a:solidFill>
                <a:latin typeface="Times New Roman"/>
                <a:cs typeface="Times New Roman"/>
              </a:rPr>
              <a:t>,w</a:t>
            </a:r>
            <a:r>
              <a:rPr sz="2000" spc="-15" dirty="0">
                <a:solidFill>
                  <a:srgbClr val="0D0D0D"/>
                </a:solidFill>
                <a:latin typeface="Times New Roman"/>
                <a:cs typeface="Times New Roman"/>
              </a:rPr>
              <a:t>h</a:t>
            </a:r>
            <a:r>
              <a:rPr sz="2000" spc="-10" dirty="0">
                <a:solidFill>
                  <a:srgbClr val="0D0D0D"/>
                </a:solidFill>
                <a:latin typeface="Times New Roman"/>
                <a:cs typeface="Times New Roman"/>
              </a:rPr>
              <a:t>i</a:t>
            </a:r>
            <a:r>
              <a:rPr sz="2000" spc="-5" dirty="0">
                <a:solidFill>
                  <a:srgbClr val="0D0D0D"/>
                </a:solidFill>
                <a:latin typeface="Times New Roman"/>
                <a:cs typeface="Times New Roman"/>
              </a:rPr>
              <a:t>c</a:t>
            </a:r>
            <a:r>
              <a:rPr sz="2000" dirty="0">
                <a:solidFill>
                  <a:srgbClr val="0D0D0D"/>
                </a:solidFill>
                <a:latin typeface="Times New Roman"/>
                <a:cs typeface="Times New Roman"/>
              </a:rPr>
              <a:t>h </a:t>
            </a:r>
            <a:r>
              <a:rPr sz="2000" spc="-15" dirty="0">
                <a:solidFill>
                  <a:srgbClr val="0D0D0D"/>
                </a:solidFill>
                <a:latin typeface="Times New Roman"/>
                <a:cs typeface="Times New Roman"/>
              </a:rPr>
              <a:t>u</a:t>
            </a:r>
            <a:r>
              <a:rPr sz="2000" dirty="0">
                <a:solidFill>
                  <a:srgbClr val="0D0D0D"/>
                </a:solidFill>
                <a:latin typeface="Times New Roman"/>
                <a:cs typeface="Times New Roman"/>
              </a:rPr>
              <a:t>s</a:t>
            </a:r>
            <a:r>
              <a:rPr sz="2000" spc="-5" dirty="0">
                <a:solidFill>
                  <a:srgbClr val="0D0D0D"/>
                </a:solidFill>
                <a:latin typeface="Times New Roman"/>
                <a:cs typeface="Times New Roman"/>
              </a:rPr>
              <a:t>e</a:t>
            </a:r>
            <a:r>
              <a:rPr sz="2000" dirty="0">
                <a:solidFill>
                  <a:srgbClr val="0D0D0D"/>
                </a:solidFill>
                <a:latin typeface="Times New Roman"/>
                <a:cs typeface="Times New Roman"/>
              </a:rPr>
              <a:t>s pr</a:t>
            </a:r>
            <a:r>
              <a:rPr sz="2000" spc="-20" dirty="0">
                <a:solidFill>
                  <a:srgbClr val="0D0D0D"/>
                </a:solidFill>
                <a:latin typeface="Times New Roman"/>
                <a:cs typeface="Times New Roman"/>
              </a:rPr>
              <a:t>o</a:t>
            </a:r>
            <a:r>
              <a:rPr sz="2000" dirty="0">
                <a:solidFill>
                  <a:srgbClr val="0D0D0D"/>
                </a:solidFill>
                <a:latin typeface="Times New Roman"/>
                <a:cs typeface="Times New Roman"/>
              </a:rPr>
              <a:t>x</a:t>
            </a:r>
            <a:r>
              <a:rPr sz="2000" spc="-10" dirty="0">
                <a:solidFill>
                  <a:srgbClr val="0D0D0D"/>
                </a:solidFill>
                <a:latin typeface="Times New Roman"/>
                <a:cs typeface="Times New Roman"/>
              </a:rPr>
              <a:t>i</a:t>
            </a:r>
            <a:r>
              <a:rPr sz="2000" dirty="0">
                <a:solidFill>
                  <a:srgbClr val="0D0D0D"/>
                </a:solidFill>
                <a:latin typeface="Times New Roman"/>
                <a:cs typeface="Times New Roman"/>
              </a:rPr>
              <a:t>m</a:t>
            </a:r>
            <a:r>
              <a:rPr sz="2000" spc="-10" dirty="0">
                <a:solidFill>
                  <a:srgbClr val="0D0D0D"/>
                </a:solidFill>
                <a:latin typeface="Times New Roman"/>
                <a:cs typeface="Times New Roman"/>
              </a:rPr>
              <a:t>i</a:t>
            </a:r>
            <a:r>
              <a:rPr sz="2000" spc="10" dirty="0">
                <a:solidFill>
                  <a:srgbClr val="0D0D0D"/>
                </a:solidFill>
                <a:latin typeface="Times New Roman"/>
                <a:cs typeface="Times New Roman"/>
              </a:rPr>
              <a:t>t</a:t>
            </a:r>
            <a:r>
              <a:rPr sz="2000" dirty="0">
                <a:solidFill>
                  <a:srgbClr val="0D0D0D"/>
                </a:solidFill>
                <a:latin typeface="Times New Roman"/>
                <a:cs typeface="Times New Roman"/>
              </a:rPr>
              <a:t>y</a:t>
            </a:r>
            <a:r>
              <a:rPr sz="2000" spc="-40" dirty="0">
                <a:solidFill>
                  <a:srgbClr val="0D0D0D"/>
                </a:solidFill>
                <a:latin typeface="Times New Roman"/>
                <a:cs typeface="Times New Roman"/>
              </a:rPr>
              <a:t> </a:t>
            </a:r>
            <a:r>
              <a:rPr sz="2000" dirty="0">
                <a:solidFill>
                  <a:srgbClr val="0D0D0D"/>
                </a:solidFill>
                <a:latin typeface="Times New Roman"/>
                <a:cs typeface="Times New Roman"/>
              </a:rPr>
              <a:t>to</a:t>
            </a:r>
            <a:r>
              <a:rPr sz="2000" spc="-10" dirty="0">
                <a:solidFill>
                  <a:srgbClr val="0D0D0D"/>
                </a:solidFill>
                <a:latin typeface="Times New Roman"/>
                <a:cs typeface="Times New Roman"/>
              </a:rPr>
              <a:t> </a:t>
            </a:r>
            <a:r>
              <a:rPr sz="2000" dirty="0">
                <a:solidFill>
                  <a:srgbClr val="0D0D0D"/>
                </a:solidFill>
                <a:latin typeface="Times New Roman"/>
                <a:cs typeface="Times New Roman"/>
              </a:rPr>
              <a:t>make</a:t>
            </a:r>
            <a:r>
              <a:rPr sz="2000" spc="-20" dirty="0">
                <a:solidFill>
                  <a:srgbClr val="0D0D0D"/>
                </a:solidFill>
                <a:latin typeface="Times New Roman"/>
                <a:cs typeface="Times New Roman"/>
              </a:rPr>
              <a:t> </a:t>
            </a:r>
            <a:r>
              <a:rPr sz="2000" spc="-5" dirty="0">
                <a:solidFill>
                  <a:srgbClr val="0D0D0D"/>
                </a:solidFill>
                <a:latin typeface="Times New Roman"/>
                <a:cs typeface="Times New Roman"/>
              </a:rPr>
              <a:t>c</a:t>
            </a:r>
            <a:r>
              <a:rPr sz="2000" dirty="0">
                <a:solidFill>
                  <a:srgbClr val="0D0D0D"/>
                </a:solidFill>
                <a:latin typeface="Times New Roman"/>
                <a:cs typeface="Times New Roman"/>
              </a:rPr>
              <a:t>l</a:t>
            </a:r>
            <a:r>
              <a:rPr sz="2000" spc="-15" dirty="0">
                <a:solidFill>
                  <a:srgbClr val="0D0D0D"/>
                </a:solidFill>
                <a:latin typeface="Times New Roman"/>
                <a:cs typeface="Times New Roman"/>
              </a:rPr>
              <a:t>a</a:t>
            </a:r>
            <a:r>
              <a:rPr sz="2000" dirty="0">
                <a:solidFill>
                  <a:srgbClr val="0D0D0D"/>
                </a:solidFill>
                <a:latin typeface="Times New Roman"/>
                <a:cs typeface="Times New Roman"/>
              </a:rPr>
              <a:t>s</a:t>
            </a:r>
            <a:r>
              <a:rPr sz="2000" spc="-10" dirty="0">
                <a:solidFill>
                  <a:srgbClr val="0D0D0D"/>
                </a:solidFill>
                <a:latin typeface="Times New Roman"/>
                <a:cs typeface="Times New Roman"/>
              </a:rPr>
              <a:t>s</a:t>
            </a:r>
            <a:r>
              <a:rPr sz="2000" dirty="0">
                <a:solidFill>
                  <a:srgbClr val="0D0D0D"/>
                </a:solidFill>
                <a:latin typeface="Times New Roman"/>
                <a:cs typeface="Times New Roman"/>
              </a:rPr>
              <a:t>i</a:t>
            </a:r>
            <a:r>
              <a:rPr sz="2000" spc="-15" dirty="0">
                <a:solidFill>
                  <a:srgbClr val="0D0D0D"/>
                </a:solidFill>
                <a:latin typeface="Times New Roman"/>
                <a:cs typeface="Times New Roman"/>
              </a:rPr>
              <a:t>f</a:t>
            </a:r>
            <a:r>
              <a:rPr sz="2000" dirty="0">
                <a:solidFill>
                  <a:srgbClr val="0D0D0D"/>
                </a:solidFill>
                <a:latin typeface="Times New Roman"/>
                <a:cs typeface="Times New Roman"/>
              </a:rPr>
              <a:t>ic</a:t>
            </a:r>
            <a:r>
              <a:rPr sz="2000" spc="-10" dirty="0">
                <a:solidFill>
                  <a:srgbClr val="0D0D0D"/>
                </a:solidFill>
                <a:latin typeface="Times New Roman"/>
                <a:cs typeface="Times New Roman"/>
              </a:rPr>
              <a:t>at</a:t>
            </a:r>
            <a:r>
              <a:rPr sz="2000" dirty="0">
                <a:solidFill>
                  <a:srgbClr val="0D0D0D"/>
                </a:solidFill>
                <a:latin typeface="Times New Roman"/>
                <a:cs typeface="Times New Roman"/>
              </a:rPr>
              <a:t>i</a:t>
            </a:r>
            <a:r>
              <a:rPr sz="2000" spc="-10" dirty="0">
                <a:solidFill>
                  <a:srgbClr val="0D0D0D"/>
                </a:solidFill>
                <a:latin typeface="Times New Roman"/>
                <a:cs typeface="Times New Roman"/>
              </a:rPr>
              <a:t>o</a:t>
            </a:r>
            <a:r>
              <a:rPr sz="2000" dirty="0">
                <a:solidFill>
                  <a:srgbClr val="0D0D0D"/>
                </a:solidFill>
                <a:latin typeface="Times New Roman"/>
                <a:cs typeface="Times New Roman"/>
              </a:rPr>
              <a:t>ns</a:t>
            </a:r>
            <a:r>
              <a:rPr sz="2000" spc="-15" dirty="0">
                <a:solidFill>
                  <a:srgbClr val="0D0D0D"/>
                </a:solidFill>
                <a:latin typeface="Times New Roman"/>
                <a:cs typeface="Times New Roman"/>
              </a:rPr>
              <a:t> </a:t>
            </a:r>
            <a:r>
              <a:rPr sz="2000" dirty="0">
                <a:solidFill>
                  <a:srgbClr val="0D0D0D"/>
                </a:solidFill>
                <a:latin typeface="Times New Roman"/>
                <a:cs typeface="Times New Roman"/>
              </a:rPr>
              <a:t>or</a:t>
            </a:r>
            <a:r>
              <a:rPr sz="2000" spc="-20" dirty="0">
                <a:solidFill>
                  <a:srgbClr val="0D0D0D"/>
                </a:solidFill>
                <a:latin typeface="Times New Roman"/>
                <a:cs typeface="Times New Roman"/>
              </a:rPr>
              <a:t> </a:t>
            </a:r>
            <a:r>
              <a:rPr sz="2000" dirty="0">
                <a:solidFill>
                  <a:srgbClr val="0D0D0D"/>
                </a:solidFill>
                <a:latin typeface="Times New Roman"/>
                <a:cs typeface="Times New Roman"/>
              </a:rPr>
              <a:t>pr</a:t>
            </a:r>
            <a:r>
              <a:rPr sz="2000" spc="-25" dirty="0">
                <a:solidFill>
                  <a:srgbClr val="0D0D0D"/>
                </a:solidFill>
                <a:latin typeface="Times New Roman"/>
                <a:cs typeface="Times New Roman"/>
              </a:rPr>
              <a:t>e</a:t>
            </a:r>
            <a:r>
              <a:rPr sz="2000" dirty="0">
                <a:solidFill>
                  <a:srgbClr val="0D0D0D"/>
                </a:solidFill>
                <a:latin typeface="Times New Roman"/>
                <a:cs typeface="Times New Roman"/>
              </a:rPr>
              <a:t>di</a:t>
            </a:r>
            <a:r>
              <a:rPr sz="2000" spc="-15" dirty="0">
                <a:solidFill>
                  <a:srgbClr val="0D0D0D"/>
                </a:solidFill>
                <a:latin typeface="Times New Roman"/>
                <a:cs typeface="Times New Roman"/>
              </a:rPr>
              <a:t>c</a:t>
            </a:r>
            <a:r>
              <a:rPr sz="2000" spc="-10" dirty="0">
                <a:solidFill>
                  <a:srgbClr val="0D0D0D"/>
                </a:solidFill>
                <a:latin typeface="Times New Roman"/>
                <a:cs typeface="Times New Roman"/>
              </a:rPr>
              <a:t>t</a:t>
            </a:r>
            <a:r>
              <a:rPr sz="2000" dirty="0">
                <a:solidFill>
                  <a:srgbClr val="0D0D0D"/>
                </a:solidFill>
                <a:latin typeface="Times New Roman"/>
                <a:cs typeface="Times New Roman"/>
              </a:rPr>
              <a:t>io</a:t>
            </a:r>
            <a:r>
              <a:rPr sz="2000" spc="-10" dirty="0">
                <a:solidFill>
                  <a:srgbClr val="0D0D0D"/>
                </a:solidFill>
                <a:latin typeface="Times New Roman"/>
                <a:cs typeface="Times New Roman"/>
              </a:rPr>
              <a:t>n</a:t>
            </a:r>
            <a:r>
              <a:rPr sz="2000" dirty="0">
                <a:solidFill>
                  <a:srgbClr val="0D0D0D"/>
                </a:solidFill>
                <a:latin typeface="Times New Roman"/>
                <a:cs typeface="Times New Roman"/>
              </a:rPr>
              <a:t>s </a:t>
            </a:r>
            <a:r>
              <a:rPr sz="2000" spc="-20" dirty="0">
                <a:solidFill>
                  <a:srgbClr val="0D0D0D"/>
                </a:solidFill>
                <a:latin typeface="Times New Roman"/>
                <a:cs typeface="Times New Roman"/>
              </a:rPr>
              <a:t>a</a:t>
            </a:r>
            <a:r>
              <a:rPr sz="2000" spc="-15" dirty="0">
                <a:solidFill>
                  <a:srgbClr val="0D0D0D"/>
                </a:solidFill>
                <a:latin typeface="Times New Roman"/>
                <a:cs typeface="Times New Roman"/>
              </a:rPr>
              <a:t>b</a:t>
            </a:r>
            <a:r>
              <a:rPr sz="2000" dirty="0">
                <a:solidFill>
                  <a:srgbClr val="0D0D0D"/>
                </a:solidFill>
                <a:latin typeface="Times New Roman"/>
                <a:cs typeface="Times New Roman"/>
              </a:rPr>
              <a:t>out</a:t>
            </a:r>
            <a:r>
              <a:rPr sz="2000" spc="-25" dirty="0">
                <a:solidFill>
                  <a:srgbClr val="0D0D0D"/>
                </a:solidFill>
                <a:latin typeface="Times New Roman"/>
                <a:cs typeface="Times New Roman"/>
              </a:rPr>
              <a:t> </a:t>
            </a:r>
            <a:r>
              <a:rPr sz="2000" dirty="0">
                <a:solidFill>
                  <a:srgbClr val="0D0D0D"/>
                </a:solidFill>
                <a:latin typeface="Times New Roman"/>
                <a:cs typeface="Times New Roman"/>
              </a:rPr>
              <a:t>the </a:t>
            </a:r>
            <a:r>
              <a:rPr sz="2000" spc="-15" dirty="0">
                <a:solidFill>
                  <a:srgbClr val="0D0D0D"/>
                </a:solidFill>
                <a:latin typeface="Times New Roman"/>
                <a:cs typeface="Times New Roman"/>
              </a:rPr>
              <a:t>g</a:t>
            </a:r>
            <a:r>
              <a:rPr sz="2000" dirty="0">
                <a:solidFill>
                  <a:srgbClr val="0D0D0D"/>
                </a:solidFill>
                <a:latin typeface="Times New Roman"/>
                <a:cs typeface="Times New Roman"/>
              </a:rPr>
              <a:t>r</a:t>
            </a:r>
            <a:r>
              <a:rPr sz="2000" spc="-20" dirty="0">
                <a:solidFill>
                  <a:srgbClr val="0D0D0D"/>
                </a:solidFill>
                <a:latin typeface="Times New Roman"/>
                <a:cs typeface="Times New Roman"/>
              </a:rPr>
              <a:t>o</a:t>
            </a:r>
            <a:r>
              <a:rPr sz="2000" dirty="0">
                <a:solidFill>
                  <a:srgbClr val="0D0D0D"/>
                </a:solidFill>
                <a:latin typeface="Times New Roman"/>
                <a:cs typeface="Times New Roman"/>
              </a:rPr>
              <a:t>u</a:t>
            </a:r>
            <a:r>
              <a:rPr sz="2000" spc="-15" dirty="0">
                <a:solidFill>
                  <a:srgbClr val="0D0D0D"/>
                </a:solidFill>
                <a:latin typeface="Times New Roman"/>
                <a:cs typeface="Times New Roman"/>
              </a:rPr>
              <a:t>p</a:t>
            </a:r>
            <a:r>
              <a:rPr sz="2000" dirty="0">
                <a:solidFill>
                  <a:srgbClr val="0D0D0D"/>
                </a:solidFill>
                <a:latin typeface="Times New Roman"/>
                <a:cs typeface="Times New Roman"/>
              </a:rPr>
              <a:t>ing</a:t>
            </a:r>
            <a:r>
              <a:rPr sz="2000" spc="-10" dirty="0">
                <a:solidFill>
                  <a:srgbClr val="0D0D0D"/>
                </a:solidFill>
                <a:latin typeface="Times New Roman"/>
                <a:cs typeface="Times New Roman"/>
              </a:rPr>
              <a:t> </a:t>
            </a:r>
            <a:r>
              <a:rPr sz="2000" spc="-15" dirty="0">
                <a:solidFill>
                  <a:srgbClr val="0D0D0D"/>
                </a:solidFill>
                <a:latin typeface="Times New Roman"/>
                <a:cs typeface="Times New Roman"/>
              </a:rPr>
              <a:t>o</a:t>
            </a:r>
            <a:r>
              <a:rPr sz="2000" dirty="0">
                <a:solidFill>
                  <a:srgbClr val="0D0D0D"/>
                </a:solidFill>
                <a:latin typeface="Times New Roman"/>
                <a:cs typeface="Times New Roman"/>
              </a:rPr>
              <a:t>f</a:t>
            </a:r>
            <a:r>
              <a:rPr sz="2000" spc="-20" dirty="0">
                <a:solidFill>
                  <a:srgbClr val="0D0D0D"/>
                </a:solidFill>
                <a:latin typeface="Times New Roman"/>
                <a:cs typeface="Times New Roman"/>
              </a:rPr>
              <a:t> </a:t>
            </a:r>
            <a:r>
              <a:rPr sz="2000" dirty="0">
                <a:solidFill>
                  <a:srgbClr val="0D0D0D"/>
                </a:solidFill>
                <a:latin typeface="Times New Roman"/>
                <a:cs typeface="Times New Roman"/>
              </a:rPr>
              <a:t>in</a:t>
            </a:r>
            <a:r>
              <a:rPr sz="2000" spc="-10" dirty="0">
                <a:solidFill>
                  <a:srgbClr val="0D0D0D"/>
                </a:solidFill>
                <a:latin typeface="Times New Roman"/>
                <a:cs typeface="Times New Roman"/>
              </a:rPr>
              <a:t>d</a:t>
            </a:r>
            <a:r>
              <a:rPr sz="2000" dirty="0">
                <a:solidFill>
                  <a:srgbClr val="0D0D0D"/>
                </a:solidFill>
                <a:latin typeface="Times New Roman"/>
                <a:cs typeface="Times New Roman"/>
              </a:rPr>
              <a:t>i</a:t>
            </a:r>
            <a:r>
              <a:rPr sz="2000" spc="-10" dirty="0">
                <a:solidFill>
                  <a:srgbClr val="0D0D0D"/>
                </a:solidFill>
                <a:latin typeface="Times New Roman"/>
                <a:cs typeface="Times New Roman"/>
              </a:rPr>
              <a:t>vi</a:t>
            </a:r>
            <a:r>
              <a:rPr sz="2000" dirty="0">
                <a:solidFill>
                  <a:srgbClr val="0D0D0D"/>
                </a:solidFill>
                <a:latin typeface="Times New Roman"/>
                <a:cs typeface="Times New Roman"/>
              </a:rPr>
              <a:t>du</a:t>
            </a:r>
            <a:r>
              <a:rPr sz="2000" spc="-5" dirty="0">
                <a:solidFill>
                  <a:srgbClr val="0D0D0D"/>
                </a:solidFill>
                <a:latin typeface="Times New Roman"/>
                <a:cs typeface="Times New Roman"/>
              </a:rPr>
              <a:t>a</a:t>
            </a:r>
            <a:r>
              <a:rPr sz="2000" dirty="0">
                <a:solidFill>
                  <a:srgbClr val="0D0D0D"/>
                </a:solidFill>
                <a:latin typeface="Times New Roman"/>
                <a:cs typeface="Times New Roman"/>
              </a:rPr>
              <a:t>l</a:t>
            </a:r>
            <a:r>
              <a:rPr sz="2000" spc="-10" dirty="0">
                <a:solidFill>
                  <a:srgbClr val="0D0D0D"/>
                </a:solidFill>
                <a:latin typeface="Times New Roman"/>
                <a:cs typeface="Times New Roman"/>
              </a:rPr>
              <a:t> </a:t>
            </a:r>
            <a:r>
              <a:rPr sz="2000" dirty="0">
                <a:solidFill>
                  <a:srgbClr val="0D0D0D"/>
                </a:solidFill>
                <a:latin typeface="Times New Roman"/>
                <a:cs typeface="Times New Roman"/>
              </a:rPr>
              <a:t>d</a:t>
            </a:r>
            <a:r>
              <a:rPr sz="2000" spc="-20" dirty="0">
                <a:solidFill>
                  <a:srgbClr val="0D0D0D"/>
                </a:solidFill>
                <a:latin typeface="Times New Roman"/>
                <a:cs typeface="Times New Roman"/>
              </a:rPr>
              <a:t>a</a:t>
            </a:r>
            <a:r>
              <a:rPr sz="2000" dirty="0">
                <a:solidFill>
                  <a:srgbClr val="0D0D0D"/>
                </a:solidFill>
                <a:latin typeface="Times New Roman"/>
                <a:cs typeface="Times New Roman"/>
              </a:rPr>
              <a:t>ta</a:t>
            </a:r>
            <a:r>
              <a:rPr sz="2000" spc="-15" dirty="0">
                <a:solidFill>
                  <a:srgbClr val="0D0D0D"/>
                </a:solidFill>
                <a:latin typeface="Times New Roman"/>
                <a:cs typeface="Times New Roman"/>
              </a:rPr>
              <a:t> </a:t>
            </a:r>
            <a:r>
              <a:rPr sz="2000" dirty="0">
                <a:solidFill>
                  <a:srgbClr val="0D0D0D"/>
                </a:solidFill>
                <a:latin typeface="Times New Roman"/>
                <a:cs typeface="Times New Roman"/>
              </a:rPr>
              <a:t>p</a:t>
            </a:r>
            <a:r>
              <a:rPr sz="2000" spc="-15" dirty="0">
                <a:solidFill>
                  <a:srgbClr val="0D0D0D"/>
                </a:solidFill>
                <a:latin typeface="Times New Roman"/>
                <a:cs typeface="Times New Roman"/>
              </a:rPr>
              <a:t>o</a:t>
            </a:r>
            <a:r>
              <a:rPr sz="2000" dirty="0">
                <a:solidFill>
                  <a:srgbClr val="0D0D0D"/>
                </a:solidFill>
                <a:latin typeface="Times New Roman"/>
                <a:cs typeface="Times New Roman"/>
              </a:rPr>
              <a:t>i</a:t>
            </a:r>
            <a:r>
              <a:rPr sz="2000" spc="-10" dirty="0">
                <a:solidFill>
                  <a:srgbClr val="0D0D0D"/>
                </a:solidFill>
                <a:latin typeface="Times New Roman"/>
                <a:cs typeface="Times New Roman"/>
              </a:rPr>
              <a:t>n</a:t>
            </a:r>
            <a:r>
              <a:rPr sz="2000" dirty="0">
                <a:solidFill>
                  <a:srgbClr val="0D0D0D"/>
                </a:solidFill>
                <a:latin typeface="Times New Roman"/>
                <a:cs typeface="Times New Roman"/>
              </a:rPr>
              <a:t>t. </a:t>
            </a:r>
            <a:r>
              <a:rPr sz="2000" spc="-10" dirty="0">
                <a:solidFill>
                  <a:srgbClr val="0D0D0D"/>
                </a:solidFill>
                <a:latin typeface="Times New Roman"/>
                <a:cs typeface="Times New Roman"/>
              </a:rPr>
              <a:t>B</a:t>
            </a:r>
            <a:r>
              <a:rPr sz="2000" spc="-15" dirty="0">
                <a:solidFill>
                  <a:srgbClr val="0D0D0D"/>
                </a:solidFill>
                <a:latin typeface="Times New Roman"/>
                <a:cs typeface="Times New Roman"/>
              </a:rPr>
              <a:t>u</a:t>
            </a:r>
            <a:r>
              <a:rPr sz="2000" dirty="0">
                <a:solidFill>
                  <a:srgbClr val="0D0D0D"/>
                </a:solidFill>
                <a:latin typeface="Times New Roman"/>
                <a:cs typeface="Times New Roman"/>
              </a:rPr>
              <a:t>t I</a:t>
            </a:r>
            <a:r>
              <a:rPr sz="2000" spc="-30" dirty="0">
                <a:solidFill>
                  <a:srgbClr val="0D0D0D"/>
                </a:solidFill>
                <a:latin typeface="Times New Roman"/>
                <a:cs typeface="Times New Roman"/>
              </a:rPr>
              <a:t> </a:t>
            </a:r>
            <a:r>
              <a:rPr sz="2000" dirty="0">
                <a:solidFill>
                  <a:srgbClr val="0D0D0D"/>
                </a:solidFill>
                <a:latin typeface="Times New Roman"/>
                <a:cs typeface="Times New Roman"/>
              </a:rPr>
              <a:t>h</a:t>
            </a:r>
            <a:r>
              <a:rPr sz="2000" spc="-5" dirty="0">
                <a:solidFill>
                  <a:srgbClr val="0D0D0D"/>
                </a:solidFill>
                <a:latin typeface="Times New Roman"/>
                <a:cs typeface="Times New Roman"/>
              </a:rPr>
              <a:t>a</a:t>
            </a:r>
            <a:r>
              <a:rPr sz="2000" dirty="0">
                <a:solidFill>
                  <a:srgbClr val="0D0D0D"/>
                </a:solidFill>
                <a:latin typeface="Times New Roman"/>
                <a:cs typeface="Times New Roman"/>
              </a:rPr>
              <a:t>d the m</a:t>
            </a:r>
            <a:r>
              <a:rPr sz="2000" spc="-10" dirty="0">
                <a:solidFill>
                  <a:srgbClr val="0D0D0D"/>
                </a:solidFill>
                <a:latin typeface="Times New Roman"/>
                <a:cs typeface="Times New Roman"/>
              </a:rPr>
              <a:t>o</a:t>
            </a:r>
            <a:r>
              <a:rPr sz="2000" dirty="0">
                <a:solidFill>
                  <a:srgbClr val="0D0D0D"/>
                </a:solidFill>
                <a:latin typeface="Times New Roman"/>
                <a:cs typeface="Times New Roman"/>
              </a:rPr>
              <a:t>st</a:t>
            </a:r>
            <a:r>
              <a:rPr sz="2000" spc="-10" dirty="0">
                <a:solidFill>
                  <a:srgbClr val="0D0D0D"/>
                </a:solidFill>
                <a:latin typeface="Times New Roman"/>
                <a:cs typeface="Times New Roman"/>
              </a:rPr>
              <a:t> </a:t>
            </a:r>
            <a:r>
              <a:rPr sz="2000" spc="-5" dirty="0">
                <a:solidFill>
                  <a:srgbClr val="0D0D0D"/>
                </a:solidFill>
                <a:latin typeface="Times New Roman"/>
                <a:cs typeface="Times New Roman"/>
              </a:rPr>
              <a:t>acc</a:t>
            </a:r>
            <a:r>
              <a:rPr sz="2000" dirty="0">
                <a:solidFill>
                  <a:srgbClr val="0D0D0D"/>
                </a:solidFill>
                <a:latin typeface="Times New Roman"/>
                <a:cs typeface="Times New Roman"/>
              </a:rPr>
              <a:t>ur</a:t>
            </a:r>
            <a:r>
              <a:rPr sz="2000" spc="-25" dirty="0">
                <a:solidFill>
                  <a:srgbClr val="0D0D0D"/>
                </a:solidFill>
                <a:latin typeface="Times New Roman"/>
                <a:cs typeface="Times New Roman"/>
              </a:rPr>
              <a:t>a</a:t>
            </a:r>
            <a:r>
              <a:rPr sz="2000" dirty="0">
                <a:solidFill>
                  <a:srgbClr val="0D0D0D"/>
                </a:solidFill>
                <a:latin typeface="Times New Roman"/>
                <a:cs typeface="Times New Roman"/>
              </a:rPr>
              <a:t>te</a:t>
            </a:r>
            <a:r>
              <a:rPr sz="2000" spc="-15" dirty="0">
                <a:solidFill>
                  <a:srgbClr val="0D0D0D"/>
                </a:solidFill>
                <a:latin typeface="Times New Roman"/>
                <a:cs typeface="Times New Roman"/>
              </a:rPr>
              <a:t> </a:t>
            </a:r>
            <a:r>
              <a:rPr sz="2000" dirty="0">
                <a:solidFill>
                  <a:srgbClr val="0D0D0D"/>
                </a:solidFill>
                <a:latin typeface="Times New Roman"/>
                <a:cs typeface="Times New Roman"/>
              </a:rPr>
              <a:t>v</a:t>
            </a:r>
            <a:r>
              <a:rPr sz="2000" spc="-5" dirty="0">
                <a:solidFill>
                  <a:srgbClr val="0D0D0D"/>
                </a:solidFill>
                <a:latin typeface="Times New Roman"/>
                <a:cs typeface="Times New Roman"/>
              </a:rPr>
              <a:t>a</a:t>
            </a:r>
            <a:r>
              <a:rPr sz="2000" spc="-10" dirty="0">
                <a:solidFill>
                  <a:srgbClr val="0D0D0D"/>
                </a:solidFill>
                <a:latin typeface="Times New Roman"/>
                <a:cs typeface="Times New Roman"/>
              </a:rPr>
              <a:t>l</a:t>
            </a:r>
            <a:r>
              <a:rPr sz="2000" dirty="0">
                <a:solidFill>
                  <a:srgbClr val="0D0D0D"/>
                </a:solidFill>
                <a:latin typeface="Times New Roman"/>
                <a:cs typeface="Times New Roman"/>
              </a:rPr>
              <a:t>id</a:t>
            </a:r>
            <a:r>
              <a:rPr sz="2000" spc="-15" dirty="0">
                <a:solidFill>
                  <a:srgbClr val="0D0D0D"/>
                </a:solidFill>
                <a:latin typeface="Times New Roman"/>
                <a:cs typeface="Times New Roman"/>
              </a:rPr>
              <a:t>a</a:t>
            </a:r>
            <a:r>
              <a:rPr sz="2000" spc="-10" dirty="0">
                <a:solidFill>
                  <a:srgbClr val="0D0D0D"/>
                </a:solidFill>
                <a:latin typeface="Times New Roman"/>
                <a:cs typeface="Times New Roman"/>
              </a:rPr>
              <a:t>t</a:t>
            </a:r>
            <a:r>
              <a:rPr sz="2000" dirty="0">
                <a:solidFill>
                  <a:srgbClr val="0D0D0D"/>
                </a:solidFill>
                <a:latin typeface="Times New Roman"/>
                <a:cs typeface="Times New Roman"/>
              </a:rPr>
              <a:t>i</a:t>
            </a:r>
            <a:r>
              <a:rPr sz="2000" spc="-10" dirty="0">
                <a:solidFill>
                  <a:srgbClr val="0D0D0D"/>
                </a:solidFill>
                <a:latin typeface="Times New Roman"/>
                <a:cs typeface="Times New Roman"/>
              </a:rPr>
              <a:t>o</a:t>
            </a:r>
            <a:r>
              <a:rPr sz="2000" dirty="0">
                <a:solidFill>
                  <a:srgbClr val="0D0D0D"/>
                </a:solidFill>
                <a:latin typeface="Times New Roman"/>
                <a:cs typeface="Times New Roman"/>
              </a:rPr>
              <a:t>n</a:t>
            </a:r>
            <a:r>
              <a:rPr sz="2000" spc="-15" dirty="0">
                <a:solidFill>
                  <a:srgbClr val="0D0D0D"/>
                </a:solidFill>
                <a:latin typeface="Times New Roman"/>
                <a:cs typeface="Times New Roman"/>
              </a:rPr>
              <a:t> </a:t>
            </a:r>
            <a:r>
              <a:rPr sz="2000" dirty="0">
                <a:solidFill>
                  <a:srgbClr val="0D0D0D"/>
                </a:solidFill>
                <a:latin typeface="Times New Roman"/>
                <a:cs typeface="Times New Roman"/>
              </a:rPr>
              <a:t>s</a:t>
            </a:r>
            <a:r>
              <a:rPr sz="2000" spc="-5" dirty="0">
                <a:solidFill>
                  <a:srgbClr val="0D0D0D"/>
                </a:solidFill>
                <a:latin typeface="Times New Roman"/>
                <a:cs typeface="Times New Roman"/>
              </a:rPr>
              <a:t>c</a:t>
            </a:r>
            <a:r>
              <a:rPr sz="2000" dirty="0">
                <a:solidFill>
                  <a:srgbClr val="0D0D0D"/>
                </a:solidFill>
                <a:latin typeface="Times New Roman"/>
                <a:cs typeface="Times New Roman"/>
              </a:rPr>
              <a:t>ore</a:t>
            </a:r>
            <a:r>
              <a:rPr sz="2000" spc="-25" dirty="0">
                <a:solidFill>
                  <a:srgbClr val="0D0D0D"/>
                </a:solidFill>
                <a:latin typeface="Times New Roman"/>
                <a:cs typeface="Times New Roman"/>
              </a:rPr>
              <a:t> </a:t>
            </a:r>
            <a:r>
              <a:rPr sz="2000" spc="-10" dirty="0">
                <a:solidFill>
                  <a:srgbClr val="0D0D0D"/>
                </a:solidFill>
                <a:latin typeface="Times New Roman"/>
                <a:cs typeface="Times New Roman"/>
              </a:rPr>
              <a:t>i</a:t>
            </a:r>
            <a:r>
              <a:rPr sz="2000" dirty="0">
                <a:solidFill>
                  <a:srgbClr val="0D0D0D"/>
                </a:solidFill>
                <a:latin typeface="Times New Roman"/>
                <a:cs typeface="Times New Roman"/>
              </a:rPr>
              <a:t>n K</a:t>
            </a:r>
            <a:r>
              <a:rPr sz="2000" spc="-20" dirty="0">
                <a:solidFill>
                  <a:srgbClr val="0D0D0D"/>
                </a:solidFill>
                <a:latin typeface="Times New Roman"/>
                <a:cs typeface="Times New Roman"/>
              </a:rPr>
              <a:t>N</a:t>
            </a:r>
            <a:r>
              <a:rPr sz="2000" dirty="0">
                <a:solidFill>
                  <a:srgbClr val="0D0D0D"/>
                </a:solidFill>
                <a:latin typeface="Times New Roman"/>
                <a:cs typeface="Times New Roman"/>
              </a:rPr>
              <a:t>N </a:t>
            </a:r>
            <a:r>
              <a:rPr sz="2000" spc="-10" dirty="0">
                <a:solidFill>
                  <a:srgbClr val="0D0D0D"/>
                </a:solidFill>
                <a:latin typeface="Times New Roman"/>
                <a:cs typeface="Times New Roman"/>
              </a:rPr>
              <a:t>(</a:t>
            </a:r>
            <a:r>
              <a:rPr sz="2000" dirty="0">
                <a:solidFill>
                  <a:srgbClr val="0D0D0D"/>
                </a:solidFill>
                <a:latin typeface="Times New Roman"/>
                <a:cs typeface="Times New Roman"/>
              </a:rPr>
              <a:t>K</a:t>
            </a:r>
            <a:r>
              <a:rPr sz="2000" spc="-20" dirty="0">
                <a:solidFill>
                  <a:srgbClr val="0D0D0D"/>
                </a:solidFill>
                <a:latin typeface="Times New Roman"/>
                <a:cs typeface="Times New Roman"/>
              </a:rPr>
              <a:t>=</a:t>
            </a:r>
            <a:r>
              <a:rPr sz="2000" dirty="0">
                <a:solidFill>
                  <a:srgbClr val="0D0D0D"/>
                </a:solidFill>
                <a:latin typeface="Times New Roman"/>
                <a:cs typeface="Times New Roman"/>
              </a:rPr>
              <a:t>1 </a:t>
            </a:r>
            <a:r>
              <a:rPr sz="2000" spc="-15" dirty="0">
                <a:solidFill>
                  <a:srgbClr val="0D0D0D"/>
                </a:solidFill>
                <a:latin typeface="Times New Roman"/>
                <a:cs typeface="Times New Roman"/>
              </a:rPr>
              <a:t>w</a:t>
            </a:r>
            <a:r>
              <a:rPr sz="2000" spc="-10" dirty="0">
                <a:solidFill>
                  <a:srgbClr val="0D0D0D"/>
                </a:solidFill>
                <a:latin typeface="Times New Roman"/>
                <a:cs typeface="Times New Roman"/>
              </a:rPr>
              <a:t>i</a:t>
            </a:r>
            <a:r>
              <a:rPr sz="2000" dirty="0">
                <a:solidFill>
                  <a:srgbClr val="0D0D0D"/>
                </a:solidFill>
                <a:latin typeface="Times New Roman"/>
                <a:cs typeface="Times New Roman"/>
              </a:rPr>
              <a:t>th</a:t>
            </a:r>
            <a:r>
              <a:rPr sz="2000" spc="-10" dirty="0">
                <a:solidFill>
                  <a:srgbClr val="0D0D0D"/>
                </a:solidFill>
                <a:latin typeface="Times New Roman"/>
                <a:cs typeface="Times New Roman"/>
              </a:rPr>
              <a:t> </a:t>
            </a:r>
            <a:r>
              <a:rPr sz="2000" dirty="0">
                <a:solidFill>
                  <a:srgbClr val="0D0D0D"/>
                </a:solidFill>
                <a:latin typeface="Times New Roman"/>
                <a:cs typeface="Times New Roman"/>
              </a:rPr>
              <a:t>un</a:t>
            </a:r>
            <a:r>
              <a:rPr sz="2000" spc="-10" dirty="0">
                <a:solidFill>
                  <a:srgbClr val="0D0D0D"/>
                </a:solidFill>
                <a:latin typeface="Times New Roman"/>
                <a:cs typeface="Times New Roman"/>
              </a:rPr>
              <a:t>i</a:t>
            </a:r>
            <a:r>
              <a:rPr sz="2000" dirty="0">
                <a:solidFill>
                  <a:srgbClr val="0D0D0D"/>
                </a:solidFill>
                <a:latin typeface="Times New Roman"/>
                <a:cs typeface="Times New Roman"/>
              </a:rPr>
              <a:t>fo</a:t>
            </a:r>
            <a:r>
              <a:rPr sz="2000" spc="-20" dirty="0">
                <a:solidFill>
                  <a:srgbClr val="0D0D0D"/>
                </a:solidFill>
                <a:latin typeface="Times New Roman"/>
                <a:cs typeface="Times New Roman"/>
              </a:rPr>
              <a:t>r</a:t>
            </a:r>
            <a:r>
              <a:rPr sz="2000" dirty="0">
                <a:solidFill>
                  <a:srgbClr val="0D0D0D"/>
                </a:solidFill>
                <a:latin typeface="Times New Roman"/>
                <a:cs typeface="Times New Roman"/>
              </a:rPr>
              <a:t>m w</a:t>
            </a:r>
            <a:r>
              <a:rPr sz="2000" spc="-20" dirty="0">
                <a:solidFill>
                  <a:srgbClr val="0D0D0D"/>
                </a:solidFill>
                <a:latin typeface="Times New Roman"/>
                <a:cs typeface="Times New Roman"/>
              </a:rPr>
              <a:t>e</a:t>
            </a:r>
            <a:r>
              <a:rPr sz="2000" dirty="0">
                <a:solidFill>
                  <a:srgbClr val="0D0D0D"/>
                </a:solidFill>
                <a:latin typeface="Times New Roman"/>
                <a:cs typeface="Times New Roman"/>
              </a:rPr>
              <a:t>i</a:t>
            </a:r>
            <a:r>
              <a:rPr sz="2000" spc="-10" dirty="0">
                <a:solidFill>
                  <a:srgbClr val="0D0D0D"/>
                </a:solidFill>
                <a:latin typeface="Times New Roman"/>
                <a:cs typeface="Times New Roman"/>
              </a:rPr>
              <a:t>g</a:t>
            </a:r>
            <a:r>
              <a:rPr sz="2000" dirty="0">
                <a:solidFill>
                  <a:srgbClr val="0D0D0D"/>
                </a:solidFill>
                <a:latin typeface="Times New Roman"/>
                <a:cs typeface="Times New Roman"/>
              </a:rPr>
              <a:t>h</a:t>
            </a:r>
            <a:r>
              <a:rPr sz="2000" spc="-10" dirty="0">
                <a:solidFill>
                  <a:srgbClr val="0D0D0D"/>
                </a:solidFill>
                <a:latin typeface="Times New Roman"/>
                <a:cs typeface="Times New Roman"/>
              </a:rPr>
              <a:t>t</a:t>
            </a:r>
            <a:r>
              <a:rPr sz="2000" dirty="0">
                <a:solidFill>
                  <a:srgbClr val="0D0D0D"/>
                </a:solidFill>
                <a:latin typeface="Times New Roman"/>
                <a:cs typeface="Times New Roman"/>
              </a:rPr>
              <a:t>s).</a:t>
            </a:r>
            <a:r>
              <a:rPr sz="2000" spc="-15" dirty="0">
                <a:solidFill>
                  <a:srgbClr val="0D0D0D"/>
                </a:solidFill>
                <a:latin typeface="Times New Roman"/>
                <a:cs typeface="Times New Roman"/>
              </a:rPr>
              <a:t> </a:t>
            </a:r>
            <a:r>
              <a:rPr sz="2000" spc="-30" dirty="0">
                <a:solidFill>
                  <a:srgbClr val="0D0D0D"/>
                </a:solidFill>
                <a:latin typeface="Times New Roman"/>
                <a:cs typeface="Times New Roman"/>
              </a:rPr>
              <a:t>I</a:t>
            </a:r>
            <a:r>
              <a:rPr sz="2000" dirty="0">
                <a:solidFill>
                  <a:srgbClr val="0D0D0D"/>
                </a:solidFill>
                <a:latin typeface="Times New Roman"/>
                <a:cs typeface="Times New Roman"/>
              </a:rPr>
              <a:t>t </a:t>
            </a:r>
            <a:r>
              <a:rPr sz="2000" spc="-10" dirty="0">
                <a:solidFill>
                  <a:srgbClr val="0D0D0D"/>
                </a:solidFill>
                <a:latin typeface="Times New Roman"/>
                <a:cs typeface="Times New Roman"/>
              </a:rPr>
              <a:t>g</a:t>
            </a:r>
            <a:r>
              <a:rPr sz="2000" dirty="0">
                <a:solidFill>
                  <a:srgbClr val="0D0D0D"/>
                </a:solidFill>
                <a:latin typeface="Times New Roman"/>
                <a:cs typeface="Times New Roman"/>
              </a:rPr>
              <a:t>iv</a:t>
            </a:r>
            <a:r>
              <a:rPr sz="2000" spc="-15" dirty="0">
                <a:solidFill>
                  <a:srgbClr val="0D0D0D"/>
                </a:solidFill>
                <a:latin typeface="Times New Roman"/>
                <a:cs typeface="Times New Roman"/>
              </a:rPr>
              <a:t>e</a:t>
            </a:r>
            <a:r>
              <a:rPr sz="2000" dirty="0">
                <a:solidFill>
                  <a:srgbClr val="0D0D0D"/>
                </a:solidFill>
                <a:latin typeface="Times New Roman"/>
                <a:cs typeface="Times New Roman"/>
              </a:rPr>
              <a:t>s </a:t>
            </a:r>
            <a:r>
              <a:rPr sz="2000" spc="-5" dirty="0">
                <a:solidFill>
                  <a:srgbClr val="0D0D0D"/>
                </a:solidFill>
                <a:latin typeface="Times New Roman"/>
                <a:cs typeface="Times New Roman"/>
              </a:rPr>
              <a:t>a</a:t>
            </a:r>
            <a:r>
              <a:rPr sz="2000" dirty="0">
                <a:solidFill>
                  <a:srgbClr val="0D0D0D"/>
                </a:solidFill>
                <a:latin typeface="Times New Roman"/>
                <a:cs typeface="Times New Roman"/>
              </a:rPr>
              <a:t>n</a:t>
            </a:r>
            <a:r>
              <a:rPr sz="2000" spc="-15" dirty="0">
                <a:solidFill>
                  <a:srgbClr val="0D0D0D"/>
                </a:solidFill>
                <a:latin typeface="Times New Roman"/>
                <a:cs typeface="Times New Roman"/>
              </a:rPr>
              <a:t> </a:t>
            </a:r>
            <a:r>
              <a:rPr sz="2000" dirty="0">
                <a:solidFill>
                  <a:srgbClr val="0D0D0D"/>
                </a:solidFill>
                <a:latin typeface="Times New Roman"/>
                <a:cs typeface="Times New Roman"/>
              </a:rPr>
              <a:t>A</a:t>
            </a:r>
            <a:r>
              <a:rPr sz="2000" spc="-10" dirty="0">
                <a:solidFill>
                  <a:srgbClr val="0D0D0D"/>
                </a:solidFill>
                <a:latin typeface="Times New Roman"/>
                <a:cs typeface="Times New Roman"/>
              </a:rPr>
              <a:t>c</a:t>
            </a:r>
            <a:r>
              <a:rPr sz="2000" spc="-5" dirty="0">
                <a:solidFill>
                  <a:srgbClr val="0D0D0D"/>
                </a:solidFill>
                <a:latin typeface="Times New Roman"/>
                <a:cs typeface="Times New Roman"/>
              </a:rPr>
              <a:t>c</a:t>
            </a:r>
            <a:r>
              <a:rPr sz="2000" spc="-15" dirty="0">
                <a:solidFill>
                  <a:srgbClr val="0D0D0D"/>
                </a:solidFill>
                <a:latin typeface="Times New Roman"/>
                <a:cs typeface="Times New Roman"/>
              </a:rPr>
              <a:t>u</a:t>
            </a:r>
            <a:r>
              <a:rPr sz="2000" dirty="0">
                <a:solidFill>
                  <a:srgbClr val="0D0D0D"/>
                </a:solidFill>
                <a:latin typeface="Times New Roman"/>
                <a:cs typeface="Times New Roman"/>
              </a:rPr>
              <a:t>r</a:t>
            </a:r>
            <a:r>
              <a:rPr sz="2000" spc="-10" dirty="0">
                <a:solidFill>
                  <a:srgbClr val="0D0D0D"/>
                </a:solidFill>
                <a:latin typeface="Times New Roman"/>
                <a:cs typeface="Times New Roman"/>
              </a:rPr>
              <a:t>a</a:t>
            </a:r>
            <a:r>
              <a:rPr sz="2000" spc="5" dirty="0">
                <a:solidFill>
                  <a:srgbClr val="0D0D0D"/>
                </a:solidFill>
                <a:latin typeface="Times New Roman"/>
                <a:cs typeface="Times New Roman"/>
              </a:rPr>
              <a:t>c</a:t>
            </a:r>
            <a:r>
              <a:rPr sz="2000" dirty="0">
                <a:solidFill>
                  <a:srgbClr val="0D0D0D"/>
                </a:solidFill>
                <a:latin typeface="Times New Roman"/>
                <a:cs typeface="Times New Roman"/>
              </a:rPr>
              <a:t>y</a:t>
            </a:r>
            <a:r>
              <a:rPr sz="2000" spc="-40" dirty="0">
                <a:solidFill>
                  <a:srgbClr val="0D0D0D"/>
                </a:solidFill>
                <a:latin typeface="Times New Roman"/>
                <a:cs typeface="Times New Roman"/>
              </a:rPr>
              <a:t> </a:t>
            </a:r>
            <a:r>
              <a:rPr sz="2000" dirty="0">
                <a:solidFill>
                  <a:srgbClr val="0D0D0D"/>
                </a:solidFill>
                <a:latin typeface="Times New Roman"/>
                <a:cs typeface="Times New Roman"/>
              </a:rPr>
              <a:t>of 8</a:t>
            </a:r>
            <a:r>
              <a:rPr sz="2000" spc="-20" dirty="0">
                <a:solidFill>
                  <a:srgbClr val="0D0D0D"/>
                </a:solidFill>
                <a:latin typeface="Times New Roman"/>
                <a:cs typeface="Times New Roman"/>
              </a:rPr>
              <a:t>4</a:t>
            </a:r>
            <a:r>
              <a:rPr sz="2000" dirty="0">
                <a:solidFill>
                  <a:srgbClr val="0D0D0D"/>
                </a:solidFill>
                <a:latin typeface="Times New Roman"/>
                <a:cs typeface="Times New Roman"/>
              </a:rPr>
              <a:t>.0</a:t>
            </a:r>
            <a:r>
              <a:rPr sz="2000" spc="-15" dirty="0">
                <a:solidFill>
                  <a:srgbClr val="0D0D0D"/>
                </a:solidFill>
                <a:latin typeface="Times New Roman"/>
                <a:cs typeface="Times New Roman"/>
              </a:rPr>
              <a:t>3</a:t>
            </a:r>
            <a:r>
              <a:rPr sz="2000" dirty="0">
                <a:solidFill>
                  <a:srgbClr val="0D0D0D"/>
                </a:solidFill>
                <a:latin typeface="Times New Roman"/>
                <a:cs typeface="Times New Roman"/>
              </a:rPr>
              <a:t>%</a:t>
            </a:r>
            <a:r>
              <a:rPr sz="2000" spc="-20" dirty="0">
                <a:solidFill>
                  <a:srgbClr val="0D0D0D"/>
                </a:solidFill>
                <a:latin typeface="Times New Roman"/>
                <a:cs typeface="Times New Roman"/>
              </a:rPr>
              <a:t> </a:t>
            </a:r>
            <a:r>
              <a:rPr sz="2000" dirty="0">
                <a:solidFill>
                  <a:srgbClr val="0D0D0D"/>
                </a:solidFill>
                <a:latin typeface="Times New Roman"/>
                <a:cs typeface="Times New Roman"/>
              </a:rPr>
              <a:t>of T</a:t>
            </a:r>
            <a:r>
              <a:rPr sz="2000" spc="-5" dirty="0">
                <a:solidFill>
                  <a:srgbClr val="0D0D0D"/>
                </a:solidFill>
                <a:latin typeface="Times New Roman"/>
                <a:cs typeface="Times New Roman"/>
              </a:rPr>
              <a:t>ra</a:t>
            </a:r>
            <a:r>
              <a:rPr sz="2000" spc="-10" dirty="0">
                <a:solidFill>
                  <a:srgbClr val="0D0D0D"/>
                </a:solidFill>
                <a:latin typeface="Times New Roman"/>
                <a:cs typeface="Times New Roman"/>
              </a:rPr>
              <a:t>i</a:t>
            </a:r>
            <a:r>
              <a:rPr sz="2000" dirty="0">
                <a:solidFill>
                  <a:srgbClr val="0D0D0D"/>
                </a:solidFill>
                <a:latin typeface="Times New Roman"/>
                <a:cs typeface="Times New Roman"/>
              </a:rPr>
              <a:t>n</a:t>
            </a:r>
            <a:r>
              <a:rPr sz="2000" spc="-10" dirty="0">
                <a:solidFill>
                  <a:srgbClr val="0D0D0D"/>
                </a:solidFill>
                <a:latin typeface="Times New Roman"/>
                <a:cs typeface="Times New Roman"/>
              </a:rPr>
              <a:t>i</a:t>
            </a:r>
            <a:r>
              <a:rPr sz="2000" dirty="0">
                <a:solidFill>
                  <a:srgbClr val="0D0D0D"/>
                </a:solidFill>
                <a:latin typeface="Times New Roman"/>
                <a:cs typeface="Times New Roman"/>
              </a:rPr>
              <a:t>ng</a:t>
            </a:r>
            <a:r>
              <a:rPr sz="2000" spc="-15" dirty="0">
                <a:solidFill>
                  <a:srgbClr val="0D0D0D"/>
                </a:solidFill>
                <a:latin typeface="Times New Roman"/>
                <a:cs typeface="Times New Roman"/>
              </a:rPr>
              <a:t> </a:t>
            </a:r>
            <a:r>
              <a:rPr sz="2000" dirty="0">
                <a:solidFill>
                  <a:srgbClr val="0D0D0D"/>
                </a:solidFill>
                <a:latin typeface="Times New Roman"/>
                <a:cs typeface="Times New Roman"/>
              </a:rPr>
              <a:t>A</a:t>
            </a:r>
            <a:r>
              <a:rPr sz="2000" spc="-10" dirty="0">
                <a:solidFill>
                  <a:srgbClr val="0D0D0D"/>
                </a:solidFill>
                <a:latin typeface="Times New Roman"/>
                <a:cs typeface="Times New Roman"/>
              </a:rPr>
              <a:t>c</a:t>
            </a:r>
            <a:r>
              <a:rPr sz="2000" spc="-5" dirty="0">
                <a:solidFill>
                  <a:srgbClr val="0D0D0D"/>
                </a:solidFill>
                <a:latin typeface="Times New Roman"/>
                <a:cs typeface="Times New Roman"/>
              </a:rPr>
              <a:t>c</a:t>
            </a:r>
            <a:r>
              <a:rPr sz="2000" dirty="0">
                <a:solidFill>
                  <a:srgbClr val="0D0D0D"/>
                </a:solidFill>
                <a:latin typeface="Times New Roman"/>
                <a:cs typeface="Times New Roman"/>
              </a:rPr>
              <a:t>ur</a:t>
            </a:r>
            <a:r>
              <a:rPr sz="2000" spc="-10" dirty="0">
                <a:solidFill>
                  <a:srgbClr val="0D0D0D"/>
                </a:solidFill>
                <a:latin typeface="Times New Roman"/>
                <a:cs typeface="Times New Roman"/>
              </a:rPr>
              <a:t>a</a:t>
            </a:r>
            <a:r>
              <a:rPr sz="2000" spc="-5" dirty="0">
                <a:solidFill>
                  <a:srgbClr val="0D0D0D"/>
                </a:solidFill>
                <a:latin typeface="Times New Roman"/>
                <a:cs typeface="Times New Roman"/>
              </a:rPr>
              <a:t>c</a:t>
            </a:r>
            <a:r>
              <a:rPr sz="2000" dirty="0">
                <a:solidFill>
                  <a:srgbClr val="0D0D0D"/>
                </a:solidFill>
                <a:latin typeface="Times New Roman"/>
                <a:cs typeface="Times New Roman"/>
              </a:rPr>
              <a:t>y</a:t>
            </a:r>
            <a:r>
              <a:rPr sz="2000" spc="-40" dirty="0">
                <a:solidFill>
                  <a:srgbClr val="0D0D0D"/>
                </a:solidFill>
                <a:latin typeface="Times New Roman"/>
                <a:cs typeface="Times New Roman"/>
              </a:rPr>
              <a:t> </a:t>
            </a:r>
            <a:r>
              <a:rPr sz="2000" spc="-5" dirty="0">
                <a:solidFill>
                  <a:srgbClr val="0D0D0D"/>
                </a:solidFill>
                <a:latin typeface="Times New Roman"/>
                <a:cs typeface="Times New Roman"/>
              </a:rPr>
              <a:t>a</a:t>
            </a:r>
            <a:r>
              <a:rPr sz="2000" dirty="0">
                <a:solidFill>
                  <a:srgbClr val="0D0D0D"/>
                </a:solidFill>
                <a:latin typeface="Times New Roman"/>
                <a:cs typeface="Times New Roman"/>
              </a:rPr>
              <a:t>nd </a:t>
            </a:r>
            <a:r>
              <a:rPr sz="2000" spc="-5" dirty="0">
                <a:solidFill>
                  <a:srgbClr val="0D0D0D"/>
                </a:solidFill>
                <a:latin typeface="Times New Roman"/>
                <a:cs typeface="Times New Roman"/>
              </a:rPr>
              <a:t>a</a:t>
            </a:r>
            <a:r>
              <a:rPr sz="2000" dirty="0">
                <a:solidFill>
                  <a:srgbClr val="0D0D0D"/>
                </a:solidFill>
                <a:latin typeface="Times New Roman"/>
                <a:cs typeface="Times New Roman"/>
              </a:rPr>
              <a:t>bo</a:t>
            </a:r>
            <a:r>
              <a:rPr sz="2000" spc="-15" dirty="0">
                <a:solidFill>
                  <a:srgbClr val="0D0D0D"/>
                </a:solidFill>
                <a:latin typeface="Times New Roman"/>
                <a:cs typeface="Times New Roman"/>
              </a:rPr>
              <a:t>u</a:t>
            </a:r>
            <a:r>
              <a:rPr sz="2000" dirty="0">
                <a:solidFill>
                  <a:srgbClr val="0D0D0D"/>
                </a:solidFill>
                <a:latin typeface="Times New Roman"/>
                <a:cs typeface="Times New Roman"/>
              </a:rPr>
              <a:t>t</a:t>
            </a:r>
            <a:r>
              <a:rPr sz="2000" spc="-10" dirty="0">
                <a:solidFill>
                  <a:srgbClr val="0D0D0D"/>
                </a:solidFill>
                <a:latin typeface="Times New Roman"/>
                <a:cs typeface="Times New Roman"/>
              </a:rPr>
              <a:t> </a:t>
            </a:r>
            <a:r>
              <a:rPr sz="2000" dirty="0">
                <a:solidFill>
                  <a:srgbClr val="0D0D0D"/>
                </a:solidFill>
                <a:latin typeface="Times New Roman"/>
                <a:cs typeface="Times New Roman"/>
              </a:rPr>
              <a:t>8</a:t>
            </a:r>
            <a:r>
              <a:rPr sz="2000" spc="-15" dirty="0">
                <a:solidFill>
                  <a:srgbClr val="0D0D0D"/>
                </a:solidFill>
                <a:latin typeface="Times New Roman"/>
                <a:cs typeface="Times New Roman"/>
              </a:rPr>
              <a:t>0</a:t>
            </a:r>
            <a:r>
              <a:rPr sz="2000" dirty="0">
                <a:solidFill>
                  <a:srgbClr val="0D0D0D"/>
                </a:solidFill>
                <a:latin typeface="Times New Roman"/>
                <a:cs typeface="Times New Roman"/>
              </a:rPr>
              <a:t>.6%</a:t>
            </a:r>
            <a:r>
              <a:rPr sz="2000" spc="-20" dirty="0">
                <a:solidFill>
                  <a:srgbClr val="0D0D0D"/>
                </a:solidFill>
                <a:latin typeface="Times New Roman"/>
                <a:cs typeface="Times New Roman"/>
              </a:rPr>
              <a:t> </a:t>
            </a:r>
            <a:r>
              <a:rPr sz="2000" dirty="0">
                <a:solidFill>
                  <a:srgbClr val="0D0D0D"/>
                </a:solidFill>
                <a:latin typeface="Times New Roman"/>
                <a:cs typeface="Times New Roman"/>
              </a:rPr>
              <a:t>of</a:t>
            </a:r>
            <a:r>
              <a:rPr sz="2000" spc="-20" dirty="0">
                <a:solidFill>
                  <a:srgbClr val="0D0D0D"/>
                </a:solidFill>
                <a:latin typeface="Times New Roman"/>
                <a:cs typeface="Times New Roman"/>
              </a:rPr>
              <a:t> </a:t>
            </a:r>
            <a:r>
              <a:rPr sz="2000" dirty="0">
                <a:solidFill>
                  <a:srgbClr val="0D0D0D"/>
                </a:solidFill>
                <a:latin typeface="Times New Roman"/>
                <a:cs typeface="Times New Roman"/>
              </a:rPr>
              <a:t>V</a:t>
            </a:r>
            <a:r>
              <a:rPr sz="2000" spc="-5" dirty="0">
                <a:solidFill>
                  <a:srgbClr val="0D0D0D"/>
                </a:solidFill>
                <a:latin typeface="Times New Roman"/>
                <a:cs typeface="Times New Roman"/>
              </a:rPr>
              <a:t>a</a:t>
            </a:r>
            <a:r>
              <a:rPr sz="2000" spc="-10" dirty="0">
                <a:solidFill>
                  <a:srgbClr val="0D0D0D"/>
                </a:solidFill>
                <a:latin typeface="Times New Roman"/>
                <a:cs typeface="Times New Roman"/>
              </a:rPr>
              <a:t>l</a:t>
            </a:r>
            <a:r>
              <a:rPr sz="2000" dirty="0">
                <a:solidFill>
                  <a:srgbClr val="0D0D0D"/>
                </a:solidFill>
                <a:latin typeface="Times New Roman"/>
                <a:cs typeface="Times New Roman"/>
              </a:rPr>
              <a:t>id</a:t>
            </a:r>
            <a:r>
              <a:rPr sz="2000" spc="-15" dirty="0">
                <a:solidFill>
                  <a:srgbClr val="0D0D0D"/>
                </a:solidFill>
                <a:latin typeface="Times New Roman"/>
                <a:cs typeface="Times New Roman"/>
              </a:rPr>
              <a:t>a</a:t>
            </a:r>
            <a:r>
              <a:rPr sz="2000" spc="-10" dirty="0">
                <a:solidFill>
                  <a:srgbClr val="0D0D0D"/>
                </a:solidFill>
                <a:latin typeface="Times New Roman"/>
                <a:cs typeface="Times New Roman"/>
              </a:rPr>
              <a:t>t</a:t>
            </a:r>
            <a:r>
              <a:rPr sz="2000" dirty="0">
                <a:solidFill>
                  <a:srgbClr val="0D0D0D"/>
                </a:solidFill>
                <a:latin typeface="Times New Roman"/>
                <a:cs typeface="Times New Roman"/>
              </a:rPr>
              <a:t>ion</a:t>
            </a:r>
            <a:r>
              <a:rPr sz="2000" spc="-10" dirty="0">
                <a:solidFill>
                  <a:srgbClr val="0D0D0D"/>
                </a:solidFill>
                <a:latin typeface="Times New Roman"/>
                <a:cs typeface="Times New Roman"/>
              </a:rPr>
              <a:t> </a:t>
            </a:r>
            <a:r>
              <a:rPr sz="2000" dirty="0">
                <a:solidFill>
                  <a:srgbClr val="0D0D0D"/>
                </a:solidFill>
                <a:latin typeface="Times New Roman"/>
                <a:cs typeface="Times New Roman"/>
              </a:rPr>
              <a:t>A</a:t>
            </a:r>
            <a:r>
              <a:rPr sz="2000" spc="-10" dirty="0">
                <a:solidFill>
                  <a:srgbClr val="0D0D0D"/>
                </a:solidFill>
                <a:latin typeface="Times New Roman"/>
                <a:cs typeface="Times New Roman"/>
              </a:rPr>
              <a:t>c</a:t>
            </a:r>
            <a:r>
              <a:rPr sz="2000" spc="-5" dirty="0">
                <a:solidFill>
                  <a:srgbClr val="0D0D0D"/>
                </a:solidFill>
                <a:latin typeface="Times New Roman"/>
                <a:cs typeface="Times New Roman"/>
              </a:rPr>
              <a:t>c</a:t>
            </a:r>
            <a:r>
              <a:rPr sz="2000" dirty="0">
                <a:solidFill>
                  <a:srgbClr val="0D0D0D"/>
                </a:solidFill>
                <a:latin typeface="Times New Roman"/>
                <a:cs typeface="Times New Roman"/>
              </a:rPr>
              <a:t>ur</a:t>
            </a:r>
            <a:r>
              <a:rPr sz="2000" spc="-10" dirty="0">
                <a:solidFill>
                  <a:srgbClr val="0D0D0D"/>
                </a:solidFill>
                <a:latin typeface="Times New Roman"/>
                <a:cs typeface="Times New Roman"/>
              </a:rPr>
              <a:t>a</a:t>
            </a:r>
            <a:r>
              <a:rPr sz="2000" spc="-5" dirty="0">
                <a:solidFill>
                  <a:srgbClr val="0D0D0D"/>
                </a:solidFill>
                <a:latin typeface="Times New Roman"/>
                <a:cs typeface="Times New Roman"/>
              </a:rPr>
              <a:t>c</a:t>
            </a:r>
            <a:r>
              <a:rPr sz="2000" spc="-40" dirty="0">
                <a:solidFill>
                  <a:srgbClr val="0D0D0D"/>
                </a:solidFill>
                <a:latin typeface="Times New Roman"/>
                <a:cs typeface="Times New Roman"/>
              </a:rPr>
              <a:t>y</a:t>
            </a:r>
            <a:r>
              <a:rPr sz="2000" dirty="0">
                <a:solidFill>
                  <a:srgbClr val="0D0D0D"/>
                </a:solidFill>
                <a:latin typeface="Times New Roman"/>
                <a:cs typeface="Times New Roman"/>
              </a:rPr>
              <a:t>, </a:t>
            </a:r>
            <a:r>
              <a:rPr sz="2000" spc="-5" dirty="0">
                <a:solidFill>
                  <a:srgbClr val="0D0D0D"/>
                </a:solidFill>
                <a:latin typeface="Times New Roman"/>
                <a:cs typeface="Times New Roman"/>
              </a:rPr>
              <a:t>a</a:t>
            </a:r>
            <a:r>
              <a:rPr sz="2000" dirty="0">
                <a:solidFill>
                  <a:srgbClr val="0D0D0D"/>
                </a:solidFill>
                <a:latin typeface="Times New Roman"/>
                <a:cs typeface="Times New Roman"/>
              </a:rPr>
              <a:t>nd </a:t>
            </a:r>
            <a:r>
              <a:rPr sz="2000" spc="-5" dirty="0">
                <a:solidFill>
                  <a:srgbClr val="0D0D0D"/>
                </a:solidFill>
                <a:latin typeface="Times New Roman"/>
                <a:cs typeface="Times New Roman"/>
              </a:rPr>
              <a:t>a</a:t>
            </a:r>
            <a:r>
              <a:rPr sz="2000" spc="-15" dirty="0">
                <a:solidFill>
                  <a:srgbClr val="0D0D0D"/>
                </a:solidFill>
                <a:latin typeface="Times New Roman"/>
                <a:cs typeface="Times New Roman"/>
              </a:rPr>
              <a:t>b</a:t>
            </a:r>
            <a:r>
              <a:rPr sz="2000" dirty="0">
                <a:solidFill>
                  <a:srgbClr val="0D0D0D"/>
                </a:solidFill>
                <a:latin typeface="Times New Roman"/>
                <a:cs typeface="Times New Roman"/>
              </a:rPr>
              <a:t>o</a:t>
            </a:r>
            <a:r>
              <a:rPr sz="2000" spc="-15" dirty="0">
                <a:solidFill>
                  <a:srgbClr val="0D0D0D"/>
                </a:solidFill>
                <a:latin typeface="Times New Roman"/>
                <a:cs typeface="Times New Roman"/>
              </a:rPr>
              <a:t>u</a:t>
            </a:r>
            <a:r>
              <a:rPr sz="2000" dirty="0">
                <a:solidFill>
                  <a:srgbClr val="0D0D0D"/>
                </a:solidFill>
                <a:latin typeface="Times New Roman"/>
                <a:cs typeface="Times New Roman"/>
              </a:rPr>
              <a:t>t </a:t>
            </a:r>
            <a:r>
              <a:rPr sz="2000" spc="-10" dirty="0">
                <a:solidFill>
                  <a:srgbClr val="0D0D0D"/>
                </a:solidFill>
                <a:latin typeface="Times New Roman"/>
                <a:cs typeface="Times New Roman"/>
              </a:rPr>
              <a:t>5</a:t>
            </a:r>
            <a:r>
              <a:rPr sz="2000" spc="-15" dirty="0">
                <a:solidFill>
                  <a:srgbClr val="0D0D0D"/>
                </a:solidFill>
                <a:latin typeface="Times New Roman"/>
                <a:cs typeface="Times New Roman"/>
              </a:rPr>
              <a:t>7</a:t>
            </a:r>
            <a:r>
              <a:rPr sz="2000" dirty="0">
                <a:solidFill>
                  <a:srgbClr val="0D0D0D"/>
                </a:solidFill>
                <a:latin typeface="Times New Roman"/>
                <a:cs typeface="Times New Roman"/>
              </a:rPr>
              <a:t>%</a:t>
            </a:r>
            <a:r>
              <a:rPr sz="2000" spc="-5" dirty="0">
                <a:solidFill>
                  <a:srgbClr val="0D0D0D"/>
                </a:solidFill>
                <a:latin typeface="Times New Roman"/>
                <a:cs typeface="Times New Roman"/>
              </a:rPr>
              <a:t> </a:t>
            </a:r>
            <a:r>
              <a:rPr sz="2000" dirty="0">
                <a:solidFill>
                  <a:srgbClr val="0D0D0D"/>
                </a:solidFill>
                <a:latin typeface="Times New Roman"/>
                <a:cs typeface="Times New Roman"/>
              </a:rPr>
              <a:t>of</a:t>
            </a:r>
            <a:r>
              <a:rPr sz="2000" spc="-20" dirty="0">
                <a:solidFill>
                  <a:srgbClr val="0D0D0D"/>
                </a:solidFill>
                <a:latin typeface="Times New Roman"/>
                <a:cs typeface="Times New Roman"/>
              </a:rPr>
              <a:t> </a:t>
            </a:r>
            <a:r>
              <a:rPr sz="2000" dirty="0">
                <a:solidFill>
                  <a:srgbClr val="0D0D0D"/>
                </a:solidFill>
                <a:latin typeface="Times New Roman"/>
                <a:cs typeface="Times New Roman"/>
              </a:rPr>
              <a:t>V</a:t>
            </a:r>
            <a:r>
              <a:rPr sz="2000" spc="-10" dirty="0">
                <a:solidFill>
                  <a:srgbClr val="0D0D0D"/>
                </a:solidFill>
                <a:latin typeface="Times New Roman"/>
                <a:cs typeface="Times New Roman"/>
              </a:rPr>
              <a:t>al</a:t>
            </a:r>
            <a:r>
              <a:rPr sz="2000" dirty="0">
                <a:solidFill>
                  <a:srgbClr val="0D0D0D"/>
                </a:solidFill>
                <a:latin typeface="Times New Roman"/>
                <a:cs typeface="Times New Roman"/>
              </a:rPr>
              <a:t>id</a:t>
            </a:r>
            <a:r>
              <a:rPr sz="2000" spc="-15" dirty="0">
                <a:solidFill>
                  <a:srgbClr val="0D0D0D"/>
                </a:solidFill>
                <a:latin typeface="Times New Roman"/>
                <a:cs typeface="Times New Roman"/>
              </a:rPr>
              <a:t>a</a:t>
            </a:r>
            <a:r>
              <a:rPr sz="2000" spc="-10" dirty="0">
                <a:solidFill>
                  <a:srgbClr val="0D0D0D"/>
                </a:solidFill>
                <a:latin typeface="Times New Roman"/>
                <a:cs typeface="Times New Roman"/>
              </a:rPr>
              <a:t>t</a:t>
            </a:r>
            <a:r>
              <a:rPr sz="2000" dirty="0">
                <a:solidFill>
                  <a:srgbClr val="0D0D0D"/>
                </a:solidFill>
                <a:latin typeface="Times New Roman"/>
                <a:cs typeface="Times New Roman"/>
              </a:rPr>
              <a:t>ion</a:t>
            </a:r>
            <a:r>
              <a:rPr sz="2000" spc="-10" dirty="0">
                <a:solidFill>
                  <a:srgbClr val="0D0D0D"/>
                </a:solidFill>
                <a:latin typeface="Times New Roman"/>
                <a:cs typeface="Times New Roman"/>
              </a:rPr>
              <a:t> </a:t>
            </a:r>
            <a:r>
              <a:rPr sz="2000" spc="-15" dirty="0">
                <a:solidFill>
                  <a:srgbClr val="0D0D0D"/>
                </a:solidFill>
                <a:latin typeface="Times New Roman"/>
                <a:cs typeface="Times New Roman"/>
              </a:rPr>
              <a:t>w</a:t>
            </a:r>
            <a:r>
              <a:rPr sz="2000" dirty="0">
                <a:solidFill>
                  <a:srgbClr val="0D0D0D"/>
                </a:solidFill>
                <a:latin typeface="Times New Roman"/>
                <a:cs typeface="Times New Roman"/>
              </a:rPr>
              <a:t>i</a:t>
            </a:r>
            <a:r>
              <a:rPr sz="2000" spc="-10" dirty="0">
                <a:solidFill>
                  <a:srgbClr val="0D0D0D"/>
                </a:solidFill>
                <a:latin typeface="Times New Roman"/>
                <a:cs typeface="Times New Roman"/>
              </a:rPr>
              <a:t>t</a:t>
            </a:r>
            <a:r>
              <a:rPr sz="2000" dirty="0">
                <a:solidFill>
                  <a:srgbClr val="0D0D0D"/>
                </a:solidFill>
                <a:latin typeface="Times New Roman"/>
                <a:cs typeface="Times New Roman"/>
              </a:rPr>
              <a:t>h</a:t>
            </a:r>
            <a:r>
              <a:rPr sz="2000" spc="-15" dirty="0">
                <a:solidFill>
                  <a:srgbClr val="0D0D0D"/>
                </a:solidFill>
                <a:latin typeface="Times New Roman"/>
                <a:cs typeface="Times New Roman"/>
              </a:rPr>
              <a:t> </a:t>
            </a:r>
            <a:r>
              <a:rPr sz="2000" dirty="0">
                <a:solidFill>
                  <a:srgbClr val="0D0D0D"/>
                </a:solidFill>
                <a:latin typeface="Times New Roman"/>
                <a:cs typeface="Times New Roman"/>
              </a:rPr>
              <a:t>s</a:t>
            </a:r>
            <a:r>
              <a:rPr sz="2000" spc="-15" dirty="0">
                <a:solidFill>
                  <a:srgbClr val="0D0D0D"/>
                </a:solidFill>
                <a:latin typeface="Times New Roman"/>
                <a:cs typeface="Times New Roman"/>
              </a:rPr>
              <a:t>o</a:t>
            </a:r>
            <a:r>
              <a:rPr sz="2000" spc="-10" dirty="0">
                <a:solidFill>
                  <a:srgbClr val="0D0D0D"/>
                </a:solidFill>
                <a:latin typeface="Times New Roman"/>
                <a:cs typeface="Times New Roman"/>
              </a:rPr>
              <a:t>m</a:t>
            </a:r>
            <a:r>
              <a:rPr sz="2000" dirty="0">
                <a:solidFill>
                  <a:srgbClr val="0D0D0D"/>
                </a:solidFill>
                <a:latin typeface="Times New Roman"/>
                <a:cs typeface="Times New Roman"/>
              </a:rPr>
              <a:t>e</a:t>
            </a:r>
            <a:r>
              <a:rPr sz="2000" spc="-5" dirty="0">
                <a:solidFill>
                  <a:srgbClr val="0D0D0D"/>
                </a:solidFill>
                <a:latin typeface="Times New Roman"/>
                <a:cs typeface="Times New Roman"/>
              </a:rPr>
              <a:t> </a:t>
            </a:r>
            <a:r>
              <a:rPr sz="2000" spc="-20" dirty="0">
                <a:solidFill>
                  <a:srgbClr val="0D0D0D"/>
                </a:solidFill>
                <a:latin typeface="Times New Roman"/>
                <a:cs typeface="Times New Roman"/>
              </a:rPr>
              <a:t>e</a:t>
            </a:r>
            <a:r>
              <a:rPr sz="2000" dirty="0">
                <a:solidFill>
                  <a:srgbClr val="0D0D0D"/>
                </a:solidFill>
                <a:latin typeface="Times New Roman"/>
                <a:cs typeface="Times New Roman"/>
              </a:rPr>
              <a:t>xtra f</a:t>
            </a:r>
            <a:r>
              <a:rPr sz="2000" spc="-10" dirty="0">
                <a:solidFill>
                  <a:srgbClr val="0D0D0D"/>
                </a:solidFill>
                <a:latin typeface="Times New Roman"/>
                <a:cs typeface="Times New Roman"/>
              </a:rPr>
              <a:t>e</a:t>
            </a:r>
            <a:r>
              <a:rPr sz="2000" spc="-5" dirty="0">
                <a:solidFill>
                  <a:srgbClr val="0D0D0D"/>
                </a:solidFill>
                <a:latin typeface="Times New Roman"/>
                <a:cs typeface="Times New Roman"/>
              </a:rPr>
              <a:t>a</a:t>
            </a:r>
            <a:r>
              <a:rPr sz="2000" dirty="0">
                <a:solidFill>
                  <a:srgbClr val="0D0D0D"/>
                </a:solidFill>
                <a:latin typeface="Times New Roman"/>
                <a:cs typeface="Times New Roman"/>
              </a:rPr>
              <a:t>tur</a:t>
            </a:r>
            <a:r>
              <a:rPr sz="2000" spc="-20" dirty="0">
                <a:solidFill>
                  <a:srgbClr val="0D0D0D"/>
                </a:solidFill>
                <a:latin typeface="Times New Roman"/>
                <a:cs typeface="Times New Roman"/>
              </a:rPr>
              <a:t>e</a:t>
            </a:r>
            <a:r>
              <a:rPr sz="2000" dirty="0">
                <a:solidFill>
                  <a:srgbClr val="0D0D0D"/>
                </a:solidFill>
                <a:latin typeface="Times New Roman"/>
                <a:cs typeface="Times New Roman"/>
              </a:rPr>
              <a:t>s </a:t>
            </a:r>
            <a:r>
              <a:rPr sz="2000" spc="-20" dirty="0">
                <a:solidFill>
                  <a:srgbClr val="0D0D0D"/>
                </a:solidFill>
                <a:latin typeface="Times New Roman"/>
                <a:cs typeface="Times New Roman"/>
              </a:rPr>
              <a:t>a</a:t>
            </a:r>
            <a:r>
              <a:rPr sz="2000" dirty="0">
                <a:solidFill>
                  <a:srgbClr val="0D0D0D"/>
                </a:solidFill>
                <a:latin typeface="Times New Roman"/>
                <a:cs typeface="Times New Roman"/>
              </a:rPr>
              <a:t>dd</a:t>
            </a:r>
            <a:r>
              <a:rPr sz="2000" spc="-20" dirty="0">
                <a:solidFill>
                  <a:srgbClr val="0D0D0D"/>
                </a:solidFill>
                <a:latin typeface="Times New Roman"/>
                <a:cs typeface="Times New Roman"/>
              </a:rPr>
              <a:t>e</a:t>
            </a:r>
            <a:r>
              <a:rPr sz="2000" dirty="0">
                <a:solidFill>
                  <a:srgbClr val="0D0D0D"/>
                </a:solidFill>
                <a:latin typeface="Times New Roman"/>
                <a:cs typeface="Times New Roman"/>
              </a:rPr>
              <a:t>d</a:t>
            </a:r>
            <a:r>
              <a:rPr sz="2000" spc="-15" dirty="0">
                <a:solidFill>
                  <a:srgbClr val="0D0D0D"/>
                </a:solidFill>
                <a:latin typeface="Times New Roman"/>
                <a:cs typeface="Times New Roman"/>
              </a:rPr>
              <a:t> </a:t>
            </a:r>
            <a:r>
              <a:rPr sz="2000" dirty="0">
                <a:solidFill>
                  <a:srgbClr val="0D0D0D"/>
                </a:solidFill>
                <a:latin typeface="Times New Roman"/>
                <a:cs typeface="Times New Roman"/>
              </a:rPr>
              <a:t>to</a:t>
            </a:r>
            <a:r>
              <a:rPr sz="2000" spc="-10" dirty="0">
                <a:solidFill>
                  <a:srgbClr val="0D0D0D"/>
                </a:solidFill>
                <a:latin typeface="Times New Roman"/>
                <a:cs typeface="Times New Roman"/>
              </a:rPr>
              <a:t> i</a:t>
            </a:r>
            <a:r>
              <a:rPr sz="2000" dirty="0">
                <a:solidFill>
                  <a:srgbClr val="0D0D0D"/>
                </a:solidFill>
                <a:latin typeface="Times New Roman"/>
                <a:cs typeface="Times New Roman"/>
              </a:rPr>
              <a:t>t</a:t>
            </a:r>
            <a:r>
              <a:rPr sz="2000" spc="-5" dirty="0">
                <a:solidFill>
                  <a:srgbClr val="0D0D0D"/>
                </a:solidFill>
                <a:latin typeface="Georgia"/>
                <a:cs typeface="Georgia"/>
              </a:rPr>
              <a:t>.</a:t>
            </a:r>
            <a:endParaRPr sz="2000" dirty="0">
              <a:latin typeface="Georgia"/>
              <a:cs typeface="Georgia"/>
            </a:endParaRPr>
          </a:p>
          <a:p>
            <a:pPr>
              <a:lnSpc>
                <a:spcPct val="100000"/>
              </a:lnSpc>
            </a:pPr>
            <a:endParaRPr sz="2000" dirty="0">
              <a:latin typeface="Times New Roman"/>
              <a:cs typeface="Times New Roman"/>
            </a:endParaRPr>
          </a:p>
          <a:p>
            <a:pPr marL="12700" marR="3721735">
              <a:lnSpc>
                <a:spcPct val="143300"/>
              </a:lnSpc>
              <a:spcBef>
                <a:spcPts val="15"/>
              </a:spcBef>
            </a:pPr>
            <a:endParaRPr sz="2000" dirty="0">
              <a:latin typeface="Times New Roman"/>
              <a:cs typeface="Times New Roman"/>
            </a:endParaRPr>
          </a:p>
        </p:txBody>
      </p:sp>
      <p:sp>
        <p:nvSpPr>
          <p:cNvPr id="3" name="object 2">
            <a:extLst>
              <a:ext uri="{FF2B5EF4-FFF2-40B4-BE49-F238E27FC236}">
                <a16:creationId xmlns:a16="http://schemas.microsoft.com/office/drawing/2014/main" id="{8F2AA520-A98F-E339-2BBA-111D731C2856}"/>
              </a:ext>
            </a:extLst>
          </p:cNvPr>
          <p:cNvSpPr txBox="1"/>
          <p:nvPr/>
        </p:nvSpPr>
        <p:spPr>
          <a:xfrm>
            <a:off x="572516" y="987518"/>
            <a:ext cx="4965065" cy="481330"/>
          </a:xfrm>
          <a:prstGeom prst="rect">
            <a:avLst/>
          </a:prstGeom>
        </p:spPr>
        <p:txBody>
          <a:bodyPr vert="horz" wrap="square" lIns="0" tIns="0" rIns="0" bIns="0" rtlCol="0">
            <a:spAutoFit/>
          </a:bodyPr>
          <a:lstStyle/>
          <a:p>
            <a:pPr marL="12700">
              <a:lnSpc>
                <a:spcPct val="100000"/>
              </a:lnSpc>
            </a:pPr>
            <a:r>
              <a:rPr sz="1400" dirty="0">
                <a:latin typeface="Times New Roman"/>
                <a:cs typeface="Times New Roman"/>
              </a:rPr>
              <a:t>1.</a:t>
            </a:r>
            <a:r>
              <a:rPr sz="1400" spc="5" dirty="0">
                <a:latin typeface="Times New Roman"/>
                <a:cs typeface="Times New Roman"/>
              </a:rPr>
              <a:t>4</a:t>
            </a:r>
            <a:r>
              <a:rPr sz="1400" dirty="0">
                <a:latin typeface="Times New Roman"/>
                <a:cs typeface="Times New Roman"/>
              </a:rPr>
              <a:t>.</a:t>
            </a:r>
            <a:r>
              <a:rPr sz="1400" spc="-5" dirty="0">
                <a:latin typeface="Times New Roman"/>
                <a:cs typeface="Times New Roman"/>
              </a:rPr>
              <a:t> </a:t>
            </a:r>
            <a:r>
              <a:rPr sz="1400" spc="-10" dirty="0">
                <a:latin typeface="Times New Roman"/>
                <a:cs typeface="Times New Roman"/>
              </a:rPr>
              <a:t>D</a:t>
            </a:r>
            <a:r>
              <a:rPr sz="1400" dirty="0">
                <a:latin typeface="Times New Roman"/>
                <a:cs typeface="Times New Roman"/>
              </a:rPr>
              <a:t>ata </a:t>
            </a:r>
            <a:r>
              <a:rPr sz="1400" spc="-20" dirty="0">
                <a:latin typeface="Times New Roman"/>
                <a:cs typeface="Times New Roman"/>
              </a:rPr>
              <a:t>V</a:t>
            </a:r>
            <a:r>
              <a:rPr sz="1400" dirty="0">
                <a:latin typeface="Times New Roman"/>
                <a:cs typeface="Times New Roman"/>
              </a:rPr>
              <a:t>i</a:t>
            </a:r>
            <a:r>
              <a:rPr sz="1400" spc="-10" dirty="0">
                <a:latin typeface="Times New Roman"/>
                <a:cs typeface="Times New Roman"/>
              </a:rPr>
              <a:t>s</a:t>
            </a:r>
            <a:r>
              <a:rPr sz="1400" dirty="0">
                <a:latin typeface="Times New Roman"/>
                <a:cs typeface="Times New Roman"/>
              </a:rPr>
              <a:t>u</a:t>
            </a:r>
            <a:r>
              <a:rPr sz="1400" spc="-15" dirty="0">
                <a:latin typeface="Times New Roman"/>
                <a:cs typeface="Times New Roman"/>
              </a:rPr>
              <a:t>a</a:t>
            </a:r>
            <a:r>
              <a:rPr sz="1400" dirty="0">
                <a:latin typeface="Times New Roman"/>
                <a:cs typeface="Times New Roman"/>
              </a:rPr>
              <a:t>li</a:t>
            </a:r>
            <a:r>
              <a:rPr sz="1400" spc="-15" dirty="0">
                <a:latin typeface="Times New Roman"/>
                <a:cs typeface="Times New Roman"/>
              </a:rPr>
              <a:t>z</a:t>
            </a:r>
            <a:r>
              <a:rPr sz="1400" dirty="0">
                <a:latin typeface="Times New Roman"/>
                <a:cs typeface="Times New Roman"/>
              </a:rPr>
              <a:t>a</a:t>
            </a:r>
            <a:r>
              <a:rPr sz="1400" spc="-10" dirty="0">
                <a:latin typeface="Times New Roman"/>
                <a:cs typeface="Times New Roman"/>
              </a:rPr>
              <a:t>ti</a:t>
            </a:r>
            <a:r>
              <a:rPr sz="1400" dirty="0">
                <a:latin typeface="Times New Roman"/>
                <a:cs typeface="Times New Roman"/>
              </a:rPr>
              <a:t>on:</a:t>
            </a:r>
          </a:p>
          <a:p>
            <a:pPr marL="82550">
              <a:lnSpc>
                <a:spcPct val="100000"/>
              </a:lnSpc>
              <a:spcBef>
                <a:spcPts val="750"/>
              </a:spcBef>
            </a:pPr>
            <a:r>
              <a:rPr sz="1200" dirty="0">
                <a:latin typeface="Times New Roman"/>
                <a:cs typeface="Times New Roman"/>
              </a:rPr>
              <a:t>The</a:t>
            </a:r>
            <a:r>
              <a:rPr sz="1200" spc="-10" dirty="0">
                <a:latin typeface="Times New Roman"/>
                <a:cs typeface="Times New Roman"/>
              </a:rPr>
              <a:t> </a:t>
            </a:r>
            <a:r>
              <a:rPr sz="1200" dirty="0">
                <a:latin typeface="Times New Roman"/>
                <a:cs typeface="Times New Roman"/>
              </a:rPr>
              <a:t>r</a:t>
            </a:r>
            <a:r>
              <a:rPr sz="1200" spc="-10" dirty="0">
                <a:latin typeface="Times New Roman"/>
                <a:cs typeface="Times New Roman"/>
              </a:rPr>
              <a:t>e</a:t>
            </a:r>
            <a:r>
              <a:rPr sz="1200" dirty="0">
                <a:latin typeface="Times New Roman"/>
                <a:cs typeface="Times New Roman"/>
              </a:rPr>
              <a:t>p</a:t>
            </a:r>
            <a:r>
              <a:rPr sz="1200" spc="5" dirty="0">
                <a:latin typeface="Times New Roman"/>
                <a:cs typeface="Times New Roman"/>
              </a:rPr>
              <a:t>r</a:t>
            </a:r>
            <a:r>
              <a:rPr sz="1200" spc="-5" dirty="0">
                <a:latin typeface="Times New Roman"/>
                <a:cs typeface="Times New Roman"/>
              </a:rPr>
              <a:t>e</a:t>
            </a:r>
            <a:r>
              <a:rPr sz="1200" dirty="0">
                <a:latin typeface="Times New Roman"/>
                <a:cs typeface="Times New Roman"/>
              </a:rPr>
              <a:t>s</a:t>
            </a:r>
            <a:r>
              <a:rPr sz="1200" spc="-5" dirty="0">
                <a:latin typeface="Times New Roman"/>
                <a:cs typeface="Times New Roman"/>
              </a:rPr>
              <a:t>e</a:t>
            </a:r>
            <a:r>
              <a:rPr sz="1200" dirty="0">
                <a:latin typeface="Times New Roman"/>
                <a:cs typeface="Times New Roman"/>
              </a:rPr>
              <a:t>ntation of </a:t>
            </a:r>
            <a:r>
              <a:rPr sz="1200" spc="10" dirty="0">
                <a:latin typeface="Times New Roman"/>
                <a:cs typeface="Times New Roman"/>
              </a:rPr>
              <a:t>i</a:t>
            </a:r>
            <a:r>
              <a:rPr sz="1200" dirty="0">
                <a:latin typeface="Times New Roman"/>
                <a:cs typeface="Times New Roman"/>
              </a:rPr>
              <a:t>nfo</a:t>
            </a:r>
            <a:r>
              <a:rPr sz="1200" spc="-10" dirty="0">
                <a:latin typeface="Times New Roman"/>
                <a:cs typeface="Times New Roman"/>
              </a:rPr>
              <a:t>r</a:t>
            </a:r>
            <a:r>
              <a:rPr sz="1200" spc="5" dirty="0">
                <a:latin typeface="Times New Roman"/>
                <a:cs typeface="Times New Roman"/>
              </a:rPr>
              <a:t>m</a:t>
            </a:r>
            <a:r>
              <a:rPr sz="1200" spc="-5" dirty="0">
                <a:latin typeface="Times New Roman"/>
                <a:cs typeface="Times New Roman"/>
              </a:rPr>
              <a:t>a</a:t>
            </a:r>
            <a:r>
              <a:rPr sz="1200" dirty="0">
                <a:latin typeface="Times New Roman"/>
                <a:cs typeface="Times New Roman"/>
              </a:rPr>
              <a:t>tion in the</a:t>
            </a:r>
            <a:r>
              <a:rPr sz="1200" spc="-5" dirty="0">
                <a:latin typeface="Times New Roman"/>
                <a:cs typeface="Times New Roman"/>
              </a:rPr>
              <a:t> </a:t>
            </a:r>
            <a:r>
              <a:rPr sz="1200" dirty="0">
                <a:latin typeface="Times New Roman"/>
                <a:cs typeface="Times New Roman"/>
              </a:rPr>
              <a:t>fo</a:t>
            </a:r>
            <a:r>
              <a:rPr sz="1200" spc="-10" dirty="0">
                <a:latin typeface="Times New Roman"/>
                <a:cs typeface="Times New Roman"/>
              </a:rPr>
              <a:t>r</a:t>
            </a:r>
            <a:r>
              <a:rPr sz="1200" dirty="0">
                <a:latin typeface="Times New Roman"/>
                <a:cs typeface="Times New Roman"/>
              </a:rPr>
              <a:t>m of</a:t>
            </a:r>
            <a:r>
              <a:rPr sz="1200" spc="5" dirty="0">
                <a:latin typeface="Times New Roman"/>
                <a:cs typeface="Times New Roman"/>
              </a:rPr>
              <a:t> </a:t>
            </a:r>
            <a:r>
              <a:rPr sz="1200" dirty="0">
                <a:latin typeface="Times New Roman"/>
                <a:cs typeface="Times New Roman"/>
              </a:rPr>
              <a:t>a</a:t>
            </a:r>
            <a:r>
              <a:rPr sz="1200" spc="-5" dirty="0">
                <a:latin typeface="Times New Roman"/>
                <a:cs typeface="Times New Roman"/>
              </a:rPr>
              <a:t> c</a:t>
            </a:r>
            <a:r>
              <a:rPr sz="1200" dirty="0">
                <a:latin typeface="Times New Roman"/>
                <a:cs typeface="Times New Roman"/>
              </a:rPr>
              <a:t>h</a:t>
            </a:r>
            <a:r>
              <a:rPr sz="1200" spc="-5" dirty="0">
                <a:latin typeface="Times New Roman"/>
                <a:cs typeface="Times New Roman"/>
              </a:rPr>
              <a:t>a</a:t>
            </a:r>
            <a:r>
              <a:rPr sz="1200" dirty="0">
                <a:latin typeface="Times New Roman"/>
                <a:cs typeface="Times New Roman"/>
              </a:rPr>
              <a:t>rt, di</a:t>
            </a:r>
            <a:r>
              <a:rPr sz="1200" spc="5" dirty="0">
                <a:latin typeface="Times New Roman"/>
                <a:cs typeface="Times New Roman"/>
              </a:rPr>
              <a:t>a</a:t>
            </a:r>
            <a:r>
              <a:rPr sz="1200" dirty="0">
                <a:latin typeface="Times New Roman"/>
                <a:cs typeface="Times New Roman"/>
              </a:rPr>
              <a:t>gr</a:t>
            </a:r>
            <a:r>
              <a:rPr sz="1200" spc="-10" dirty="0">
                <a:latin typeface="Times New Roman"/>
                <a:cs typeface="Times New Roman"/>
              </a:rPr>
              <a:t>a</a:t>
            </a:r>
            <a:r>
              <a:rPr sz="1200" dirty="0">
                <a:latin typeface="Times New Roman"/>
                <a:cs typeface="Times New Roman"/>
              </a:rPr>
              <a:t>m , pi</a:t>
            </a:r>
            <a:r>
              <a:rPr sz="1200" spc="-5" dirty="0">
                <a:latin typeface="Times New Roman"/>
                <a:cs typeface="Times New Roman"/>
              </a:rPr>
              <a:t>c</a:t>
            </a:r>
            <a:r>
              <a:rPr sz="1200" dirty="0">
                <a:latin typeface="Times New Roman"/>
                <a:cs typeface="Times New Roman"/>
              </a:rPr>
              <a:t>tu</a:t>
            </a:r>
            <a:r>
              <a:rPr sz="1200" spc="5" dirty="0">
                <a:latin typeface="Times New Roman"/>
                <a:cs typeface="Times New Roman"/>
              </a:rPr>
              <a:t>r</a:t>
            </a:r>
            <a:r>
              <a:rPr sz="1200" dirty="0">
                <a:latin typeface="Times New Roman"/>
                <a:cs typeface="Times New Roman"/>
              </a:rPr>
              <a:t>e</a:t>
            </a:r>
            <a:r>
              <a:rPr sz="1200" spc="-5" dirty="0">
                <a:latin typeface="Times New Roman"/>
                <a:cs typeface="Times New Roman"/>
              </a:rPr>
              <a:t> </a:t>
            </a:r>
            <a:r>
              <a:rPr sz="1200" dirty="0">
                <a:latin typeface="Times New Roman"/>
                <a:cs typeface="Times New Roman"/>
              </a:rPr>
              <a:t>, </a:t>
            </a:r>
            <a:r>
              <a:rPr sz="1200" spc="-5" dirty="0">
                <a:latin typeface="Times New Roman"/>
                <a:cs typeface="Times New Roman"/>
              </a:rPr>
              <a:t>e</a:t>
            </a:r>
            <a:r>
              <a:rPr sz="1200" dirty="0">
                <a:latin typeface="Times New Roman"/>
                <a:cs typeface="Times New Roman"/>
              </a:rPr>
              <a:t>tc.,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531869" y="1710171"/>
            <a:ext cx="2400300" cy="1292662"/>
          </a:xfrm>
          <a:prstGeom prst="rect">
            <a:avLst/>
          </a:prstGeom>
          <a:solidFill>
            <a:srgbClr val="F2F2F2"/>
          </a:solidFill>
        </p:spPr>
        <p:txBody>
          <a:bodyPr vert="horz" wrap="square" lIns="0" tIns="0" rIns="0" bIns="0" rtlCol="0">
            <a:spAutoFit/>
          </a:bodyPr>
          <a:lstStyle/>
          <a:p>
            <a:pPr>
              <a:lnSpc>
                <a:spcPct val="100000"/>
              </a:lnSpc>
            </a:pPr>
            <a:r>
              <a:rPr sz="1200" b="1" spc="-25" dirty="0">
                <a:solidFill>
                  <a:srgbClr val="292929"/>
                </a:solidFill>
                <a:latin typeface="Times New Roman"/>
                <a:cs typeface="Times New Roman"/>
              </a:rPr>
              <a:t>T</a:t>
            </a:r>
            <a:r>
              <a:rPr sz="1200" b="1" spc="-20" dirty="0">
                <a:solidFill>
                  <a:srgbClr val="292929"/>
                </a:solidFill>
                <a:latin typeface="Times New Roman"/>
                <a:cs typeface="Times New Roman"/>
              </a:rPr>
              <a:t>h</a:t>
            </a:r>
            <a:r>
              <a:rPr sz="1200" b="1" dirty="0">
                <a:solidFill>
                  <a:srgbClr val="292929"/>
                </a:solidFill>
                <a:latin typeface="Times New Roman"/>
                <a:cs typeface="Times New Roman"/>
              </a:rPr>
              <a:t>e</a:t>
            </a:r>
            <a:r>
              <a:rPr sz="1200" b="1" spc="-55" dirty="0">
                <a:solidFill>
                  <a:srgbClr val="292929"/>
                </a:solidFill>
                <a:latin typeface="Times New Roman"/>
                <a:cs typeface="Times New Roman"/>
              </a:rPr>
              <a:t> </a:t>
            </a:r>
            <a:r>
              <a:rPr sz="1200" b="1" spc="-25" dirty="0">
                <a:solidFill>
                  <a:srgbClr val="292929"/>
                </a:solidFill>
                <a:latin typeface="Times New Roman"/>
                <a:cs typeface="Times New Roman"/>
              </a:rPr>
              <a:t>T</a:t>
            </a:r>
            <a:r>
              <a:rPr sz="1200" b="1" spc="-30" dirty="0">
                <a:solidFill>
                  <a:srgbClr val="292929"/>
                </a:solidFill>
                <a:latin typeface="Times New Roman"/>
                <a:cs typeface="Times New Roman"/>
              </a:rPr>
              <a:t>r</a:t>
            </a:r>
            <a:r>
              <a:rPr sz="1200" b="1" spc="-25" dirty="0">
                <a:solidFill>
                  <a:srgbClr val="292929"/>
                </a:solidFill>
                <a:latin typeface="Times New Roman"/>
                <a:cs typeface="Times New Roman"/>
              </a:rPr>
              <a:t>a</a:t>
            </a:r>
            <a:r>
              <a:rPr sz="1200" b="1" spc="-35" dirty="0">
                <a:solidFill>
                  <a:srgbClr val="292929"/>
                </a:solidFill>
                <a:latin typeface="Times New Roman"/>
                <a:cs typeface="Times New Roman"/>
              </a:rPr>
              <a:t>i</a:t>
            </a:r>
            <a:r>
              <a:rPr sz="1200" b="1" spc="-20" dirty="0">
                <a:solidFill>
                  <a:srgbClr val="292929"/>
                </a:solidFill>
                <a:latin typeface="Times New Roman"/>
                <a:cs typeface="Times New Roman"/>
              </a:rPr>
              <a:t>n</a:t>
            </a:r>
            <a:r>
              <a:rPr sz="1200" b="1" spc="-25" dirty="0">
                <a:solidFill>
                  <a:srgbClr val="292929"/>
                </a:solidFill>
                <a:latin typeface="Times New Roman"/>
                <a:cs typeface="Times New Roman"/>
              </a:rPr>
              <a:t>i</a:t>
            </a:r>
            <a:r>
              <a:rPr sz="1200" b="1" spc="-20" dirty="0">
                <a:solidFill>
                  <a:srgbClr val="292929"/>
                </a:solidFill>
                <a:latin typeface="Times New Roman"/>
                <a:cs typeface="Times New Roman"/>
              </a:rPr>
              <a:t>n</a:t>
            </a:r>
            <a:r>
              <a:rPr sz="1200" b="1" dirty="0">
                <a:solidFill>
                  <a:srgbClr val="292929"/>
                </a:solidFill>
                <a:latin typeface="Times New Roman"/>
                <a:cs typeface="Times New Roman"/>
              </a:rPr>
              <a:t>g</a:t>
            </a:r>
            <a:r>
              <a:rPr sz="1200" b="1" spc="-50" dirty="0">
                <a:solidFill>
                  <a:srgbClr val="292929"/>
                </a:solidFill>
                <a:latin typeface="Times New Roman"/>
                <a:cs typeface="Times New Roman"/>
              </a:rPr>
              <a:t> </a:t>
            </a:r>
            <a:r>
              <a:rPr sz="1200" b="1" spc="-30" dirty="0">
                <a:solidFill>
                  <a:srgbClr val="292929"/>
                </a:solidFill>
                <a:latin typeface="Times New Roman"/>
                <a:cs typeface="Times New Roman"/>
              </a:rPr>
              <a:t>Acc</a:t>
            </a:r>
            <a:r>
              <a:rPr sz="1200" b="1" dirty="0">
                <a:solidFill>
                  <a:srgbClr val="292929"/>
                </a:solidFill>
                <a:latin typeface="Times New Roman"/>
                <a:cs typeface="Times New Roman"/>
              </a:rPr>
              <a:t>:</a:t>
            </a:r>
            <a:r>
              <a:rPr sz="1200" b="1" spc="-50" dirty="0">
                <a:solidFill>
                  <a:srgbClr val="292929"/>
                </a:solidFill>
                <a:latin typeface="Times New Roman"/>
                <a:cs typeface="Times New Roman"/>
              </a:rPr>
              <a:t> </a:t>
            </a:r>
            <a:r>
              <a:rPr sz="1200" spc="-25" dirty="0">
                <a:solidFill>
                  <a:srgbClr val="292929"/>
                </a:solidFill>
                <a:latin typeface="Times New Roman"/>
                <a:cs typeface="Times New Roman"/>
              </a:rPr>
              <a:t>0.84</a:t>
            </a:r>
            <a:r>
              <a:rPr sz="1200" spc="-40" dirty="0">
                <a:solidFill>
                  <a:srgbClr val="292929"/>
                </a:solidFill>
                <a:latin typeface="Times New Roman"/>
                <a:cs typeface="Times New Roman"/>
              </a:rPr>
              <a:t>0</a:t>
            </a:r>
            <a:r>
              <a:rPr sz="1200" spc="-25" dirty="0">
                <a:solidFill>
                  <a:srgbClr val="292929"/>
                </a:solidFill>
                <a:latin typeface="Times New Roman"/>
                <a:cs typeface="Times New Roman"/>
              </a:rPr>
              <a:t>37589976006</a:t>
            </a:r>
            <a:endParaRPr lang="en-US" sz="1200" spc="-25" dirty="0">
              <a:solidFill>
                <a:srgbClr val="292929"/>
              </a:solidFill>
              <a:latin typeface="Times New Roman"/>
              <a:cs typeface="Times New Roman"/>
            </a:endParaRPr>
          </a:p>
          <a:p>
            <a:pPr>
              <a:lnSpc>
                <a:spcPct val="100000"/>
              </a:lnSpc>
            </a:pPr>
            <a:endParaRPr lang="en-IN" sz="1200" spc="-25" dirty="0">
              <a:solidFill>
                <a:srgbClr val="292929"/>
              </a:solidFill>
              <a:latin typeface="Times New Roman"/>
              <a:cs typeface="Times New Roman"/>
            </a:endParaRPr>
          </a:p>
          <a:p>
            <a:pPr>
              <a:lnSpc>
                <a:spcPct val="100000"/>
              </a:lnSpc>
            </a:pPr>
            <a:endParaRPr lang="en-IN" sz="1200" spc="-25" dirty="0">
              <a:solidFill>
                <a:srgbClr val="292929"/>
              </a:solidFill>
              <a:latin typeface="Times New Roman"/>
              <a:cs typeface="Times New Roman"/>
            </a:endParaRPr>
          </a:p>
          <a:p>
            <a:pPr>
              <a:lnSpc>
                <a:spcPct val="100000"/>
              </a:lnSpc>
            </a:pPr>
            <a:endParaRPr lang="en-IN" sz="1200" spc="-25" dirty="0">
              <a:solidFill>
                <a:srgbClr val="292929"/>
              </a:solidFill>
              <a:latin typeface="Times New Roman"/>
              <a:cs typeface="Times New Roman"/>
            </a:endParaRPr>
          </a:p>
          <a:p>
            <a:pPr>
              <a:lnSpc>
                <a:spcPct val="100000"/>
              </a:lnSpc>
            </a:pPr>
            <a:endParaRPr lang="en-IN" sz="1200" spc="-25" dirty="0">
              <a:solidFill>
                <a:srgbClr val="292929"/>
              </a:solidFill>
              <a:latin typeface="Times New Roman"/>
              <a:cs typeface="Times New Roman"/>
            </a:endParaRPr>
          </a:p>
          <a:p>
            <a:pPr>
              <a:lnSpc>
                <a:spcPct val="100000"/>
              </a:lnSpc>
            </a:pPr>
            <a:endParaRPr lang="en-IN" sz="1200" spc="-25" dirty="0">
              <a:solidFill>
                <a:srgbClr val="292929"/>
              </a:solidFill>
              <a:latin typeface="Times New Roman"/>
              <a:cs typeface="Times New Roman"/>
            </a:endParaRPr>
          </a:p>
          <a:p>
            <a:pPr>
              <a:lnSpc>
                <a:spcPct val="100000"/>
              </a:lnSpc>
            </a:pPr>
            <a:r>
              <a:rPr sz="1200" dirty="0">
                <a:solidFill>
                  <a:srgbClr val="292929"/>
                </a:solidFill>
                <a:latin typeface="Times New Roman"/>
                <a:cs typeface="Times New Roman"/>
              </a:rPr>
              <a:t>4</a:t>
            </a:r>
            <a:endParaRPr sz="1200" dirty="0">
              <a:latin typeface="Times New Roman"/>
              <a:cs typeface="Times New Roman"/>
            </a:endParaRPr>
          </a:p>
        </p:txBody>
      </p:sp>
      <p:sp>
        <p:nvSpPr>
          <p:cNvPr id="4" name="object 4"/>
          <p:cNvSpPr txBox="1"/>
          <p:nvPr/>
        </p:nvSpPr>
        <p:spPr>
          <a:xfrm>
            <a:off x="1531869" y="1973823"/>
            <a:ext cx="2576830" cy="182880"/>
          </a:xfrm>
          <a:prstGeom prst="rect">
            <a:avLst/>
          </a:prstGeom>
          <a:solidFill>
            <a:srgbClr val="F2F2F2"/>
          </a:solidFill>
        </p:spPr>
        <p:txBody>
          <a:bodyPr vert="horz" wrap="square" lIns="0" tIns="0" rIns="0" bIns="0" rtlCol="0">
            <a:spAutoFit/>
          </a:bodyPr>
          <a:lstStyle/>
          <a:p>
            <a:pPr>
              <a:lnSpc>
                <a:spcPct val="100000"/>
              </a:lnSpc>
            </a:pPr>
            <a:r>
              <a:rPr sz="1200" b="1" spc="-25" dirty="0">
                <a:solidFill>
                  <a:srgbClr val="292929"/>
                </a:solidFill>
                <a:latin typeface="Times New Roman"/>
                <a:cs typeface="Times New Roman"/>
              </a:rPr>
              <a:t>T</a:t>
            </a:r>
            <a:r>
              <a:rPr sz="1200" b="1" spc="-20" dirty="0">
                <a:solidFill>
                  <a:srgbClr val="292929"/>
                </a:solidFill>
                <a:latin typeface="Times New Roman"/>
                <a:cs typeface="Times New Roman"/>
              </a:rPr>
              <a:t>h</a:t>
            </a:r>
            <a:r>
              <a:rPr sz="1200" b="1" dirty="0">
                <a:solidFill>
                  <a:srgbClr val="292929"/>
                </a:solidFill>
                <a:latin typeface="Times New Roman"/>
                <a:cs typeface="Times New Roman"/>
              </a:rPr>
              <a:t>e</a:t>
            </a:r>
            <a:r>
              <a:rPr sz="1200" b="1" spc="-55" dirty="0">
                <a:solidFill>
                  <a:srgbClr val="292929"/>
                </a:solidFill>
                <a:latin typeface="Times New Roman"/>
                <a:cs typeface="Times New Roman"/>
              </a:rPr>
              <a:t> </a:t>
            </a:r>
            <a:r>
              <a:rPr sz="1200" b="1" spc="-30" dirty="0">
                <a:solidFill>
                  <a:srgbClr val="292929"/>
                </a:solidFill>
                <a:latin typeface="Times New Roman"/>
                <a:cs typeface="Times New Roman"/>
              </a:rPr>
              <a:t>V</a:t>
            </a:r>
            <a:r>
              <a:rPr sz="1200" b="1" spc="-25" dirty="0">
                <a:solidFill>
                  <a:srgbClr val="292929"/>
                </a:solidFill>
                <a:latin typeface="Times New Roman"/>
                <a:cs typeface="Times New Roman"/>
              </a:rPr>
              <a:t>al</a:t>
            </a:r>
            <a:r>
              <a:rPr sz="1200" b="1" spc="-35" dirty="0">
                <a:solidFill>
                  <a:srgbClr val="292929"/>
                </a:solidFill>
                <a:latin typeface="Times New Roman"/>
                <a:cs typeface="Times New Roman"/>
              </a:rPr>
              <a:t>i</a:t>
            </a:r>
            <a:r>
              <a:rPr sz="1200" b="1" spc="-20" dirty="0">
                <a:solidFill>
                  <a:srgbClr val="292929"/>
                </a:solidFill>
                <a:latin typeface="Times New Roman"/>
                <a:cs typeface="Times New Roman"/>
              </a:rPr>
              <a:t>d</a:t>
            </a:r>
            <a:r>
              <a:rPr sz="1200" b="1" spc="-25" dirty="0">
                <a:solidFill>
                  <a:srgbClr val="292929"/>
                </a:solidFill>
                <a:latin typeface="Times New Roman"/>
                <a:cs typeface="Times New Roman"/>
              </a:rPr>
              <a:t>a</a:t>
            </a:r>
            <a:r>
              <a:rPr sz="1200" b="1" spc="-30" dirty="0">
                <a:solidFill>
                  <a:srgbClr val="292929"/>
                </a:solidFill>
                <a:latin typeface="Times New Roman"/>
                <a:cs typeface="Times New Roman"/>
              </a:rPr>
              <a:t>t</a:t>
            </a:r>
            <a:r>
              <a:rPr sz="1200" b="1" spc="-25" dirty="0">
                <a:solidFill>
                  <a:srgbClr val="292929"/>
                </a:solidFill>
                <a:latin typeface="Times New Roman"/>
                <a:cs typeface="Times New Roman"/>
              </a:rPr>
              <a:t>io</a:t>
            </a:r>
            <a:r>
              <a:rPr sz="1200" b="1" dirty="0">
                <a:solidFill>
                  <a:srgbClr val="292929"/>
                </a:solidFill>
                <a:latin typeface="Times New Roman"/>
                <a:cs typeface="Times New Roman"/>
              </a:rPr>
              <a:t>n</a:t>
            </a:r>
            <a:r>
              <a:rPr sz="1200" b="1" spc="-45" dirty="0">
                <a:solidFill>
                  <a:srgbClr val="292929"/>
                </a:solidFill>
                <a:latin typeface="Times New Roman"/>
                <a:cs typeface="Times New Roman"/>
              </a:rPr>
              <a:t> </a:t>
            </a:r>
            <a:r>
              <a:rPr sz="1200" b="1" spc="-30" dirty="0">
                <a:solidFill>
                  <a:srgbClr val="292929"/>
                </a:solidFill>
                <a:latin typeface="Times New Roman"/>
                <a:cs typeface="Times New Roman"/>
              </a:rPr>
              <a:t>Acc</a:t>
            </a:r>
            <a:r>
              <a:rPr sz="1200" b="1" dirty="0">
                <a:solidFill>
                  <a:srgbClr val="292929"/>
                </a:solidFill>
                <a:latin typeface="Times New Roman"/>
                <a:cs typeface="Times New Roman"/>
              </a:rPr>
              <a:t>:</a:t>
            </a:r>
            <a:r>
              <a:rPr sz="1200" b="1" spc="-50" dirty="0">
                <a:solidFill>
                  <a:srgbClr val="292929"/>
                </a:solidFill>
                <a:latin typeface="Times New Roman"/>
                <a:cs typeface="Times New Roman"/>
              </a:rPr>
              <a:t> </a:t>
            </a:r>
            <a:r>
              <a:rPr sz="1200" spc="-25" dirty="0">
                <a:solidFill>
                  <a:srgbClr val="292929"/>
                </a:solidFill>
                <a:latin typeface="Times New Roman"/>
                <a:cs typeface="Times New Roman"/>
              </a:rPr>
              <a:t>0.8</a:t>
            </a:r>
            <a:r>
              <a:rPr sz="1200" spc="-40" dirty="0">
                <a:solidFill>
                  <a:srgbClr val="292929"/>
                </a:solidFill>
                <a:latin typeface="Times New Roman"/>
                <a:cs typeface="Times New Roman"/>
              </a:rPr>
              <a:t>0</a:t>
            </a:r>
            <a:r>
              <a:rPr sz="1200" spc="-25" dirty="0">
                <a:solidFill>
                  <a:srgbClr val="292929"/>
                </a:solidFill>
                <a:latin typeface="Times New Roman"/>
                <a:cs typeface="Times New Roman"/>
              </a:rPr>
              <a:t>5384365877392</a:t>
            </a:r>
            <a:r>
              <a:rPr sz="1200" dirty="0">
                <a:solidFill>
                  <a:srgbClr val="292929"/>
                </a:solidFill>
                <a:latin typeface="Times New Roman"/>
                <a:cs typeface="Times New Roman"/>
              </a:rPr>
              <a:t>1</a:t>
            </a:r>
            <a:endParaRPr sz="1200">
              <a:latin typeface="Times New Roman"/>
              <a:cs typeface="Times New Roman"/>
            </a:endParaRPr>
          </a:p>
        </p:txBody>
      </p:sp>
      <p:sp>
        <p:nvSpPr>
          <p:cNvPr id="5" name="object 5"/>
          <p:cNvSpPr txBox="1"/>
          <p:nvPr/>
        </p:nvSpPr>
        <p:spPr>
          <a:xfrm>
            <a:off x="1531869" y="2499603"/>
            <a:ext cx="2531110" cy="182880"/>
          </a:xfrm>
          <a:prstGeom prst="rect">
            <a:avLst/>
          </a:prstGeom>
          <a:solidFill>
            <a:srgbClr val="F2F2F2"/>
          </a:solidFill>
        </p:spPr>
        <p:txBody>
          <a:bodyPr vert="horz" wrap="square" lIns="0" tIns="0" rIns="0" bIns="0" rtlCol="0">
            <a:spAutoFit/>
          </a:bodyPr>
          <a:lstStyle/>
          <a:p>
            <a:pPr>
              <a:lnSpc>
                <a:spcPct val="100000"/>
              </a:lnSpc>
            </a:pPr>
            <a:r>
              <a:rPr sz="1200" b="1" spc="-25" dirty="0">
                <a:solidFill>
                  <a:srgbClr val="292929"/>
                </a:solidFill>
                <a:latin typeface="Times New Roman"/>
                <a:cs typeface="Times New Roman"/>
              </a:rPr>
              <a:t>T</a:t>
            </a:r>
            <a:r>
              <a:rPr sz="1200" b="1" spc="-30" dirty="0">
                <a:solidFill>
                  <a:srgbClr val="292929"/>
                </a:solidFill>
                <a:latin typeface="Times New Roman"/>
                <a:cs typeface="Times New Roman"/>
              </a:rPr>
              <a:t>r</a:t>
            </a:r>
            <a:r>
              <a:rPr sz="1200" b="1" spc="-25" dirty="0">
                <a:solidFill>
                  <a:srgbClr val="292929"/>
                </a:solidFill>
                <a:latin typeface="Times New Roman"/>
                <a:cs typeface="Times New Roman"/>
              </a:rPr>
              <a:t>ai</a:t>
            </a:r>
            <a:r>
              <a:rPr sz="1200" b="1" spc="-20" dirty="0">
                <a:solidFill>
                  <a:srgbClr val="292929"/>
                </a:solidFill>
                <a:latin typeface="Times New Roman"/>
                <a:cs typeface="Times New Roman"/>
              </a:rPr>
              <a:t>n</a:t>
            </a:r>
            <a:r>
              <a:rPr sz="1200" b="1" spc="-35" dirty="0">
                <a:solidFill>
                  <a:srgbClr val="292929"/>
                </a:solidFill>
                <a:latin typeface="Times New Roman"/>
                <a:cs typeface="Times New Roman"/>
              </a:rPr>
              <a:t>i</a:t>
            </a:r>
            <a:r>
              <a:rPr sz="1200" b="1" spc="-20" dirty="0">
                <a:solidFill>
                  <a:srgbClr val="292929"/>
                </a:solidFill>
                <a:latin typeface="Times New Roman"/>
                <a:cs typeface="Times New Roman"/>
              </a:rPr>
              <a:t>n</a:t>
            </a:r>
            <a:r>
              <a:rPr sz="1200" b="1" dirty="0">
                <a:solidFill>
                  <a:srgbClr val="292929"/>
                </a:solidFill>
                <a:latin typeface="Times New Roman"/>
                <a:cs typeface="Times New Roman"/>
              </a:rPr>
              <a:t>g</a:t>
            </a:r>
            <a:r>
              <a:rPr sz="1200" b="1" spc="-50" dirty="0">
                <a:solidFill>
                  <a:srgbClr val="292929"/>
                </a:solidFill>
                <a:latin typeface="Times New Roman"/>
                <a:cs typeface="Times New Roman"/>
              </a:rPr>
              <a:t> </a:t>
            </a:r>
            <a:r>
              <a:rPr sz="1200" b="1" spc="-40" dirty="0">
                <a:solidFill>
                  <a:srgbClr val="292929"/>
                </a:solidFill>
                <a:latin typeface="Times New Roman"/>
                <a:cs typeface="Times New Roman"/>
              </a:rPr>
              <a:t>P</a:t>
            </a:r>
            <a:r>
              <a:rPr sz="1200" b="1" spc="-30" dirty="0">
                <a:solidFill>
                  <a:srgbClr val="292929"/>
                </a:solidFill>
                <a:latin typeface="Times New Roman"/>
                <a:cs typeface="Times New Roman"/>
              </a:rPr>
              <a:t>rec</a:t>
            </a:r>
            <a:r>
              <a:rPr sz="1200" b="1" spc="-25" dirty="0">
                <a:solidFill>
                  <a:srgbClr val="292929"/>
                </a:solidFill>
                <a:latin typeface="Times New Roman"/>
                <a:cs typeface="Times New Roman"/>
              </a:rPr>
              <a:t>isio</a:t>
            </a:r>
            <a:r>
              <a:rPr sz="1200" b="1" spc="-20" dirty="0">
                <a:solidFill>
                  <a:srgbClr val="292929"/>
                </a:solidFill>
                <a:latin typeface="Times New Roman"/>
                <a:cs typeface="Times New Roman"/>
              </a:rPr>
              <a:t>n</a:t>
            </a:r>
            <a:r>
              <a:rPr sz="1200" b="1" dirty="0">
                <a:solidFill>
                  <a:srgbClr val="292929"/>
                </a:solidFill>
                <a:latin typeface="Times New Roman"/>
                <a:cs typeface="Times New Roman"/>
              </a:rPr>
              <a:t>:</a:t>
            </a:r>
            <a:r>
              <a:rPr sz="1200" b="1" spc="-50" dirty="0">
                <a:solidFill>
                  <a:srgbClr val="292929"/>
                </a:solidFill>
                <a:latin typeface="Times New Roman"/>
                <a:cs typeface="Times New Roman"/>
              </a:rPr>
              <a:t> </a:t>
            </a:r>
            <a:r>
              <a:rPr sz="1200" spc="-25" dirty="0">
                <a:solidFill>
                  <a:srgbClr val="292929"/>
                </a:solidFill>
                <a:latin typeface="Times New Roman"/>
                <a:cs typeface="Times New Roman"/>
              </a:rPr>
              <a:t>0.8588896697118763</a:t>
            </a:r>
            <a:endParaRPr sz="1200">
              <a:latin typeface="Times New Roman"/>
              <a:cs typeface="Times New Roman"/>
            </a:endParaRPr>
          </a:p>
        </p:txBody>
      </p:sp>
      <p:sp>
        <p:nvSpPr>
          <p:cNvPr id="6" name="object 6"/>
          <p:cNvSpPr txBox="1"/>
          <p:nvPr/>
        </p:nvSpPr>
        <p:spPr>
          <a:xfrm>
            <a:off x="1531869" y="2761731"/>
            <a:ext cx="2708275" cy="182880"/>
          </a:xfrm>
          <a:prstGeom prst="rect">
            <a:avLst/>
          </a:prstGeom>
          <a:solidFill>
            <a:srgbClr val="F2F2F2"/>
          </a:solidFill>
        </p:spPr>
        <p:txBody>
          <a:bodyPr vert="horz" wrap="square" lIns="0" tIns="0" rIns="0" bIns="0" rtlCol="0">
            <a:spAutoFit/>
          </a:bodyPr>
          <a:lstStyle/>
          <a:p>
            <a:pPr>
              <a:lnSpc>
                <a:spcPct val="100000"/>
              </a:lnSpc>
            </a:pPr>
            <a:r>
              <a:rPr sz="1200" b="1" spc="-30" dirty="0">
                <a:solidFill>
                  <a:srgbClr val="292929"/>
                </a:solidFill>
                <a:latin typeface="Times New Roman"/>
                <a:cs typeface="Times New Roman"/>
              </a:rPr>
              <a:t>V</a:t>
            </a:r>
            <a:r>
              <a:rPr sz="1200" b="1" spc="-25" dirty="0">
                <a:solidFill>
                  <a:srgbClr val="292929"/>
                </a:solidFill>
                <a:latin typeface="Times New Roman"/>
                <a:cs typeface="Times New Roman"/>
              </a:rPr>
              <a:t>ali</a:t>
            </a:r>
            <a:r>
              <a:rPr sz="1200" b="1" spc="-20" dirty="0">
                <a:solidFill>
                  <a:srgbClr val="292929"/>
                </a:solidFill>
                <a:latin typeface="Times New Roman"/>
                <a:cs typeface="Times New Roman"/>
              </a:rPr>
              <a:t>d</a:t>
            </a:r>
            <a:r>
              <a:rPr sz="1200" b="1" spc="-25" dirty="0">
                <a:solidFill>
                  <a:srgbClr val="292929"/>
                </a:solidFill>
                <a:latin typeface="Times New Roman"/>
                <a:cs typeface="Times New Roman"/>
              </a:rPr>
              <a:t>a</a:t>
            </a:r>
            <a:r>
              <a:rPr sz="1200" b="1" spc="-30" dirty="0">
                <a:solidFill>
                  <a:srgbClr val="292929"/>
                </a:solidFill>
                <a:latin typeface="Times New Roman"/>
                <a:cs typeface="Times New Roman"/>
              </a:rPr>
              <a:t>t</a:t>
            </a:r>
            <a:r>
              <a:rPr sz="1200" b="1" spc="-25" dirty="0">
                <a:solidFill>
                  <a:srgbClr val="292929"/>
                </a:solidFill>
                <a:latin typeface="Times New Roman"/>
                <a:cs typeface="Times New Roman"/>
              </a:rPr>
              <a:t>i</a:t>
            </a:r>
            <a:r>
              <a:rPr sz="1200" b="1" spc="-40" dirty="0">
                <a:solidFill>
                  <a:srgbClr val="292929"/>
                </a:solidFill>
                <a:latin typeface="Times New Roman"/>
                <a:cs typeface="Times New Roman"/>
              </a:rPr>
              <a:t>o</a:t>
            </a:r>
            <a:r>
              <a:rPr sz="1200" b="1" dirty="0">
                <a:solidFill>
                  <a:srgbClr val="292929"/>
                </a:solidFill>
                <a:latin typeface="Times New Roman"/>
                <a:cs typeface="Times New Roman"/>
              </a:rPr>
              <a:t>n</a:t>
            </a:r>
            <a:r>
              <a:rPr sz="1200" b="1" spc="-45" dirty="0">
                <a:solidFill>
                  <a:srgbClr val="292929"/>
                </a:solidFill>
                <a:latin typeface="Times New Roman"/>
                <a:cs typeface="Times New Roman"/>
              </a:rPr>
              <a:t> </a:t>
            </a:r>
            <a:r>
              <a:rPr sz="1200" b="1" spc="-40" dirty="0">
                <a:solidFill>
                  <a:srgbClr val="292929"/>
                </a:solidFill>
                <a:latin typeface="Times New Roman"/>
                <a:cs typeface="Times New Roman"/>
              </a:rPr>
              <a:t>P</a:t>
            </a:r>
            <a:r>
              <a:rPr sz="1200" b="1" spc="-30" dirty="0">
                <a:solidFill>
                  <a:srgbClr val="292929"/>
                </a:solidFill>
                <a:latin typeface="Times New Roman"/>
                <a:cs typeface="Times New Roman"/>
              </a:rPr>
              <a:t>rec</a:t>
            </a:r>
            <a:r>
              <a:rPr sz="1200" b="1" spc="-25" dirty="0">
                <a:solidFill>
                  <a:srgbClr val="292929"/>
                </a:solidFill>
                <a:latin typeface="Times New Roman"/>
                <a:cs typeface="Times New Roman"/>
              </a:rPr>
              <a:t>isio</a:t>
            </a:r>
            <a:r>
              <a:rPr sz="1200" b="1" spc="-20" dirty="0">
                <a:solidFill>
                  <a:srgbClr val="292929"/>
                </a:solidFill>
                <a:latin typeface="Times New Roman"/>
                <a:cs typeface="Times New Roman"/>
              </a:rPr>
              <a:t>n</a:t>
            </a:r>
            <a:r>
              <a:rPr sz="1200" b="1" dirty="0">
                <a:solidFill>
                  <a:srgbClr val="292929"/>
                </a:solidFill>
                <a:latin typeface="Times New Roman"/>
                <a:cs typeface="Times New Roman"/>
              </a:rPr>
              <a:t>:</a:t>
            </a:r>
            <a:r>
              <a:rPr sz="1200" b="1" spc="-50" dirty="0">
                <a:solidFill>
                  <a:srgbClr val="292929"/>
                </a:solidFill>
                <a:latin typeface="Times New Roman"/>
                <a:cs typeface="Times New Roman"/>
              </a:rPr>
              <a:t> </a:t>
            </a:r>
            <a:r>
              <a:rPr sz="1200" spc="-25" dirty="0">
                <a:solidFill>
                  <a:srgbClr val="292929"/>
                </a:solidFill>
                <a:latin typeface="Times New Roman"/>
                <a:cs typeface="Times New Roman"/>
              </a:rPr>
              <a:t>0.43122270742358076</a:t>
            </a:r>
            <a:endParaRPr sz="1200">
              <a:latin typeface="Times New Roman"/>
              <a:cs typeface="Times New Roman"/>
            </a:endParaRPr>
          </a:p>
        </p:txBody>
      </p:sp>
      <p:sp>
        <p:nvSpPr>
          <p:cNvPr id="7" name="object 7"/>
          <p:cNvSpPr txBox="1"/>
          <p:nvPr/>
        </p:nvSpPr>
        <p:spPr>
          <a:xfrm>
            <a:off x="1391159" y="3199228"/>
            <a:ext cx="1781175" cy="203835"/>
          </a:xfrm>
          <a:prstGeom prst="rect">
            <a:avLst/>
          </a:prstGeom>
        </p:spPr>
        <p:txBody>
          <a:bodyPr vert="horz" wrap="square" lIns="0" tIns="0" rIns="0" bIns="0" rtlCol="0">
            <a:spAutoFit/>
          </a:bodyPr>
          <a:lstStyle/>
          <a:p>
            <a:pPr marL="12700">
              <a:lnSpc>
                <a:spcPct val="100000"/>
              </a:lnSpc>
            </a:pPr>
            <a:r>
              <a:rPr sz="1400" dirty="0">
                <a:solidFill>
                  <a:srgbClr val="0D0D0D"/>
                </a:solidFill>
                <a:latin typeface="Times New Roman"/>
                <a:cs typeface="Times New Roman"/>
              </a:rPr>
              <a:t>1.2 </a:t>
            </a:r>
            <a:r>
              <a:rPr sz="1400" spc="-5" dirty="0">
                <a:solidFill>
                  <a:srgbClr val="0D0D0D"/>
                </a:solidFill>
                <a:latin typeface="Times New Roman"/>
                <a:cs typeface="Times New Roman"/>
              </a:rPr>
              <a:t>.M</a:t>
            </a:r>
            <a:r>
              <a:rPr sz="1400" spc="-10" dirty="0">
                <a:solidFill>
                  <a:srgbClr val="0D0D0D"/>
                </a:solidFill>
                <a:latin typeface="Times New Roman"/>
                <a:cs typeface="Times New Roman"/>
              </a:rPr>
              <a:t>od</a:t>
            </a:r>
            <a:r>
              <a:rPr sz="1400" dirty="0">
                <a:solidFill>
                  <a:srgbClr val="0D0D0D"/>
                </a:solidFill>
                <a:latin typeface="Times New Roman"/>
                <a:cs typeface="Times New Roman"/>
              </a:rPr>
              <a:t>el</a:t>
            </a:r>
            <a:r>
              <a:rPr sz="1400" spc="5" dirty="0">
                <a:solidFill>
                  <a:srgbClr val="0D0D0D"/>
                </a:solidFill>
                <a:latin typeface="Times New Roman"/>
                <a:cs typeface="Times New Roman"/>
              </a:rPr>
              <a:t> </a:t>
            </a:r>
            <a:r>
              <a:rPr sz="1400" dirty="0">
                <a:solidFill>
                  <a:srgbClr val="0D0D0D"/>
                </a:solidFill>
                <a:latin typeface="Times New Roman"/>
                <a:cs typeface="Times New Roman"/>
              </a:rPr>
              <a:t>ar</a:t>
            </a:r>
            <a:r>
              <a:rPr sz="1400" spc="-10" dirty="0">
                <a:solidFill>
                  <a:srgbClr val="0D0D0D"/>
                </a:solidFill>
                <a:latin typeface="Times New Roman"/>
                <a:cs typeface="Times New Roman"/>
              </a:rPr>
              <a:t>c</a:t>
            </a:r>
            <a:r>
              <a:rPr sz="1400" dirty="0">
                <a:solidFill>
                  <a:srgbClr val="0D0D0D"/>
                </a:solidFill>
                <a:latin typeface="Times New Roman"/>
                <a:cs typeface="Times New Roman"/>
              </a:rPr>
              <a:t>h</a:t>
            </a:r>
            <a:r>
              <a:rPr sz="1400" spc="-10" dirty="0">
                <a:solidFill>
                  <a:srgbClr val="0D0D0D"/>
                </a:solidFill>
                <a:latin typeface="Times New Roman"/>
                <a:cs typeface="Times New Roman"/>
              </a:rPr>
              <a:t>i</a:t>
            </a:r>
            <a:r>
              <a:rPr sz="1400" dirty="0">
                <a:solidFill>
                  <a:srgbClr val="0D0D0D"/>
                </a:solidFill>
                <a:latin typeface="Times New Roman"/>
                <a:cs typeface="Times New Roman"/>
              </a:rPr>
              <a:t>te</a:t>
            </a:r>
            <a:r>
              <a:rPr sz="1400" spc="-15" dirty="0">
                <a:solidFill>
                  <a:srgbClr val="0D0D0D"/>
                </a:solidFill>
                <a:latin typeface="Times New Roman"/>
                <a:cs typeface="Times New Roman"/>
              </a:rPr>
              <a:t>c</a:t>
            </a:r>
            <a:r>
              <a:rPr sz="1400" spc="-10" dirty="0">
                <a:solidFill>
                  <a:srgbClr val="0D0D0D"/>
                </a:solidFill>
                <a:latin typeface="Times New Roman"/>
                <a:cs typeface="Times New Roman"/>
              </a:rPr>
              <a:t>t</a:t>
            </a:r>
            <a:r>
              <a:rPr sz="1400" dirty="0">
                <a:solidFill>
                  <a:srgbClr val="0D0D0D"/>
                </a:solidFill>
                <a:latin typeface="Times New Roman"/>
                <a:cs typeface="Times New Roman"/>
              </a:rPr>
              <a:t>ure :</a:t>
            </a:r>
            <a:endParaRPr sz="1400">
              <a:latin typeface="Times New Roman"/>
              <a:cs typeface="Times New Roman"/>
            </a:endParaRPr>
          </a:p>
        </p:txBody>
      </p:sp>
      <p:sp>
        <p:nvSpPr>
          <p:cNvPr id="8" name="object 8"/>
          <p:cNvSpPr txBox="1"/>
          <p:nvPr/>
        </p:nvSpPr>
        <p:spPr>
          <a:xfrm>
            <a:off x="528320" y="7667854"/>
            <a:ext cx="6589395" cy="1671955"/>
          </a:xfrm>
          <a:prstGeom prst="rect">
            <a:avLst/>
          </a:prstGeom>
        </p:spPr>
        <p:txBody>
          <a:bodyPr vert="horz" wrap="square" lIns="0" tIns="0" rIns="0" bIns="0" rtlCol="0">
            <a:spAutoFit/>
          </a:bodyPr>
          <a:lstStyle/>
          <a:p>
            <a:pPr marL="1003300">
              <a:lnSpc>
                <a:spcPct val="100000"/>
              </a:lnSpc>
              <a:tabLst>
                <a:tab pos="3213735" algn="l"/>
              </a:tabLst>
            </a:pPr>
            <a:r>
              <a:rPr sz="1400" dirty="0">
                <a:latin typeface="Times New Roman"/>
                <a:cs typeface="Times New Roman"/>
              </a:rPr>
              <a:t>1.4.  </a:t>
            </a:r>
            <a:r>
              <a:rPr sz="1400" spc="-165" dirty="0">
                <a:latin typeface="Times New Roman"/>
                <a:cs typeface="Times New Roman"/>
              </a:rPr>
              <a:t> </a:t>
            </a:r>
            <a:r>
              <a:rPr sz="1400" dirty="0">
                <a:latin typeface="Times New Roman"/>
                <a:cs typeface="Times New Roman"/>
              </a:rPr>
              <a:t>So</a:t>
            </a:r>
            <a:r>
              <a:rPr sz="1400" spc="-15" dirty="0">
                <a:latin typeface="Times New Roman"/>
                <a:cs typeface="Times New Roman"/>
              </a:rPr>
              <a:t>f</a:t>
            </a:r>
            <a:r>
              <a:rPr sz="1400" dirty="0">
                <a:latin typeface="Times New Roman"/>
                <a:cs typeface="Times New Roman"/>
              </a:rPr>
              <a:t>t</a:t>
            </a:r>
            <a:r>
              <a:rPr sz="1400" spc="-10" dirty="0">
                <a:latin typeface="Times New Roman"/>
                <a:cs typeface="Times New Roman"/>
              </a:rPr>
              <a:t>w</a:t>
            </a:r>
            <a:r>
              <a:rPr sz="1400" dirty="0">
                <a:latin typeface="Times New Roman"/>
                <a:cs typeface="Times New Roman"/>
              </a:rPr>
              <a:t>are </a:t>
            </a:r>
            <a:r>
              <a:rPr sz="1400" spc="-10" dirty="0">
                <a:latin typeface="Times New Roman"/>
                <a:cs typeface="Times New Roman"/>
              </a:rPr>
              <a:t>d</a:t>
            </a:r>
            <a:r>
              <a:rPr sz="1400" dirty="0">
                <a:latin typeface="Times New Roman"/>
                <a:cs typeface="Times New Roman"/>
              </a:rPr>
              <a:t>e</a:t>
            </a:r>
            <a:r>
              <a:rPr sz="1400" spc="5" dirty="0">
                <a:latin typeface="Times New Roman"/>
                <a:cs typeface="Times New Roman"/>
              </a:rPr>
              <a:t>s</a:t>
            </a:r>
            <a:r>
              <a:rPr sz="1400" dirty="0">
                <a:latin typeface="Times New Roman"/>
                <a:cs typeface="Times New Roman"/>
              </a:rPr>
              <a:t>c</a:t>
            </a:r>
            <a:r>
              <a:rPr sz="1400" spc="-15" dirty="0">
                <a:latin typeface="Times New Roman"/>
                <a:cs typeface="Times New Roman"/>
              </a:rPr>
              <a:t>r</a:t>
            </a:r>
            <a:r>
              <a:rPr sz="1400" spc="-10" dirty="0">
                <a:latin typeface="Times New Roman"/>
                <a:cs typeface="Times New Roman"/>
              </a:rPr>
              <a:t>i</a:t>
            </a:r>
            <a:r>
              <a:rPr sz="1400" dirty="0">
                <a:latin typeface="Times New Roman"/>
                <a:cs typeface="Times New Roman"/>
              </a:rPr>
              <a:t>p</a:t>
            </a:r>
            <a:r>
              <a:rPr sz="1400" spc="-10" dirty="0">
                <a:latin typeface="Times New Roman"/>
                <a:cs typeface="Times New Roman"/>
              </a:rPr>
              <a:t>ti</a:t>
            </a:r>
            <a:r>
              <a:rPr sz="1400" dirty="0">
                <a:latin typeface="Times New Roman"/>
                <a:cs typeface="Times New Roman"/>
              </a:rPr>
              <a:t>on	:</a:t>
            </a:r>
          </a:p>
          <a:p>
            <a:pPr marL="12700" marR="5080">
              <a:lnSpc>
                <a:spcPct val="143600"/>
              </a:lnSpc>
              <a:spcBef>
                <a:spcPts val="195"/>
              </a:spcBef>
            </a:pPr>
            <a:r>
              <a:rPr sz="1100" b="1" spc="5" dirty="0">
                <a:latin typeface="Times New Roman"/>
                <a:cs typeface="Times New Roman"/>
              </a:rPr>
              <a:t>P</a:t>
            </a:r>
            <a:r>
              <a:rPr sz="1100" b="1" spc="-15" dirty="0">
                <a:latin typeface="Times New Roman"/>
                <a:cs typeface="Times New Roman"/>
              </a:rPr>
              <a:t>y</a:t>
            </a:r>
            <a:r>
              <a:rPr sz="1100" b="1" dirty="0">
                <a:latin typeface="Times New Roman"/>
                <a:cs typeface="Times New Roman"/>
              </a:rPr>
              <a:t>tho</a:t>
            </a:r>
            <a:r>
              <a:rPr sz="1100" b="1" spc="-5" dirty="0">
                <a:latin typeface="Times New Roman"/>
                <a:cs typeface="Times New Roman"/>
              </a:rPr>
              <a:t>n</a:t>
            </a:r>
            <a:r>
              <a:rPr sz="1100" b="1" dirty="0">
                <a:latin typeface="Times New Roman"/>
                <a:cs typeface="Times New Roman"/>
              </a:rPr>
              <a:t>:</a:t>
            </a:r>
            <a:r>
              <a:rPr sz="1100" b="1" spc="-5" dirty="0">
                <a:latin typeface="Times New Roman"/>
                <a:cs typeface="Times New Roman"/>
              </a:rPr>
              <a:t> </a:t>
            </a:r>
            <a:r>
              <a:rPr sz="1100" dirty="0">
                <a:latin typeface="Times New Roman"/>
                <a:cs typeface="Times New Roman"/>
              </a:rPr>
              <a:t>is</a:t>
            </a:r>
            <a:r>
              <a:rPr sz="1100" spc="-10" dirty="0">
                <a:latin typeface="Times New Roman"/>
                <a:cs typeface="Times New Roman"/>
              </a:rPr>
              <a:t> </a:t>
            </a:r>
            <a:r>
              <a:rPr sz="1100" dirty="0">
                <a:latin typeface="Times New Roman"/>
                <a:cs typeface="Times New Roman"/>
              </a:rPr>
              <a:t>a p</a:t>
            </a:r>
            <a:r>
              <a:rPr sz="1100" spc="-10" dirty="0">
                <a:latin typeface="Times New Roman"/>
                <a:cs typeface="Times New Roman"/>
              </a:rPr>
              <a:t>r</a:t>
            </a:r>
            <a:r>
              <a:rPr sz="1100" dirty="0">
                <a:latin typeface="Times New Roman"/>
                <a:cs typeface="Times New Roman"/>
              </a:rPr>
              <a:t>o</a:t>
            </a:r>
            <a:r>
              <a:rPr sz="1100" spc="-15" dirty="0">
                <a:latin typeface="Times New Roman"/>
                <a:cs typeface="Times New Roman"/>
              </a:rPr>
              <a:t>g</a:t>
            </a:r>
            <a:r>
              <a:rPr sz="1100" dirty="0">
                <a:latin typeface="Times New Roman"/>
                <a:cs typeface="Times New Roman"/>
              </a:rPr>
              <a:t>ra</a:t>
            </a:r>
            <a:r>
              <a:rPr sz="1100" spc="-10" dirty="0">
                <a:latin typeface="Times New Roman"/>
                <a:cs typeface="Times New Roman"/>
              </a:rPr>
              <a:t>m</a:t>
            </a:r>
            <a:r>
              <a:rPr sz="1100" spc="-20" dirty="0">
                <a:latin typeface="Times New Roman"/>
                <a:cs typeface="Times New Roman"/>
              </a:rPr>
              <a:t>m</a:t>
            </a:r>
            <a:r>
              <a:rPr sz="1100" dirty="0">
                <a:latin typeface="Times New Roman"/>
                <a:cs typeface="Times New Roman"/>
              </a:rPr>
              <a:t>ing</a:t>
            </a:r>
            <a:r>
              <a:rPr sz="1100" spc="-5" dirty="0">
                <a:latin typeface="Times New Roman"/>
                <a:cs typeface="Times New Roman"/>
              </a:rPr>
              <a:t> </a:t>
            </a:r>
            <a:r>
              <a:rPr sz="1100" dirty="0">
                <a:latin typeface="Times New Roman"/>
                <a:cs typeface="Times New Roman"/>
              </a:rPr>
              <a:t>lan</a:t>
            </a:r>
            <a:r>
              <a:rPr sz="1100" spc="-10" dirty="0">
                <a:latin typeface="Times New Roman"/>
                <a:cs typeface="Times New Roman"/>
              </a:rPr>
              <a:t>g</a:t>
            </a:r>
            <a:r>
              <a:rPr sz="1100" dirty="0">
                <a:latin typeface="Times New Roman"/>
                <a:cs typeface="Times New Roman"/>
              </a:rPr>
              <a:t>ua</a:t>
            </a:r>
            <a:r>
              <a:rPr sz="1100" spc="-10" dirty="0">
                <a:latin typeface="Times New Roman"/>
                <a:cs typeface="Times New Roman"/>
              </a:rPr>
              <a:t>g</a:t>
            </a:r>
            <a:r>
              <a:rPr sz="1100" dirty="0">
                <a:latin typeface="Times New Roman"/>
                <a:cs typeface="Times New Roman"/>
              </a:rPr>
              <a:t>e </a:t>
            </a:r>
            <a:r>
              <a:rPr sz="1100" spc="5" dirty="0">
                <a:latin typeface="Times New Roman"/>
                <a:cs typeface="Times New Roman"/>
              </a:rPr>
              <a:t>t</a:t>
            </a:r>
            <a:r>
              <a:rPr sz="1100" dirty="0">
                <a:latin typeface="Times New Roman"/>
                <a:cs typeface="Times New Roman"/>
              </a:rPr>
              <a:t>h</a:t>
            </a:r>
            <a:r>
              <a:rPr sz="1100" spc="-10" dirty="0">
                <a:latin typeface="Times New Roman"/>
                <a:cs typeface="Times New Roman"/>
              </a:rPr>
              <a:t>a</a:t>
            </a:r>
            <a:r>
              <a:rPr sz="1100" dirty="0">
                <a:latin typeface="Times New Roman"/>
                <a:cs typeface="Times New Roman"/>
              </a:rPr>
              <a:t>t</a:t>
            </a:r>
            <a:r>
              <a:rPr sz="1100" spc="5" dirty="0">
                <a:latin typeface="Times New Roman"/>
                <a:cs typeface="Times New Roman"/>
              </a:rPr>
              <a:t> </a:t>
            </a:r>
            <a:r>
              <a:rPr sz="1100" dirty="0">
                <a:latin typeface="Times New Roman"/>
                <a:cs typeface="Times New Roman"/>
              </a:rPr>
              <a:t>su</a:t>
            </a:r>
            <a:r>
              <a:rPr sz="1100" spc="-10" dirty="0">
                <a:latin typeface="Times New Roman"/>
                <a:cs typeface="Times New Roman"/>
              </a:rPr>
              <a:t>p</a:t>
            </a:r>
            <a:r>
              <a:rPr sz="1100" dirty="0">
                <a:latin typeface="Times New Roman"/>
                <a:cs typeface="Times New Roman"/>
              </a:rPr>
              <a:t>po</a:t>
            </a:r>
            <a:r>
              <a:rPr sz="1100" spc="-10" dirty="0">
                <a:latin typeface="Times New Roman"/>
                <a:cs typeface="Times New Roman"/>
              </a:rPr>
              <a:t>r</a:t>
            </a:r>
            <a:r>
              <a:rPr sz="1100" dirty="0">
                <a:latin typeface="Times New Roman"/>
                <a:cs typeface="Times New Roman"/>
              </a:rPr>
              <a:t>t</a:t>
            </a:r>
            <a:r>
              <a:rPr sz="1100" spc="5" dirty="0">
                <a:latin typeface="Times New Roman"/>
                <a:cs typeface="Times New Roman"/>
              </a:rPr>
              <a:t> </a:t>
            </a:r>
            <a:r>
              <a:rPr sz="1100" spc="-10" dirty="0">
                <a:latin typeface="Times New Roman"/>
                <a:cs typeface="Times New Roman"/>
              </a:rPr>
              <a:t>l</a:t>
            </a:r>
            <a:r>
              <a:rPr sz="1100" dirty="0">
                <a:latin typeface="Times New Roman"/>
                <a:cs typeface="Times New Roman"/>
              </a:rPr>
              <a:t>a</a:t>
            </a:r>
            <a:r>
              <a:rPr sz="1100" spc="5" dirty="0">
                <a:latin typeface="Times New Roman"/>
                <a:cs typeface="Times New Roman"/>
              </a:rPr>
              <a:t>r</a:t>
            </a:r>
            <a:r>
              <a:rPr sz="1100" spc="-15" dirty="0">
                <a:latin typeface="Times New Roman"/>
                <a:cs typeface="Times New Roman"/>
              </a:rPr>
              <a:t>g</a:t>
            </a:r>
            <a:r>
              <a:rPr sz="1100" dirty="0">
                <a:latin typeface="Times New Roman"/>
                <a:cs typeface="Times New Roman"/>
              </a:rPr>
              <a:t>e</a:t>
            </a:r>
            <a:r>
              <a:rPr sz="1100" spc="-10" dirty="0">
                <a:latin typeface="Times New Roman"/>
                <a:cs typeface="Times New Roman"/>
              </a:rPr>
              <a:t> </a:t>
            </a:r>
            <a:r>
              <a:rPr sz="1100" dirty="0">
                <a:latin typeface="Times New Roman"/>
                <a:cs typeface="Times New Roman"/>
              </a:rPr>
              <a:t>nu</a:t>
            </a:r>
            <a:r>
              <a:rPr sz="1100" spc="-20" dirty="0">
                <a:latin typeface="Times New Roman"/>
                <a:cs typeface="Times New Roman"/>
              </a:rPr>
              <a:t>m</a:t>
            </a:r>
            <a:r>
              <a:rPr sz="1100" dirty="0">
                <a:latin typeface="Times New Roman"/>
                <a:cs typeface="Times New Roman"/>
              </a:rPr>
              <a:t>ber</a:t>
            </a:r>
            <a:r>
              <a:rPr sz="1100" spc="5" dirty="0">
                <a:latin typeface="Times New Roman"/>
                <a:cs typeface="Times New Roman"/>
              </a:rPr>
              <a:t> </a:t>
            </a:r>
            <a:r>
              <a:rPr sz="1100" dirty="0">
                <a:latin typeface="Times New Roman"/>
                <a:cs typeface="Times New Roman"/>
              </a:rPr>
              <a:t>of op</a:t>
            </a:r>
            <a:r>
              <a:rPr sz="1100" spc="-10" dirty="0">
                <a:latin typeface="Times New Roman"/>
                <a:cs typeface="Times New Roman"/>
              </a:rPr>
              <a:t>e</a:t>
            </a:r>
            <a:r>
              <a:rPr sz="1100" spc="10" dirty="0">
                <a:latin typeface="Times New Roman"/>
                <a:cs typeface="Times New Roman"/>
              </a:rPr>
              <a:t>n</a:t>
            </a:r>
            <a:r>
              <a:rPr sz="1100" spc="-20" dirty="0">
                <a:latin typeface="Times New Roman"/>
                <a:cs typeface="Times New Roman"/>
              </a:rPr>
              <a:t>-</a:t>
            </a:r>
            <a:r>
              <a:rPr sz="1100" dirty="0">
                <a:latin typeface="Times New Roman"/>
                <a:cs typeface="Times New Roman"/>
              </a:rPr>
              <a:t>sou</a:t>
            </a:r>
            <a:r>
              <a:rPr sz="1100" spc="5" dirty="0">
                <a:latin typeface="Times New Roman"/>
                <a:cs typeface="Times New Roman"/>
              </a:rPr>
              <a:t>r</a:t>
            </a:r>
            <a:r>
              <a:rPr sz="1100" dirty="0">
                <a:latin typeface="Times New Roman"/>
                <a:cs typeface="Times New Roman"/>
              </a:rPr>
              <a:t>ce </a:t>
            </a:r>
            <a:r>
              <a:rPr sz="1100" spc="-10" dirty="0">
                <a:latin typeface="Times New Roman"/>
                <a:cs typeface="Times New Roman"/>
              </a:rPr>
              <a:t>l</a:t>
            </a:r>
            <a:r>
              <a:rPr sz="1100" dirty="0">
                <a:latin typeface="Times New Roman"/>
                <a:cs typeface="Times New Roman"/>
              </a:rPr>
              <a:t>i</a:t>
            </a:r>
            <a:r>
              <a:rPr sz="1100" spc="-15" dirty="0">
                <a:latin typeface="Times New Roman"/>
                <a:cs typeface="Times New Roman"/>
              </a:rPr>
              <a:t>b</a:t>
            </a:r>
            <a:r>
              <a:rPr sz="1100" spc="-10" dirty="0">
                <a:latin typeface="Times New Roman"/>
                <a:cs typeface="Times New Roman"/>
              </a:rPr>
              <a:t>r</a:t>
            </a:r>
            <a:r>
              <a:rPr sz="1100" dirty="0">
                <a:latin typeface="Times New Roman"/>
                <a:cs typeface="Times New Roman"/>
              </a:rPr>
              <a:t>a</a:t>
            </a:r>
            <a:r>
              <a:rPr sz="1100" spc="5" dirty="0">
                <a:latin typeface="Times New Roman"/>
                <a:cs typeface="Times New Roman"/>
              </a:rPr>
              <a:t>r</a:t>
            </a:r>
            <a:r>
              <a:rPr sz="1100" spc="-10" dirty="0">
                <a:latin typeface="Times New Roman"/>
                <a:cs typeface="Times New Roman"/>
              </a:rPr>
              <a:t>i</a:t>
            </a:r>
            <a:r>
              <a:rPr sz="1100" dirty="0">
                <a:latin typeface="Times New Roman"/>
                <a:cs typeface="Times New Roman"/>
              </a:rPr>
              <a:t>es</a:t>
            </a:r>
            <a:r>
              <a:rPr sz="1100" spc="-10" dirty="0">
                <a:latin typeface="Times New Roman"/>
                <a:cs typeface="Times New Roman"/>
              </a:rPr>
              <a:t> </a:t>
            </a:r>
            <a:r>
              <a:rPr sz="1100" dirty="0">
                <a:latin typeface="Times New Roman"/>
                <a:cs typeface="Times New Roman"/>
              </a:rPr>
              <a:t>th</a:t>
            </a:r>
            <a:r>
              <a:rPr sz="1100" spc="-10" dirty="0">
                <a:latin typeface="Times New Roman"/>
                <a:cs typeface="Times New Roman"/>
              </a:rPr>
              <a:t>a</a:t>
            </a:r>
            <a:r>
              <a:rPr sz="1100" dirty="0">
                <a:latin typeface="Times New Roman"/>
                <a:cs typeface="Times New Roman"/>
              </a:rPr>
              <a:t>t</a:t>
            </a:r>
            <a:r>
              <a:rPr sz="1100" spc="5" dirty="0">
                <a:latin typeface="Times New Roman"/>
                <a:cs typeface="Times New Roman"/>
              </a:rPr>
              <a:t> </a:t>
            </a:r>
            <a:r>
              <a:rPr sz="1100" dirty="0">
                <a:latin typeface="Times New Roman"/>
                <a:cs typeface="Times New Roman"/>
              </a:rPr>
              <a:t>a</a:t>
            </a:r>
            <a:r>
              <a:rPr sz="1100" spc="-10" dirty="0">
                <a:latin typeface="Times New Roman"/>
                <a:cs typeface="Times New Roman"/>
              </a:rPr>
              <a:t>r</a:t>
            </a:r>
            <a:r>
              <a:rPr sz="1100" dirty="0">
                <a:latin typeface="Times New Roman"/>
                <a:cs typeface="Times New Roman"/>
              </a:rPr>
              <a:t>e u</a:t>
            </a:r>
            <a:r>
              <a:rPr sz="1100" spc="-10" dirty="0">
                <a:latin typeface="Times New Roman"/>
                <a:cs typeface="Times New Roman"/>
              </a:rPr>
              <a:t>s</a:t>
            </a:r>
            <a:r>
              <a:rPr sz="1100" dirty="0">
                <a:latin typeface="Times New Roman"/>
                <a:cs typeface="Times New Roman"/>
              </a:rPr>
              <a:t>ed </a:t>
            </a:r>
            <a:r>
              <a:rPr sz="1100" spc="-10" dirty="0">
                <a:latin typeface="Times New Roman"/>
                <a:cs typeface="Times New Roman"/>
              </a:rPr>
              <a:t>i</a:t>
            </a:r>
            <a:r>
              <a:rPr sz="1100" dirty="0">
                <a:latin typeface="Times New Roman"/>
                <a:cs typeface="Times New Roman"/>
              </a:rPr>
              <a:t>n i</a:t>
            </a:r>
            <a:r>
              <a:rPr sz="1100" spc="-20" dirty="0">
                <a:latin typeface="Times New Roman"/>
                <a:cs typeface="Times New Roman"/>
              </a:rPr>
              <a:t>m</a:t>
            </a:r>
            <a:r>
              <a:rPr sz="1100" dirty="0">
                <a:latin typeface="Times New Roman"/>
                <a:cs typeface="Times New Roman"/>
              </a:rPr>
              <a:t>pl</a:t>
            </a:r>
            <a:r>
              <a:rPr sz="1100" spc="-10" dirty="0">
                <a:latin typeface="Times New Roman"/>
                <a:cs typeface="Times New Roman"/>
              </a:rPr>
              <a:t>e</a:t>
            </a:r>
            <a:r>
              <a:rPr sz="1100" spc="-20" dirty="0">
                <a:latin typeface="Times New Roman"/>
                <a:cs typeface="Times New Roman"/>
              </a:rPr>
              <a:t>m</a:t>
            </a:r>
            <a:r>
              <a:rPr sz="1100" dirty="0">
                <a:latin typeface="Times New Roman"/>
                <a:cs typeface="Times New Roman"/>
              </a:rPr>
              <a:t>en</a:t>
            </a:r>
            <a:r>
              <a:rPr sz="1100" spc="5" dirty="0">
                <a:latin typeface="Times New Roman"/>
                <a:cs typeface="Times New Roman"/>
              </a:rPr>
              <a:t>t</a:t>
            </a:r>
            <a:r>
              <a:rPr sz="1100" dirty="0">
                <a:latin typeface="Times New Roman"/>
                <a:cs typeface="Times New Roman"/>
              </a:rPr>
              <a:t>ing </a:t>
            </a:r>
            <a:r>
              <a:rPr sz="1100" spc="-20" dirty="0">
                <a:latin typeface="Times New Roman"/>
                <a:cs typeface="Times New Roman"/>
              </a:rPr>
              <a:t>m</a:t>
            </a:r>
            <a:r>
              <a:rPr sz="1100" dirty="0">
                <a:latin typeface="Times New Roman"/>
                <a:cs typeface="Times New Roman"/>
              </a:rPr>
              <a:t>achine </a:t>
            </a:r>
            <a:r>
              <a:rPr sz="1100" spc="5" dirty="0">
                <a:latin typeface="Times New Roman"/>
                <a:cs typeface="Times New Roman"/>
              </a:rPr>
              <a:t>l</a:t>
            </a:r>
            <a:r>
              <a:rPr sz="1100" spc="-10" dirty="0">
                <a:latin typeface="Times New Roman"/>
                <a:cs typeface="Times New Roman"/>
              </a:rPr>
              <a:t>e</a:t>
            </a:r>
            <a:r>
              <a:rPr sz="1100" dirty="0">
                <a:latin typeface="Times New Roman"/>
                <a:cs typeface="Times New Roman"/>
              </a:rPr>
              <a:t>a</a:t>
            </a:r>
            <a:r>
              <a:rPr sz="1100" spc="5" dirty="0">
                <a:latin typeface="Times New Roman"/>
                <a:cs typeface="Times New Roman"/>
              </a:rPr>
              <a:t>r</a:t>
            </a:r>
            <a:r>
              <a:rPr sz="1100" spc="-15" dirty="0">
                <a:latin typeface="Times New Roman"/>
                <a:cs typeface="Times New Roman"/>
              </a:rPr>
              <a:t>n</a:t>
            </a:r>
            <a:r>
              <a:rPr sz="1100" dirty="0">
                <a:latin typeface="Times New Roman"/>
                <a:cs typeface="Times New Roman"/>
              </a:rPr>
              <a:t>ing</a:t>
            </a:r>
            <a:r>
              <a:rPr sz="1100" spc="-15" dirty="0">
                <a:latin typeface="Times New Roman"/>
                <a:cs typeface="Times New Roman"/>
              </a:rPr>
              <a:t> </a:t>
            </a:r>
            <a:r>
              <a:rPr sz="1100" dirty="0">
                <a:latin typeface="Times New Roman"/>
                <a:cs typeface="Times New Roman"/>
              </a:rPr>
              <a:t>a</a:t>
            </a:r>
            <a:r>
              <a:rPr sz="1100" spc="5" dirty="0">
                <a:latin typeface="Times New Roman"/>
                <a:cs typeface="Times New Roman"/>
              </a:rPr>
              <a:t>l</a:t>
            </a:r>
            <a:r>
              <a:rPr sz="1100" spc="-15" dirty="0">
                <a:latin typeface="Times New Roman"/>
                <a:cs typeface="Times New Roman"/>
              </a:rPr>
              <a:t>g</a:t>
            </a:r>
            <a:r>
              <a:rPr sz="1100" dirty="0">
                <a:latin typeface="Times New Roman"/>
                <a:cs typeface="Times New Roman"/>
              </a:rPr>
              <a:t>or</a:t>
            </a:r>
            <a:r>
              <a:rPr sz="1100" spc="-10" dirty="0">
                <a:latin typeface="Times New Roman"/>
                <a:cs typeface="Times New Roman"/>
              </a:rPr>
              <a:t>i</a:t>
            </a:r>
            <a:r>
              <a:rPr sz="1100" dirty="0">
                <a:latin typeface="Times New Roman"/>
                <a:cs typeface="Times New Roman"/>
              </a:rPr>
              <a:t>thm</a:t>
            </a:r>
            <a:r>
              <a:rPr sz="1100" spc="-20" dirty="0">
                <a:latin typeface="Times New Roman"/>
                <a:cs typeface="Times New Roman"/>
              </a:rPr>
              <a:t> </a:t>
            </a:r>
            <a:r>
              <a:rPr sz="1100" dirty="0">
                <a:latin typeface="Times New Roman"/>
                <a:cs typeface="Times New Roman"/>
              </a:rPr>
              <a:t>and </a:t>
            </a:r>
            <a:r>
              <a:rPr sz="1100" spc="5" dirty="0">
                <a:latin typeface="Times New Roman"/>
                <a:cs typeface="Times New Roman"/>
              </a:rPr>
              <a:t>f</a:t>
            </a:r>
            <a:r>
              <a:rPr sz="1100" spc="-15" dirty="0">
                <a:latin typeface="Times New Roman"/>
                <a:cs typeface="Times New Roman"/>
              </a:rPr>
              <a:t>o</a:t>
            </a:r>
            <a:r>
              <a:rPr sz="1100" dirty="0">
                <a:latin typeface="Times New Roman"/>
                <a:cs typeface="Times New Roman"/>
              </a:rPr>
              <a:t>r d</a:t>
            </a:r>
            <a:r>
              <a:rPr sz="1100" spc="-10" dirty="0">
                <a:latin typeface="Times New Roman"/>
                <a:cs typeface="Times New Roman"/>
              </a:rPr>
              <a:t>a</a:t>
            </a:r>
            <a:r>
              <a:rPr sz="1100" dirty="0">
                <a:latin typeface="Times New Roman"/>
                <a:cs typeface="Times New Roman"/>
              </a:rPr>
              <a:t>ta </a:t>
            </a:r>
            <a:r>
              <a:rPr sz="1100" spc="-10" dirty="0">
                <a:latin typeface="Times New Roman"/>
                <a:cs typeface="Times New Roman"/>
              </a:rPr>
              <a:t>v</a:t>
            </a:r>
            <a:r>
              <a:rPr sz="1100" dirty="0">
                <a:latin typeface="Times New Roman"/>
                <a:cs typeface="Times New Roman"/>
              </a:rPr>
              <a:t>i</a:t>
            </a:r>
            <a:r>
              <a:rPr sz="1100" spc="-10" dirty="0">
                <a:latin typeface="Times New Roman"/>
                <a:cs typeface="Times New Roman"/>
              </a:rPr>
              <a:t>s</a:t>
            </a:r>
            <a:r>
              <a:rPr sz="1100" dirty="0">
                <a:latin typeface="Times New Roman"/>
                <a:cs typeface="Times New Roman"/>
              </a:rPr>
              <a:t>ua</a:t>
            </a:r>
            <a:r>
              <a:rPr sz="1100" spc="-10" dirty="0">
                <a:latin typeface="Times New Roman"/>
                <a:cs typeface="Times New Roman"/>
              </a:rPr>
              <a:t>l</a:t>
            </a:r>
            <a:r>
              <a:rPr sz="1100" dirty="0">
                <a:latin typeface="Times New Roman"/>
                <a:cs typeface="Times New Roman"/>
              </a:rPr>
              <a:t>i</a:t>
            </a:r>
            <a:r>
              <a:rPr sz="1100" spc="-10" dirty="0">
                <a:latin typeface="Times New Roman"/>
                <a:cs typeface="Times New Roman"/>
              </a:rPr>
              <a:t>z</a:t>
            </a:r>
            <a:r>
              <a:rPr sz="1100" dirty="0">
                <a:latin typeface="Times New Roman"/>
                <a:cs typeface="Times New Roman"/>
              </a:rPr>
              <a:t>a</a:t>
            </a:r>
            <a:r>
              <a:rPr sz="1100" spc="-10" dirty="0">
                <a:latin typeface="Times New Roman"/>
                <a:cs typeface="Times New Roman"/>
              </a:rPr>
              <a:t>t</a:t>
            </a:r>
            <a:r>
              <a:rPr sz="1100" dirty="0">
                <a:latin typeface="Times New Roman"/>
                <a:cs typeface="Times New Roman"/>
              </a:rPr>
              <a:t>ion </a:t>
            </a:r>
            <a:r>
              <a:rPr sz="1100" spc="-10" dirty="0">
                <a:latin typeface="Times New Roman"/>
                <a:cs typeface="Times New Roman"/>
              </a:rPr>
              <a:t>a</a:t>
            </a:r>
            <a:r>
              <a:rPr sz="1100" dirty="0">
                <a:latin typeface="Times New Roman"/>
                <a:cs typeface="Times New Roman"/>
              </a:rPr>
              <a:t>nd an</a:t>
            </a:r>
            <a:r>
              <a:rPr sz="1100" spc="-10" dirty="0">
                <a:latin typeface="Times New Roman"/>
                <a:cs typeface="Times New Roman"/>
              </a:rPr>
              <a:t>a</a:t>
            </a:r>
            <a:r>
              <a:rPr sz="1100" dirty="0">
                <a:latin typeface="Times New Roman"/>
                <a:cs typeface="Times New Roman"/>
              </a:rPr>
              <a:t>l</a:t>
            </a:r>
            <a:r>
              <a:rPr sz="1100" spc="-15" dirty="0">
                <a:latin typeface="Times New Roman"/>
                <a:cs typeface="Times New Roman"/>
              </a:rPr>
              <a:t>y</a:t>
            </a:r>
            <a:r>
              <a:rPr sz="1100" dirty="0">
                <a:latin typeface="Times New Roman"/>
                <a:cs typeface="Times New Roman"/>
              </a:rPr>
              <a:t>s</a:t>
            </a:r>
            <a:r>
              <a:rPr sz="1100" spc="5" dirty="0">
                <a:latin typeface="Times New Roman"/>
                <a:cs typeface="Times New Roman"/>
              </a:rPr>
              <a:t>i</a:t>
            </a:r>
            <a:r>
              <a:rPr sz="1100" dirty="0">
                <a:latin typeface="Times New Roman"/>
                <a:cs typeface="Times New Roman"/>
              </a:rPr>
              <a:t>s.</a:t>
            </a:r>
          </a:p>
          <a:p>
            <a:pPr marL="12700" marR="5080" indent="34925">
              <a:lnSpc>
                <a:spcPct val="143600"/>
              </a:lnSpc>
            </a:pPr>
            <a:r>
              <a:rPr sz="1100" b="1" spc="5" dirty="0">
                <a:latin typeface="Times New Roman"/>
                <a:cs typeface="Times New Roman"/>
              </a:rPr>
              <a:t>P</a:t>
            </a:r>
            <a:r>
              <a:rPr sz="1100" b="1" dirty="0">
                <a:latin typeface="Times New Roman"/>
                <a:cs typeface="Times New Roman"/>
              </a:rPr>
              <a:t>an</a:t>
            </a:r>
            <a:r>
              <a:rPr sz="1100" b="1" spc="-5" dirty="0">
                <a:latin typeface="Times New Roman"/>
                <a:cs typeface="Times New Roman"/>
              </a:rPr>
              <a:t>d</a:t>
            </a:r>
            <a:r>
              <a:rPr sz="1100" b="1" spc="-15" dirty="0">
                <a:latin typeface="Times New Roman"/>
                <a:cs typeface="Times New Roman"/>
              </a:rPr>
              <a:t>a</a:t>
            </a:r>
            <a:r>
              <a:rPr sz="1100" b="1" spc="5" dirty="0">
                <a:latin typeface="Times New Roman"/>
                <a:cs typeface="Times New Roman"/>
              </a:rPr>
              <a:t>s</a:t>
            </a:r>
            <a:r>
              <a:rPr sz="1100" dirty="0">
                <a:latin typeface="Times New Roman"/>
                <a:cs typeface="Times New Roman"/>
              </a:rPr>
              <a:t>:</a:t>
            </a:r>
            <a:r>
              <a:rPr sz="1100" spc="-10" dirty="0">
                <a:latin typeface="Times New Roman"/>
                <a:cs typeface="Times New Roman"/>
              </a:rPr>
              <a:t> </a:t>
            </a:r>
            <a:r>
              <a:rPr sz="1100" dirty="0">
                <a:latin typeface="Times New Roman"/>
                <a:cs typeface="Times New Roman"/>
              </a:rPr>
              <a:t>is </a:t>
            </a:r>
            <a:r>
              <a:rPr sz="1100" spc="-10" dirty="0">
                <a:latin typeface="Times New Roman"/>
                <a:cs typeface="Times New Roman"/>
              </a:rPr>
              <a:t>o</a:t>
            </a:r>
            <a:r>
              <a:rPr sz="1100" dirty="0">
                <a:latin typeface="Times New Roman"/>
                <a:cs typeface="Times New Roman"/>
              </a:rPr>
              <a:t>pen</a:t>
            </a:r>
            <a:r>
              <a:rPr sz="1100" spc="-20" dirty="0">
                <a:latin typeface="Times New Roman"/>
                <a:cs typeface="Times New Roman"/>
              </a:rPr>
              <a:t>-</a:t>
            </a:r>
            <a:r>
              <a:rPr sz="1100" dirty="0">
                <a:latin typeface="Times New Roman"/>
                <a:cs typeface="Times New Roman"/>
              </a:rPr>
              <a:t>sou</a:t>
            </a:r>
            <a:r>
              <a:rPr sz="1100" spc="5" dirty="0">
                <a:latin typeface="Times New Roman"/>
                <a:cs typeface="Times New Roman"/>
              </a:rPr>
              <a:t>r</a:t>
            </a:r>
            <a:r>
              <a:rPr sz="1100" dirty="0">
                <a:latin typeface="Times New Roman"/>
                <a:cs typeface="Times New Roman"/>
              </a:rPr>
              <a:t>ce</a:t>
            </a:r>
            <a:r>
              <a:rPr sz="1100" spc="-10" dirty="0">
                <a:latin typeface="Times New Roman"/>
                <a:cs typeface="Times New Roman"/>
              </a:rPr>
              <a:t> </a:t>
            </a:r>
            <a:r>
              <a:rPr sz="1100" dirty="0">
                <a:latin typeface="Times New Roman"/>
                <a:cs typeface="Times New Roman"/>
              </a:rPr>
              <a:t>d</a:t>
            </a:r>
            <a:r>
              <a:rPr sz="1100" spc="-10" dirty="0">
                <a:latin typeface="Times New Roman"/>
                <a:cs typeface="Times New Roman"/>
              </a:rPr>
              <a:t>a</a:t>
            </a:r>
            <a:r>
              <a:rPr sz="1100" dirty="0">
                <a:latin typeface="Times New Roman"/>
                <a:cs typeface="Times New Roman"/>
              </a:rPr>
              <a:t>ta a</a:t>
            </a:r>
            <a:r>
              <a:rPr sz="1100" spc="-15" dirty="0">
                <a:latin typeface="Times New Roman"/>
                <a:cs typeface="Times New Roman"/>
              </a:rPr>
              <a:t>n</a:t>
            </a:r>
            <a:r>
              <a:rPr sz="1100" dirty="0">
                <a:latin typeface="Times New Roman"/>
                <a:cs typeface="Times New Roman"/>
              </a:rPr>
              <a:t>a</a:t>
            </a:r>
            <a:r>
              <a:rPr sz="1100" spc="5" dirty="0">
                <a:latin typeface="Times New Roman"/>
                <a:cs typeface="Times New Roman"/>
              </a:rPr>
              <a:t>l</a:t>
            </a:r>
            <a:r>
              <a:rPr sz="1100" spc="-15" dirty="0">
                <a:latin typeface="Times New Roman"/>
                <a:cs typeface="Times New Roman"/>
              </a:rPr>
              <a:t>y</a:t>
            </a:r>
            <a:r>
              <a:rPr sz="1100" dirty="0">
                <a:latin typeface="Times New Roman"/>
                <a:cs typeface="Times New Roman"/>
              </a:rPr>
              <a:t>s</a:t>
            </a:r>
            <a:r>
              <a:rPr sz="1100" spc="-5" dirty="0">
                <a:latin typeface="Times New Roman"/>
                <a:cs typeface="Times New Roman"/>
              </a:rPr>
              <a:t>i</a:t>
            </a:r>
            <a:r>
              <a:rPr sz="1100" dirty="0">
                <a:latin typeface="Times New Roman"/>
                <a:cs typeface="Times New Roman"/>
              </a:rPr>
              <a:t>s and </a:t>
            </a:r>
            <a:r>
              <a:rPr sz="1100" spc="-20" dirty="0">
                <a:latin typeface="Times New Roman"/>
                <a:cs typeface="Times New Roman"/>
              </a:rPr>
              <a:t>m</a:t>
            </a:r>
            <a:r>
              <a:rPr sz="1100" dirty="0">
                <a:latin typeface="Times New Roman"/>
                <a:cs typeface="Times New Roman"/>
              </a:rPr>
              <a:t>an</a:t>
            </a:r>
            <a:r>
              <a:rPr sz="1100" spc="5" dirty="0">
                <a:latin typeface="Times New Roman"/>
                <a:cs typeface="Times New Roman"/>
              </a:rPr>
              <a:t>i</a:t>
            </a:r>
            <a:r>
              <a:rPr sz="1100" dirty="0">
                <a:latin typeface="Times New Roman"/>
                <a:cs typeface="Times New Roman"/>
              </a:rPr>
              <a:t>p</a:t>
            </a:r>
            <a:r>
              <a:rPr sz="1100" spc="-15" dirty="0">
                <a:latin typeface="Times New Roman"/>
                <a:cs typeface="Times New Roman"/>
              </a:rPr>
              <a:t>u</a:t>
            </a:r>
            <a:r>
              <a:rPr sz="1100" dirty="0">
                <a:latin typeface="Times New Roman"/>
                <a:cs typeface="Times New Roman"/>
              </a:rPr>
              <a:t>l</a:t>
            </a:r>
            <a:r>
              <a:rPr sz="1100" spc="-10" dirty="0">
                <a:latin typeface="Times New Roman"/>
                <a:cs typeface="Times New Roman"/>
              </a:rPr>
              <a:t>a</a:t>
            </a:r>
            <a:r>
              <a:rPr sz="1100" dirty="0">
                <a:latin typeface="Times New Roman"/>
                <a:cs typeface="Times New Roman"/>
              </a:rPr>
              <a:t>ti</a:t>
            </a:r>
            <a:r>
              <a:rPr sz="1100" spc="-15" dirty="0">
                <a:latin typeface="Times New Roman"/>
                <a:cs typeface="Times New Roman"/>
              </a:rPr>
              <a:t>o</a:t>
            </a:r>
            <a:r>
              <a:rPr sz="1100" dirty="0">
                <a:latin typeface="Times New Roman"/>
                <a:cs typeface="Times New Roman"/>
              </a:rPr>
              <a:t>n to</a:t>
            </a:r>
            <a:r>
              <a:rPr sz="1100" spc="-15" dirty="0">
                <a:latin typeface="Times New Roman"/>
                <a:cs typeface="Times New Roman"/>
              </a:rPr>
              <a:t>o</a:t>
            </a:r>
            <a:r>
              <a:rPr sz="1100" dirty="0">
                <a:latin typeface="Times New Roman"/>
                <a:cs typeface="Times New Roman"/>
              </a:rPr>
              <a:t>l, b</a:t>
            </a:r>
            <a:r>
              <a:rPr sz="1100" spc="-15" dirty="0">
                <a:latin typeface="Times New Roman"/>
                <a:cs typeface="Times New Roman"/>
              </a:rPr>
              <a:t>u</a:t>
            </a:r>
            <a:r>
              <a:rPr sz="1100" dirty="0">
                <a:latin typeface="Times New Roman"/>
                <a:cs typeface="Times New Roman"/>
              </a:rPr>
              <a:t>i</a:t>
            </a:r>
            <a:r>
              <a:rPr sz="1100" spc="-10" dirty="0">
                <a:latin typeface="Times New Roman"/>
                <a:cs typeface="Times New Roman"/>
              </a:rPr>
              <a:t>l</a:t>
            </a:r>
            <a:r>
              <a:rPr sz="1100" dirty="0">
                <a:latin typeface="Times New Roman"/>
                <a:cs typeface="Times New Roman"/>
              </a:rPr>
              <a:t>t</a:t>
            </a:r>
            <a:r>
              <a:rPr sz="1100" spc="5" dirty="0">
                <a:latin typeface="Times New Roman"/>
                <a:cs typeface="Times New Roman"/>
              </a:rPr>
              <a:t> </a:t>
            </a:r>
            <a:r>
              <a:rPr sz="1100" dirty="0">
                <a:latin typeface="Times New Roman"/>
                <a:cs typeface="Times New Roman"/>
              </a:rPr>
              <a:t>on</a:t>
            </a:r>
            <a:r>
              <a:rPr sz="1100" spc="-15" dirty="0">
                <a:latin typeface="Times New Roman"/>
                <a:cs typeface="Times New Roman"/>
              </a:rPr>
              <a:t> </a:t>
            </a:r>
            <a:r>
              <a:rPr sz="1100" dirty="0">
                <a:latin typeface="Times New Roman"/>
                <a:cs typeface="Times New Roman"/>
              </a:rPr>
              <a:t>top </a:t>
            </a:r>
            <a:r>
              <a:rPr sz="1100" spc="-15" dirty="0">
                <a:latin typeface="Times New Roman"/>
                <a:cs typeface="Times New Roman"/>
              </a:rPr>
              <a:t>o</a:t>
            </a:r>
            <a:r>
              <a:rPr sz="1100" dirty="0">
                <a:latin typeface="Times New Roman"/>
                <a:cs typeface="Times New Roman"/>
              </a:rPr>
              <a:t>f </a:t>
            </a:r>
            <a:r>
              <a:rPr sz="1100" spc="-10" dirty="0">
                <a:latin typeface="Times New Roman"/>
                <a:cs typeface="Times New Roman"/>
              </a:rPr>
              <a:t>t</a:t>
            </a:r>
            <a:r>
              <a:rPr sz="1100" dirty="0">
                <a:latin typeface="Times New Roman"/>
                <a:cs typeface="Times New Roman"/>
              </a:rPr>
              <a:t>he </a:t>
            </a:r>
            <a:r>
              <a:rPr sz="1100" spc="-15" dirty="0">
                <a:latin typeface="Times New Roman"/>
                <a:cs typeface="Times New Roman"/>
              </a:rPr>
              <a:t>Py</a:t>
            </a:r>
            <a:r>
              <a:rPr sz="1100" dirty="0">
                <a:latin typeface="Times New Roman"/>
                <a:cs typeface="Times New Roman"/>
              </a:rPr>
              <a:t>thon pro</a:t>
            </a:r>
            <a:r>
              <a:rPr sz="1100" spc="-15" dirty="0">
                <a:latin typeface="Times New Roman"/>
                <a:cs typeface="Times New Roman"/>
              </a:rPr>
              <a:t>g</a:t>
            </a:r>
            <a:r>
              <a:rPr sz="1100" dirty="0">
                <a:latin typeface="Times New Roman"/>
                <a:cs typeface="Times New Roman"/>
              </a:rPr>
              <a:t>ra</a:t>
            </a:r>
            <a:r>
              <a:rPr sz="1100" spc="-10" dirty="0">
                <a:latin typeface="Times New Roman"/>
                <a:cs typeface="Times New Roman"/>
              </a:rPr>
              <a:t>m</a:t>
            </a:r>
            <a:r>
              <a:rPr sz="1100" spc="-20" dirty="0">
                <a:latin typeface="Times New Roman"/>
                <a:cs typeface="Times New Roman"/>
              </a:rPr>
              <a:t>m</a:t>
            </a:r>
            <a:r>
              <a:rPr sz="1100" dirty="0">
                <a:latin typeface="Times New Roman"/>
                <a:cs typeface="Times New Roman"/>
              </a:rPr>
              <a:t>ing</a:t>
            </a:r>
            <a:r>
              <a:rPr sz="1100" spc="-15" dirty="0">
                <a:latin typeface="Times New Roman"/>
                <a:cs typeface="Times New Roman"/>
              </a:rPr>
              <a:t> </a:t>
            </a:r>
            <a:r>
              <a:rPr sz="1100" dirty="0">
                <a:latin typeface="Times New Roman"/>
                <a:cs typeface="Times New Roman"/>
              </a:rPr>
              <a:t>lan</a:t>
            </a:r>
            <a:r>
              <a:rPr sz="1100" spc="-10" dirty="0">
                <a:latin typeface="Times New Roman"/>
                <a:cs typeface="Times New Roman"/>
              </a:rPr>
              <a:t>g</a:t>
            </a:r>
            <a:r>
              <a:rPr sz="1100" dirty="0">
                <a:latin typeface="Times New Roman"/>
                <a:cs typeface="Times New Roman"/>
              </a:rPr>
              <a:t>ua</a:t>
            </a:r>
            <a:r>
              <a:rPr sz="1100" spc="-10" dirty="0">
                <a:latin typeface="Times New Roman"/>
                <a:cs typeface="Times New Roman"/>
              </a:rPr>
              <a:t>g</a:t>
            </a:r>
            <a:r>
              <a:rPr sz="1100" dirty="0">
                <a:latin typeface="Times New Roman"/>
                <a:cs typeface="Times New Roman"/>
              </a:rPr>
              <a:t>e. </a:t>
            </a:r>
            <a:r>
              <a:rPr sz="1100" b="1" spc="-10" dirty="0">
                <a:latin typeface="Times New Roman"/>
                <a:cs typeface="Times New Roman"/>
              </a:rPr>
              <a:t>G</a:t>
            </a:r>
            <a:r>
              <a:rPr sz="1100" b="1" dirty="0">
                <a:latin typeface="Times New Roman"/>
                <a:cs typeface="Times New Roman"/>
              </a:rPr>
              <a:t>oogle Co</a:t>
            </a:r>
            <a:r>
              <a:rPr sz="1100" b="1" spc="-10" dirty="0">
                <a:latin typeface="Times New Roman"/>
                <a:cs typeface="Times New Roman"/>
              </a:rPr>
              <a:t>L</a:t>
            </a:r>
            <a:r>
              <a:rPr sz="1100" b="1" dirty="0">
                <a:latin typeface="Times New Roman"/>
                <a:cs typeface="Times New Roman"/>
              </a:rPr>
              <a:t>a</a:t>
            </a:r>
            <a:r>
              <a:rPr sz="1100" b="1" spc="-15" dirty="0">
                <a:latin typeface="Times New Roman"/>
                <a:cs typeface="Times New Roman"/>
              </a:rPr>
              <a:t>b</a:t>
            </a:r>
            <a:r>
              <a:rPr sz="1100" b="1" dirty="0">
                <a:latin typeface="Times New Roman"/>
                <a:cs typeface="Times New Roman"/>
              </a:rPr>
              <a:t>:</a:t>
            </a:r>
            <a:r>
              <a:rPr sz="1100" b="1" spc="5" dirty="0">
                <a:latin typeface="Times New Roman"/>
                <a:cs typeface="Times New Roman"/>
              </a:rPr>
              <a:t> </a:t>
            </a:r>
            <a:r>
              <a:rPr sz="1100" spc="-20" dirty="0">
                <a:latin typeface="Times New Roman"/>
                <a:cs typeface="Times New Roman"/>
              </a:rPr>
              <a:t>I</a:t>
            </a:r>
            <a:r>
              <a:rPr sz="1100" dirty="0">
                <a:latin typeface="Times New Roman"/>
                <a:cs typeface="Times New Roman"/>
              </a:rPr>
              <a:t>t</a:t>
            </a:r>
            <a:r>
              <a:rPr sz="1100" spc="5" dirty="0">
                <a:latin typeface="Times New Roman"/>
                <a:cs typeface="Times New Roman"/>
              </a:rPr>
              <a:t> </a:t>
            </a:r>
            <a:r>
              <a:rPr sz="1100" dirty="0">
                <a:latin typeface="Times New Roman"/>
                <a:cs typeface="Times New Roman"/>
              </a:rPr>
              <a:t>is an </a:t>
            </a:r>
            <a:r>
              <a:rPr sz="1100" spc="-15" dirty="0">
                <a:latin typeface="Times New Roman"/>
                <a:cs typeface="Times New Roman"/>
              </a:rPr>
              <a:t>o</a:t>
            </a:r>
            <a:r>
              <a:rPr sz="1100" dirty="0">
                <a:latin typeface="Times New Roman"/>
                <a:cs typeface="Times New Roman"/>
              </a:rPr>
              <a:t>n</a:t>
            </a:r>
            <a:r>
              <a:rPr sz="1100" spc="-10" dirty="0">
                <a:latin typeface="Times New Roman"/>
                <a:cs typeface="Times New Roman"/>
              </a:rPr>
              <a:t>l</a:t>
            </a:r>
            <a:r>
              <a:rPr sz="1100" dirty="0">
                <a:latin typeface="Times New Roman"/>
                <a:cs typeface="Times New Roman"/>
              </a:rPr>
              <a:t>ine </a:t>
            </a:r>
            <a:r>
              <a:rPr sz="1100" spc="-10" dirty="0">
                <a:latin typeface="Times New Roman"/>
                <a:cs typeface="Times New Roman"/>
              </a:rPr>
              <a:t>p</a:t>
            </a:r>
            <a:r>
              <a:rPr sz="1100" dirty="0">
                <a:latin typeface="Times New Roman"/>
                <a:cs typeface="Times New Roman"/>
              </a:rPr>
              <a:t>ro</a:t>
            </a:r>
            <a:r>
              <a:rPr sz="1100" spc="-15" dirty="0">
                <a:latin typeface="Times New Roman"/>
                <a:cs typeface="Times New Roman"/>
              </a:rPr>
              <a:t>g</a:t>
            </a:r>
            <a:r>
              <a:rPr sz="1100" dirty="0">
                <a:latin typeface="Times New Roman"/>
                <a:cs typeface="Times New Roman"/>
              </a:rPr>
              <a:t>ra</a:t>
            </a:r>
            <a:r>
              <a:rPr sz="1100" spc="-10" dirty="0">
                <a:latin typeface="Times New Roman"/>
                <a:cs typeface="Times New Roman"/>
              </a:rPr>
              <a:t>m</a:t>
            </a:r>
            <a:r>
              <a:rPr sz="1100" spc="-20" dirty="0">
                <a:latin typeface="Times New Roman"/>
                <a:cs typeface="Times New Roman"/>
              </a:rPr>
              <a:t>m</a:t>
            </a:r>
            <a:r>
              <a:rPr sz="1100" dirty="0">
                <a:latin typeface="Times New Roman"/>
                <a:cs typeface="Times New Roman"/>
              </a:rPr>
              <a:t>ing</a:t>
            </a:r>
            <a:r>
              <a:rPr sz="1100" spc="-15" dirty="0">
                <a:latin typeface="Times New Roman"/>
                <a:cs typeface="Times New Roman"/>
              </a:rPr>
              <a:t> </a:t>
            </a:r>
            <a:r>
              <a:rPr sz="1100" dirty="0">
                <a:latin typeface="Times New Roman"/>
                <a:cs typeface="Times New Roman"/>
              </a:rPr>
              <a:t>pla</a:t>
            </a:r>
            <a:r>
              <a:rPr sz="1100" spc="5" dirty="0">
                <a:latin typeface="Times New Roman"/>
                <a:cs typeface="Times New Roman"/>
              </a:rPr>
              <a:t>t</a:t>
            </a:r>
            <a:r>
              <a:rPr sz="1100" dirty="0">
                <a:latin typeface="Times New Roman"/>
                <a:cs typeface="Times New Roman"/>
              </a:rPr>
              <a:t>f</a:t>
            </a:r>
            <a:r>
              <a:rPr sz="1100" spc="-15" dirty="0">
                <a:latin typeface="Times New Roman"/>
                <a:cs typeface="Times New Roman"/>
              </a:rPr>
              <a:t>o</a:t>
            </a:r>
            <a:r>
              <a:rPr sz="1100" dirty="0">
                <a:latin typeface="Times New Roman"/>
                <a:cs typeface="Times New Roman"/>
              </a:rPr>
              <a:t>rm</a:t>
            </a:r>
            <a:r>
              <a:rPr sz="1100" spc="-20" dirty="0">
                <a:latin typeface="Times New Roman"/>
                <a:cs typeface="Times New Roman"/>
              </a:rPr>
              <a:t> </a:t>
            </a:r>
            <a:r>
              <a:rPr sz="1100" dirty="0">
                <a:latin typeface="Times New Roman"/>
                <a:cs typeface="Times New Roman"/>
              </a:rPr>
              <a:t>that</a:t>
            </a:r>
            <a:r>
              <a:rPr sz="1100" spc="-10" dirty="0">
                <a:latin typeface="Times New Roman"/>
                <a:cs typeface="Times New Roman"/>
              </a:rPr>
              <a:t> </a:t>
            </a:r>
            <a:r>
              <a:rPr sz="1100" dirty="0">
                <a:latin typeface="Times New Roman"/>
                <a:cs typeface="Times New Roman"/>
              </a:rPr>
              <a:t>is </a:t>
            </a:r>
            <a:r>
              <a:rPr sz="1100" spc="-10" dirty="0">
                <a:latin typeface="Times New Roman"/>
                <a:cs typeface="Times New Roman"/>
              </a:rPr>
              <a:t>e</a:t>
            </a:r>
            <a:r>
              <a:rPr sz="1100" dirty="0">
                <a:latin typeface="Times New Roman"/>
                <a:cs typeface="Times New Roman"/>
              </a:rPr>
              <a:t>spe</a:t>
            </a:r>
            <a:r>
              <a:rPr sz="1100" spc="-10" dirty="0">
                <a:latin typeface="Times New Roman"/>
                <a:cs typeface="Times New Roman"/>
              </a:rPr>
              <a:t>c</a:t>
            </a:r>
            <a:r>
              <a:rPr sz="1100" dirty="0">
                <a:latin typeface="Times New Roman"/>
                <a:cs typeface="Times New Roman"/>
              </a:rPr>
              <a:t>i</a:t>
            </a:r>
            <a:r>
              <a:rPr sz="1100" spc="-10" dirty="0">
                <a:latin typeface="Times New Roman"/>
                <a:cs typeface="Times New Roman"/>
              </a:rPr>
              <a:t>a</a:t>
            </a:r>
            <a:r>
              <a:rPr sz="1100" dirty="0">
                <a:latin typeface="Times New Roman"/>
                <a:cs typeface="Times New Roman"/>
              </a:rPr>
              <a:t>lly</a:t>
            </a:r>
            <a:r>
              <a:rPr sz="1100" spc="-15" dirty="0">
                <a:latin typeface="Times New Roman"/>
                <a:cs typeface="Times New Roman"/>
              </a:rPr>
              <a:t> </a:t>
            </a:r>
            <a:r>
              <a:rPr sz="1100" spc="-10" dirty="0">
                <a:latin typeface="Times New Roman"/>
                <a:cs typeface="Times New Roman"/>
              </a:rPr>
              <a:t>w</a:t>
            </a:r>
            <a:r>
              <a:rPr sz="1100" dirty="0">
                <a:latin typeface="Times New Roman"/>
                <a:cs typeface="Times New Roman"/>
              </a:rPr>
              <a:t>e</a:t>
            </a:r>
            <a:r>
              <a:rPr sz="1100" spc="-10" dirty="0">
                <a:latin typeface="Times New Roman"/>
                <a:cs typeface="Times New Roman"/>
              </a:rPr>
              <a:t>l</a:t>
            </a:r>
            <a:r>
              <a:rPr sz="1100" dirty="0">
                <a:latin typeface="Times New Roman"/>
                <a:cs typeface="Times New Roman"/>
              </a:rPr>
              <a:t>l</a:t>
            </a:r>
            <a:r>
              <a:rPr sz="1100" spc="5" dirty="0">
                <a:latin typeface="Times New Roman"/>
                <a:cs typeface="Times New Roman"/>
              </a:rPr>
              <a:t> </a:t>
            </a:r>
            <a:r>
              <a:rPr sz="1100" dirty="0">
                <a:latin typeface="Times New Roman"/>
                <a:cs typeface="Times New Roman"/>
              </a:rPr>
              <a:t>s</a:t>
            </a:r>
            <a:r>
              <a:rPr sz="1100" spc="-10" dirty="0">
                <a:latin typeface="Times New Roman"/>
                <a:cs typeface="Times New Roman"/>
              </a:rPr>
              <a:t>u</a:t>
            </a:r>
            <a:r>
              <a:rPr sz="1100" dirty="0">
                <a:latin typeface="Times New Roman"/>
                <a:cs typeface="Times New Roman"/>
              </a:rPr>
              <a:t>i</a:t>
            </a:r>
            <a:r>
              <a:rPr sz="1100" spc="-10" dirty="0">
                <a:latin typeface="Times New Roman"/>
                <a:cs typeface="Times New Roman"/>
              </a:rPr>
              <a:t>t</a:t>
            </a:r>
            <a:r>
              <a:rPr sz="1100" dirty="0">
                <a:latin typeface="Times New Roman"/>
                <a:cs typeface="Times New Roman"/>
              </a:rPr>
              <a:t>ed</a:t>
            </a:r>
            <a:r>
              <a:rPr sz="1100" spc="-10" dirty="0">
                <a:latin typeface="Times New Roman"/>
                <a:cs typeface="Times New Roman"/>
              </a:rPr>
              <a:t> </a:t>
            </a:r>
            <a:r>
              <a:rPr sz="1100" dirty="0">
                <a:latin typeface="Times New Roman"/>
                <a:cs typeface="Times New Roman"/>
              </a:rPr>
              <a:t>to </a:t>
            </a:r>
            <a:r>
              <a:rPr sz="1100" spc="-20" dirty="0">
                <a:latin typeface="Times New Roman"/>
                <a:cs typeface="Times New Roman"/>
              </a:rPr>
              <a:t>m</a:t>
            </a:r>
            <a:r>
              <a:rPr sz="1100" dirty="0">
                <a:latin typeface="Times New Roman"/>
                <a:cs typeface="Times New Roman"/>
              </a:rPr>
              <a:t>achine</a:t>
            </a:r>
            <a:r>
              <a:rPr sz="1100" spc="-10" dirty="0">
                <a:latin typeface="Times New Roman"/>
                <a:cs typeface="Times New Roman"/>
              </a:rPr>
              <a:t> </a:t>
            </a:r>
            <a:r>
              <a:rPr sz="1100" dirty="0">
                <a:latin typeface="Times New Roman"/>
                <a:cs typeface="Times New Roman"/>
              </a:rPr>
              <a:t>l</a:t>
            </a:r>
            <a:r>
              <a:rPr sz="1100" spc="-10" dirty="0">
                <a:latin typeface="Times New Roman"/>
                <a:cs typeface="Times New Roman"/>
              </a:rPr>
              <a:t>e</a:t>
            </a:r>
            <a:r>
              <a:rPr sz="1100" dirty="0">
                <a:latin typeface="Times New Roman"/>
                <a:cs typeface="Times New Roman"/>
              </a:rPr>
              <a:t>a</a:t>
            </a:r>
            <a:r>
              <a:rPr sz="1100" spc="5" dirty="0">
                <a:latin typeface="Times New Roman"/>
                <a:cs typeface="Times New Roman"/>
              </a:rPr>
              <a:t>r</a:t>
            </a:r>
            <a:r>
              <a:rPr sz="1100" spc="-15" dirty="0">
                <a:latin typeface="Times New Roman"/>
                <a:cs typeface="Times New Roman"/>
              </a:rPr>
              <a:t>n</a:t>
            </a:r>
            <a:r>
              <a:rPr sz="1100" dirty="0">
                <a:latin typeface="Times New Roman"/>
                <a:cs typeface="Times New Roman"/>
              </a:rPr>
              <a:t>in</a:t>
            </a:r>
            <a:r>
              <a:rPr sz="1100" spc="-15" dirty="0">
                <a:latin typeface="Times New Roman"/>
                <a:cs typeface="Times New Roman"/>
              </a:rPr>
              <a:t>g</a:t>
            </a:r>
            <a:r>
              <a:rPr sz="1100" dirty="0">
                <a:latin typeface="Times New Roman"/>
                <a:cs typeface="Times New Roman"/>
              </a:rPr>
              <a:t>, da</a:t>
            </a:r>
            <a:r>
              <a:rPr sz="1100" spc="-10" dirty="0">
                <a:latin typeface="Times New Roman"/>
                <a:cs typeface="Times New Roman"/>
              </a:rPr>
              <a:t>t</a:t>
            </a:r>
            <a:r>
              <a:rPr sz="1100" dirty="0">
                <a:latin typeface="Times New Roman"/>
                <a:cs typeface="Times New Roman"/>
              </a:rPr>
              <a:t>a </a:t>
            </a:r>
            <a:r>
              <a:rPr sz="1100" spc="-10" dirty="0">
                <a:latin typeface="Times New Roman"/>
                <a:cs typeface="Times New Roman"/>
              </a:rPr>
              <a:t>a</a:t>
            </a:r>
            <a:r>
              <a:rPr sz="1100" dirty="0">
                <a:latin typeface="Times New Roman"/>
                <a:cs typeface="Times New Roman"/>
              </a:rPr>
              <a:t>na</a:t>
            </a:r>
            <a:r>
              <a:rPr sz="1100" spc="5" dirty="0">
                <a:latin typeface="Times New Roman"/>
                <a:cs typeface="Times New Roman"/>
              </a:rPr>
              <a:t>l</a:t>
            </a:r>
            <a:r>
              <a:rPr sz="1100" spc="-15" dirty="0">
                <a:latin typeface="Times New Roman"/>
                <a:cs typeface="Times New Roman"/>
              </a:rPr>
              <a:t>y</a:t>
            </a:r>
            <a:r>
              <a:rPr sz="1100" dirty="0">
                <a:latin typeface="Times New Roman"/>
                <a:cs typeface="Times New Roman"/>
              </a:rPr>
              <a:t>s</a:t>
            </a:r>
            <a:r>
              <a:rPr sz="1100" spc="5" dirty="0">
                <a:latin typeface="Times New Roman"/>
                <a:cs typeface="Times New Roman"/>
              </a:rPr>
              <a:t>i</a:t>
            </a:r>
            <a:r>
              <a:rPr sz="1100" dirty="0">
                <a:latin typeface="Times New Roman"/>
                <a:cs typeface="Times New Roman"/>
              </a:rPr>
              <a:t>s and ed</a:t>
            </a:r>
            <a:r>
              <a:rPr sz="1100" spc="-15" dirty="0">
                <a:latin typeface="Times New Roman"/>
                <a:cs typeface="Times New Roman"/>
              </a:rPr>
              <a:t>u</a:t>
            </a:r>
            <a:r>
              <a:rPr sz="1100" dirty="0">
                <a:latin typeface="Times New Roman"/>
                <a:cs typeface="Times New Roman"/>
              </a:rPr>
              <a:t>c</a:t>
            </a:r>
            <a:r>
              <a:rPr sz="1100" spc="-10" dirty="0">
                <a:latin typeface="Times New Roman"/>
                <a:cs typeface="Times New Roman"/>
              </a:rPr>
              <a:t>a</a:t>
            </a:r>
            <a:r>
              <a:rPr sz="1100" dirty="0">
                <a:latin typeface="Times New Roman"/>
                <a:cs typeface="Times New Roman"/>
              </a:rPr>
              <a:t>tion.</a:t>
            </a:r>
            <a:r>
              <a:rPr sz="1100" spc="-15" dirty="0">
                <a:latin typeface="Times New Roman"/>
                <a:cs typeface="Times New Roman"/>
              </a:rPr>
              <a:t> </a:t>
            </a:r>
            <a:r>
              <a:rPr sz="1100" dirty="0">
                <a:latin typeface="Times New Roman"/>
                <a:cs typeface="Times New Roman"/>
              </a:rPr>
              <a:t>I</a:t>
            </a:r>
            <a:r>
              <a:rPr sz="1100" spc="-20" dirty="0">
                <a:latin typeface="Times New Roman"/>
                <a:cs typeface="Times New Roman"/>
              </a:rPr>
              <a:t> </a:t>
            </a:r>
            <a:r>
              <a:rPr sz="1100" dirty="0">
                <a:latin typeface="Times New Roman"/>
                <a:cs typeface="Times New Roman"/>
              </a:rPr>
              <a:t>ha</a:t>
            </a:r>
            <a:r>
              <a:rPr sz="1100" spc="-10" dirty="0">
                <a:latin typeface="Times New Roman"/>
                <a:cs typeface="Times New Roman"/>
              </a:rPr>
              <a:t>v</a:t>
            </a:r>
            <a:r>
              <a:rPr sz="1100" dirty="0">
                <a:latin typeface="Times New Roman"/>
                <a:cs typeface="Times New Roman"/>
              </a:rPr>
              <a:t>e used </a:t>
            </a:r>
            <a:r>
              <a:rPr sz="1100" spc="-10" dirty="0">
                <a:latin typeface="Times New Roman"/>
                <a:cs typeface="Times New Roman"/>
              </a:rPr>
              <a:t>g</a:t>
            </a:r>
            <a:r>
              <a:rPr sz="1100" dirty="0">
                <a:latin typeface="Times New Roman"/>
                <a:cs typeface="Times New Roman"/>
              </a:rPr>
              <a:t>o</a:t>
            </a:r>
            <a:r>
              <a:rPr sz="1100" spc="5" dirty="0">
                <a:latin typeface="Times New Roman"/>
                <a:cs typeface="Times New Roman"/>
              </a:rPr>
              <a:t>o</a:t>
            </a:r>
            <a:r>
              <a:rPr sz="1100" spc="-15" dirty="0">
                <a:latin typeface="Times New Roman"/>
                <a:cs typeface="Times New Roman"/>
              </a:rPr>
              <a:t>g</a:t>
            </a:r>
            <a:r>
              <a:rPr sz="1100" dirty="0">
                <a:latin typeface="Times New Roman"/>
                <a:cs typeface="Times New Roman"/>
              </a:rPr>
              <a:t>le colab </a:t>
            </a:r>
            <a:r>
              <a:rPr sz="1100" spc="-10" dirty="0">
                <a:latin typeface="Times New Roman"/>
                <a:cs typeface="Times New Roman"/>
              </a:rPr>
              <a:t>a</a:t>
            </a:r>
            <a:r>
              <a:rPr sz="1100" dirty="0">
                <a:latin typeface="Times New Roman"/>
                <a:cs typeface="Times New Roman"/>
              </a:rPr>
              <a:t>s </a:t>
            </a:r>
            <a:r>
              <a:rPr sz="1100" spc="-5" dirty="0">
                <a:latin typeface="Times New Roman"/>
                <a:cs typeface="Times New Roman"/>
              </a:rPr>
              <a:t>i</a:t>
            </a:r>
            <a:r>
              <a:rPr sz="1100" dirty="0">
                <a:latin typeface="Times New Roman"/>
                <a:cs typeface="Times New Roman"/>
              </a:rPr>
              <a:t>t</a:t>
            </a:r>
            <a:r>
              <a:rPr sz="1100" spc="5" dirty="0">
                <a:latin typeface="Times New Roman"/>
                <a:cs typeface="Times New Roman"/>
              </a:rPr>
              <a:t> </a:t>
            </a:r>
            <a:r>
              <a:rPr sz="1100" spc="-15" dirty="0">
                <a:latin typeface="Times New Roman"/>
                <a:cs typeface="Times New Roman"/>
              </a:rPr>
              <a:t>p</a:t>
            </a:r>
            <a:r>
              <a:rPr sz="1100" dirty="0">
                <a:latin typeface="Times New Roman"/>
                <a:cs typeface="Times New Roman"/>
              </a:rPr>
              <a:t>ro</a:t>
            </a:r>
            <a:r>
              <a:rPr sz="1100" spc="-15" dirty="0">
                <a:latin typeface="Times New Roman"/>
                <a:cs typeface="Times New Roman"/>
              </a:rPr>
              <a:t>v</a:t>
            </a:r>
            <a:r>
              <a:rPr sz="1100" dirty="0">
                <a:latin typeface="Times New Roman"/>
                <a:cs typeface="Times New Roman"/>
              </a:rPr>
              <a:t>ides</a:t>
            </a:r>
            <a:r>
              <a:rPr sz="1100" spc="-10" dirty="0">
                <a:latin typeface="Times New Roman"/>
                <a:cs typeface="Times New Roman"/>
              </a:rPr>
              <a:t> </a:t>
            </a:r>
            <a:r>
              <a:rPr sz="1100" dirty="0">
                <a:latin typeface="Times New Roman"/>
                <a:cs typeface="Times New Roman"/>
              </a:rPr>
              <a:t>be</a:t>
            </a:r>
            <a:r>
              <a:rPr sz="1100" spc="-10" dirty="0">
                <a:latin typeface="Times New Roman"/>
                <a:cs typeface="Times New Roman"/>
              </a:rPr>
              <a:t>t</a:t>
            </a:r>
            <a:r>
              <a:rPr sz="1100" dirty="0">
                <a:latin typeface="Times New Roman"/>
                <a:cs typeface="Times New Roman"/>
              </a:rPr>
              <a:t>ter</a:t>
            </a:r>
            <a:r>
              <a:rPr sz="1100" spc="-10" dirty="0">
                <a:latin typeface="Times New Roman"/>
                <a:cs typeface="Times New Roman"/>
              </a:rPr>
              <a:t> </a:t>
            </a:r>
            <a:r>
              <a:rPr sz="1100" dirty="0">
                <a:latin typeface="Times New Roman"/>
                <a:cs typeface="Times New Roman"/>
              </a:rPr>
              <a:t>ha</a:t>
            </a:r>
            <a:r>
              <a:rPr sz="1100" spc="-10" dirty="0">
                <a:latin typeface="Times New Roman"/>
                <a:cs typeface="Times New Roman"/>
              </a:rPr>
              <a:t>r</a:t>
            </a:r>
            <a:r>
              <a:rPr sz="1100" dirty="0">
                <a:latin typeface="Times New Roman"/>
                <a:cs typeface="Times New Roman"/>
              </a:rPr>
              <a:t>d</a:t>
            </a:r>
            <a:r>
              <a:rPr sz="1100" spc="-10" dirty="0">
                <a:latin typeface="Times New Roman"/>
                <a:cs typeface="Times New Roman"/>
              </a:rPr>
              <a:t>w</a:t>
            </a:r>
            <a:r>
              <a:rPr sz="1100" dirty="0">
                <a:latin typeface="Times New Roman"/>
                <a:cs typeface="Times New Roman"/>
              </a:rPr>
              <a:t>a</a:t>
            </a:r>
            <a:r>
              <a:rPr sz="1100" spc="5" dirty="0">
                <a:latin typeface="Times New Roman"/>
                <a:cs typeface="Times New Roman"/>
              </a:rPr>
              <a:t>r</a:t>
            </a:r>
            <a:r>
              <a:rPr sz="1100" dirty="0">
                <a:latin typeface="Times New Roman"/>
                <a:cs typeface="Times New Roman"/>
              </a:rPr>
              <a:t>e</a:t>
            </a:r>
            <a:r>
              <a:rPr sz="1100" spc="-10" dirty="0">
                <a:latin typeface="Times New Roman"/>
                <a:cs typeface="Times New Roman"/>
              </a:rPr>
              <a:t> </a:t>
            </a:r>
            <a:r>
              <a:rPr sz="1100" dirty="0">
                <a:latin typeface="Times New Roman"/>
                <a:cs typeface="Times New Roman"/>
              </a:rPr>
              <a:t>f</a:t>
            </a:r>
            <a:r>
              <a:rPr sz="1100" spc="-15" dirty="0">
                <a:latin typeface="Times New Roman"/>
                <a:cs typeface="Times New Roman"/>
              </a:rPr>
              <a:t>o</a:t>
            </a:r>
            <a:r>
              <a:rPr sz="1100" dirty="0">
                <a:latin typeface="Times New Roman"/>
                <a:cs typeface="Times New Roman"/>
              </a:rPr>
              <a:t>r M</a:t>
            </a:r>
            <a:r>
              <a:rPr sz="1100" spc="-10" dirty="0">
                <a:latin typeface="Times New Roman"/>
                <a:cs typeface="Times New Roman"/>
              </a:rPr>
              <a:t>a</a:t>
            </a:r>
            <a:r>
              <a:rPr sz="1100" dirty="0">
                <a:latin typeface="Times New Roman"/>
                <a:cs typeface="Times New Roman"/>
              </a:rPr>
              <a:t>ch</a:t>
            </a:r>
            <a:r>
              <a:rPr sz="1100" spc="-10" dirty="0">
                <a:latin typeface="Times New Roman"/>
                <a:cs typeface="Times New Roman"/>
              </a:rPr>
              <a:t>i</a:t>
            </a:r>
            <a:r>
              <a:rPr sz="1100" spc="-15" dirty="0">
                <a:latin typeface="Times New Roman"/>
                <a:cs typeface="Times New Roman"/>
              </a:rPr>
              <a:t>n</a:t>
            </a:r>
            <a:r>
              <a:rPr sz="1100" dirty="0">
                <a:latin typeface="Times New Roman"/>
                <a:cs typeface="Times New Roman"/>
              </a:rPr>
              <a:t>e Lea</a:t>
            </a:r>
            <a:r>
              <a:rPr sz="1100" spc="-5" dirty="0">
                <a:latin typeface="Times New Roman"/>
                <a:cs typeface="Times New Roman"/>
              </a:rPr>
              <a:t>r</a:t>
            </a:r>
            <a:r>
              <a:rPr sz="1100" dirty="0">
                <a:latin typeface="Times New Roman"/>
                <a:cs typeface="Times New Roman"/>
              </a:rPr>
              <a:t>ning</a:t>
            </a:r>
            <a:r>
              <a:rPr sz="1100" spc="-15" dirty="0">
                <a:latin typeface="Times New Roman"/>
                <a:cs typeface="Times New Roman"/>
              </a:rPr>
              <a:t> </a:t>
            </a:r>
            <a:r>
              <a:rPr sz="1100" dirty="0">
                <a:latin typeface="Times New Roman"/>
                <a:cs typeface="Times New Roman"/>
              </a:rPr>
              <a:t>co</a:t>
            </a:r>
            <a:r>
              <a:rPr sz="1100" spc="-20" dirty="0">
                <a:latin typeface="Times New Roman"/>
                <a:cs typeface="Times New Roman"/>
              </a:rPr>
              <a:t>m</a:t>
            </a:r>
            <a:r>
              <a:rPr sz="1100" dirty="0">
                <a:latin typeface="Times New Roman"/>
                <a:cs typeface="Times New Roman"/>
              </a:rPr>
              <a:t>puting</a:t>
            </a:r>
            <a:r>
              <a:rPr sz="1100" spc="-15" dirty="0">
                <a:latin typeface="Times New Roman"/>
                <a:cs typeface="Times New Roman"/>
              </a:rPr>
              <a:t> </a:t>
            </a:r>
            <a:r>
              <a:rPr sz="1100" dirty="0">
                <a:latin typeface="Times New Roman"/>
                <a:cs typeface="Times New Roman"/>
              </a:rPr>
              <a:t>f</a:t>
            </a:r>
            <a:r>
              <a:rPr sz="1100" spc="-15" dirty="0">
                <a:latin typeface="Times New Roman"/>
                <a:cs typeface="Times New Roman"/>
              </a:rPr>
              <a:t>o</a:t>
            </a:r>
            <a:r>
              <a:rPr sz="1100" dirty="0">
                <a:latin typeface="Times New Roman"/>
                <a:cs typeface="Times New Roman"/>
              </a:rPr>
              <a:t>r </a:t>
            </a:r>
            <a:r>
              <a:rPr sz="1100" spc="-10" dirty="0">
                <a:latin typeface="Times New Roman"/>
                <a:cs typeface="Times New Roman"/>
              </a:rPr>
              <a:t>e</a:t>
            </a:r>
            <a:r>
              <a:rPr sz="1100" dirty="0">
                <a:latin typeface="Times New Roman"/>
                <a:cs typeface="Times New Roman"/>
              </a:rPr>
              <a:t>xa</a:t>
            </a:r>
            <a:r>
              <a:rPr sz="1100" spc="-20" dirty="0">
                <a:latin typeface="Times New Roman"/>
                <a:cs typeface="Times New Roman"/>
              </a:rPr>
              <a:t>m</a:t>
            </a:r>
            <a:r>
              <a:rPr sz="1100" dirty="0">
                <a:latin typeface="Times New Roman"/>
                <a:cs typeface="Times New Roman"/>
              </a:rPr>
              <a:t>ple for</a:t>
            </a:r>
            <a:r>
              <a:rPr sz="1100" spc="-10" dirty="0">
                <a:latin typeface="Times New Roman"/>
                <a:cs typeface="Times New Roman"/>
              </a:rPr>
              <a:t> </a:t>
            </a:r>
            <a:r>
              <a:rPr sz="1100" dirty="0">
                <a:latin typeface="Times New Roman"/>
                <a:cs typeface="Times New Roman"/>
              </a:rPr>
              <a:t>t</a:t>
            </a:r>
            <a:r>
              <a:rPr sz="1100" spc="-10" dirty="0">
                <a:latin typeface="Times New Roman"/>
                <a:cs typeface="Times New Roman"/>
              </a:rPr>
              <a:t>r</a:t>
            </a:r>
            <a:r>
              <a:rPr sz="1100" dirty="0">
                <a:latin typeface="Times New Roman"/>
                <a:cs typeface="Times New Roman"/>
              </a:rPr>
              <a:t>a</a:t>
            </a:r>
            <a:r>
              <a:rPr sz="1100" spc="5" dirty="0">
                <a:latin typeface="Times New Roman"/>
                <a:cs typeface="Times New Roman"/>
              </a:rPr>
              <a:t>i</a:t>
            </a:r>
            <a:r>
              <a:rPr sz="1100" spc="-15" dirty="0">
                <a:latin typeface="Times New Roman"/>
                <a:cs typeface="Times New Roman"/>
              </a:rPr>
              <a:t>n</a:t>
            </a:r>
            <a:r>
              <a:rPr sz="1100" dirty="0">
                <a:latin typeface="Times New Roman"/>
                <a:cs typeface="Times New Roman"/>
              </a:rPr>
              <a:t>ing</a:t>
            </a:r>
            <a:r>
              <a:rPr sz="1100" spc="-15" dirty="0">
                <a:latin typeface="Times New Roman"/>
                <a:cs typeface="Times New Roman"/>
              </a:rPr>
              <a:t> </a:t>
            </a:r>
            <a:r>
              <a:rPr sz="1100" dirty="0">
                <a:latin typeface="Times New Roman"/>
                <a:cs typeface="Times New Roman"/>
              </a:rPr>
              <a:t>the</a:t>
            </a:r>
            <a:r>
              <a:rPr sz="1100" spc="-10" dirty="0">
                <a:latin typeface="Times New Roman"/>
                <a:cs typeface="Times New Roman"/>
              </a:rPr>
              <a:t> </a:t>
            </a:r>
            <a:r>
              <a:rPr sz="1100" dirty="0">
                <a:latin typeface="Times New Roman"/>
                <a:cs typeface="Times New Roman"/>
              </a:rPr>
              <a:t>Mac</a:t>
            </a:r>
            <a:r>
              <a:rPr sz="1100" spc="-10" dirty="0">
                <a:latin typeface="Times New Roman"/>
                <a:cs typeface="Times New Roman"/>
              </a:rPr>
              <a:t>h</a:t>
            </a:r>
            <a:r>
              <a:rPr sz="1100" dirty="0">
                <a:latin typeface="Times New Roman"/>
                <a:cs typeface="Times New Roman"/>
              </a:rPr>
              <a:t>ine</a:t>
            </a:r>
            <a:r>
              <a:rPr sz="1100" spc="-10" dirty="0">
                <a:latin typeface="Times New Roman"/>
                <a:cs typeface="Times New Roman"/>
              </a:rPr>
              <a:t> </a:t>
            </a:r>
            <a:r>
              <a:rPr sz="1100" dirty="0">
                <a:latin typeface="Times New Roman"/>
                <a:cs typeface="Times New Roman"/>
              </a:rPr>
              <a:t>L</a:t>
            </a:r>
            <a:r>
              <a:rPr sz="1100" spc="-15" dirty="0">
                <a:latin typeface="Times New Roman"/>
                <a:cs typeface="Times New Roman"/>
              </a:rPr>
              <a:t>e</a:t>
            </a:r>
            <a:r>
              <a:rPr sz="1100" dirty="0">
                <a:latin typeface="Times New Roman"/>
                <a:cs typeface="Times New Roman"/>
              </a:rPr>
              <a:t>a</a:t>
            </a:r>
            <a:r>
              <a:rPr sz="1100" spc="5" dirty="0">
                <a:latin typeface="Times New Roman"/>
                <a:cs typeface="Times New Roman"/>
              </a:rPr>
              <a:t>r</a:t>
            </a:r>
            <a:r>
              <a:rPr sz="1100" dirty="0">
                <a:latin typeface="Times New Roman"/>
                <a:cs typeface="Times New Roman"/>
              </a:rPr>
              <a:t>n</a:t>
            </a:r>
            <a:r>
              <a:rPr sz="1100" spc="-10" dirty="0">
                <a:latin typeface="Times New Roman"/>
                <a:cs typeface="Times New Roman"/>
              </a:rPr>
              <a:t>i</a:t>
            </a:r>
            <a:r>
              <a:rPr sz="1100" dirty="0">
                <a:latin typeface="Times New Roman"/>
                <a:cs typeface="Times New Roman"/>
              </a:rPr>
              <a:t>n</a:t>
            </a:r>
            <a:r>
              <a:rPr sz="1100" spc="-15" dirty="0">
                <a:latin typeface="Times New Roman"/>
                <a:cs typeface="Times New Roman"/>
              </a:rPr>
              <a:t>g</a:t>
            </a:r>
            <a:r>
              <a:rPr sz="1100" dirty="0">
                <a:latin typeface="Times New Roman"/>
                <a:cs typeface="Times New Roman"/>
              </a:rPr>
              <a:t>.</a:t>
            </a:r>
          </a:p>
        </p:txBody>
      </p:sp>
      <p:sp>
        <p:nvSpPr>
          <p:cNvPr id="9" name="object 9"/>
          <p:cNvSpPr/>
          <p:nvPr/>
        </p:nvSpPr>
        <p:spPr>
          <a:xfrm>
            <a:off x="540386" y="3420099"/>
            <a:ext cx="6412230" cy="383286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83765" y="374052"/>
            <a:ext cx="1261745" cy="203835"/>
          </a:xfrm>
          <a:prstGeom prst="rect">
            <a:avLst/>
          </a:prstGeom>
        </p:spPr>
        <p:txBody>
          <a:bodyPr vert="horz" wrap="square" lIns="0" tIns="0" rIns="0" bIns="0" rtlCol="0">
            <a:spAutoFit/>
          </a:bodyPr>
          <a:lstStyle/>
          <a:p>
            <a:pPr marL="12700">
              <a:lnSpc>
                <a:spcPct val="100000"/>
              </a:lnSpc>
            </a:pPr>
            <a:r>
              <a:rPr sz="1400" b="1" u="heavy" spc="-10" dirty="0">
                <a:latin typeface="Times New Roman"/>
                <a:cs typeface="Times New Roman"/>
              </a:rPr>
              <a:t>C</a:t>
            </a:r>
            <a:r>
              <a:rPr sz="1400" b="1" u="heavy" dirty="0">
                <a:latin typeface="Times New Roman"/>
                <a:cs typeface="Times New Roman"/>
              </a:rPr>
              <a:t>E</a:t>
            </a:r>
            <a:r>
              <a:rPr sz="1400" b="1" u="heavy" spc="-10" dirty="0">
                <a:latin typeface="Times New Roman"/>
                <a:cs typeface="Times New Roman"/>
              </a:rPr>
              <a:t>R</a:t>
            </a:r>
            <a:r>
              <a:rPr sz="1400" b="1" u="heavy" dirty="0">
                <a:latin typeface="Times New Roman"/>
                <a:cs typeface="Times New Roman"/>
              </a:rPr>
              <a:t>TI</a:t>
            </a:r>
            <a:r>
              <a:rPr sz="1400" b="1" u="heavy" spc="-10" dirty="0">
                <a:latin typeface="Times New Roman"/>
                <a:cs typeface="Times New Roman"/>
              </a:rPr>
              <a:t>F</a:t>
            </a:r>
            <a:r>
              <a:rPr sz="1400" b="1" u="heavy" dirty="0">
                <a:latin typeface="Times New Roman"/>
                <a:cs typeface="Times New Roman"/>
              </a:rPr>
              <a:t>I</a:t>
            </a:r>
            <a:r>
              <a:rPr sz="1400" b="1" u="heavy" spc="-10" dirty="0">
                <a:latin typeface="Times New Roman"/>
                <a:cs typeface="Times New Roman"/>
              </a:rPr>
              <a:t>CA</a:t>
            </a:r>
            <a:r>
              <a:rPr sz="1400" b="1" u="heavy" dirty="0">
                <a:latin typeface="Times New Roman"/>
                <a:cs typeface="Times New Roman"/>
              </a:rPr>
              <a:t>TE</a:t>
            </a:r>
            <a:endParaRPr sz="1400">
              <a:latin typeface="Times New Roman"/>
              <a:cs typeface="Times New Roman"/>
            </a:endParaRPr>
          </a:p>
        </p:txBody>
      </p:sp>
      <p:sp>
        <p:nvSpPr>
          <p:cNvPr id="3" name="object 3"/>
          <p:cNvSpPr txBox="1"/>
          <p:nvPr/>
        </p:nvSpPr>
        <p:spPr>
          <a:xfrm>
            <a:off x="528312" y="1228890"/>
            <a:ext cx="6688455" cy="1825884"/>
          </a:xfrm>
          <a:prstGeom prst="rect">
            <a:avLst/>
          </a:prstGeom>
        </p:spPr>
        <p:txBody>
          <a:bodyPr vert="horz" wrap="square" lIns="0" tIns="0" rIns="0" bIns="0" rtlCol="0">
            <a:spAutoFit/>
          </a:bodyPr>
          <a:lstStyle/>
          <a:p>
            <a:pPr marL="12700" marR="5080" indent="105410" algn="just">
              <a:lnSpc>
                <a:spcPct val="143600"/>
              </a:lnSpc>
            </a:pPr>
            <a:r>
              <a:rPr sz="1400" dirty="0">
                <a:latin typeface="Times New Roman"/>
                <a:cs typeface="Times New Roman"/>
              </a:rPr>
              <a:t>This  is </a:t>
            </a:r>
            <a:r>
              <a:rPr sz="1400" spc="10" dirty="0">
                <a:latin typeface="Times New Roman"/>
                <a:cs typeface="Times New Roman"/>
              </a:rPr>
              <a:t> </a:t>
            </a:r>
            <a:r>
              <a:rPr sz="1400" dirty="0">
                <a:latin typeface="Times New Roman"/>
                <a:cs typeface="Times New Roman"/>
              </a:rPr>
              <a:t>to </a:t>
            </a:r>
            <a:r>
              <a:rPr sz="1400" spc="10" dirty="0">
                <a:latin typeface="Times New Roman"/>
                <a:cs typeface="Times New Roman"/>
              </a:rPr>
              <a:t> </a:t>
            </a:r>
            <a:r>
              <a:rPr sz="1400" spc="-5" dirty="0">
                <a:latin typeface="Times New Roman"/>
                <a:cs typeface="Times New Roman"/>
              </a:rPr>
              <a:t>ce</a:t>
            </a:r>
            <a:r>
              <a:rPr sz="1400" dirty="0">
                <a:latin typeface="Times New Roman"/>
                <a:cs typeface="Times New Roman"/>
              </a:rPr>
              <a:t>rti</a:t>
            </a:r>
            <a:r>
              <a:rPr sz="1400" spc="5" dirty="0">
                <a:latin typeface="Times New Roman"/>
                <a:cs typeface="Times New Roman"/>
              </a:rPr>
              <a:t>f</a:t>
            </a:r>
            <a:r>
              <a:rPr sz="1400" dirty="0">
                <a:latin typeface="Times New Roman"/>
                <a:cs typeface="Times New Roman"/>
              </a:rPr>
              <a:t>y </a:t>
            </a:r>
            <a:r>
              <a:rPr sz="1400" spc="-15" dirty="0">
                <a:latin typeface="Times New Roman"/>
                <a:cs typeface="Times New Roman"/>
              </a:rPr>
              <a:t> </a:t>
            </a:r>
            <a:r>
              <a:rPr sz="1400" dirty="0">
                <a:latin typeface="Times New Roman"/>
                <a:cs typeface="Times New Roman"/>
              </a:rPr>
              <a:t>that </a:t>
            </a:r>
            <a:r>
              <a:rPr sz="1400" spc="20" dirty="0">
                <a:latin typeface="Times New Roman"/>
                <a:cs typeface="Times New Roman"/>
              </a:rPr>
              <a:t> </a:t>
            </a:r>
            <a:r>
              <a:rPr sz="1400" dirty="0">
                <a:latin typeface="Times New Roman"/>
                <a:cs typeface="Times New Roman"/>
              </a:rPr>
              <a:t>proj</a:t>
            </a:r>
            <a:r>
              <a:rPr sz="1400" spc="-10" dirty="0">
                <a:latin typeface="Times New Roman"/>
                <a:cs typeface="Times New Roman"/>
              </a:rPr>
              <a:t>e</a:t>
            </a:r>
            <a:r>
              <a:rPr sz="1400" spc="-5" dirty="0">
                <a:latin typeface="Times New Roman"/>
                <a:cs typeface="Times New Roman"/>
              </a:rPr>
              <a:t>c</a:t>
            </a:r>
            <a:r>
              <a:rPr sz="1400" dirty="0">
                <a:latin typeface="Times New Roman"/>
                <a:cs typeface="Times New Roman"/>
              </a:rPr>
              <a:t>t </a:t>
            </a:r>
            <a:r>
              <a:rPr sz="1400" spc="25" dirty="0">
                <a:latin typeface="Times New Roman"/>
                <a:cs typeface="Times New Roman"/>
              </a:rPr>
              <a:t> </a:t>
            </a:r>
            <a:r>
              <a:rPr sz="1400" spc="-5" dirty="0">
                <a:latin typeface="Times New Roman"/>
                <a:cs typeface="Times New Roman"/>
              </a:rPr>
              <a:t>e</a:t>
            </a:r>
            <a:r>
              <a:rPr sz="1400" dirty="0">
                <a:latin typeface="Times New Roman"/>
                <a:cs typeface="Times New Roman"/>
              </a:rPr>
              <a:t>ntitl</a:t>
            </a:r>
            <a:r>
              <a:rPr sz="1400" spc="-5" dirty="0">
                <a:latin typeface="Times New Roman"/>
                <a:cs typeface="Times New Roman"/>
              </a:rPr>
              <a:t>e</a:t>
            </a:r>
            <a:r>
              <a:rPr sz="1400" dirty="0">
                <a:latin typeface="Times New Roman"/>
                <a:cs typeface="Times New Roman"/>
              </a:rPr>
              <a:t>d </a:t>
            </a:r>
            <a:r>
              <a:rPr sz="1400" spc="10" dirty="0">
                <a:latin typeface="Times New Roman"/>
                <a:cs typeface="Times New Roman"/>
              </a:rPr>
              <a:t> </a:t>
            </a:r>
            <a:r>
              <a:rPr sz="1400" b="1" dirty="0">
                <a:latin typeface="Times New Roman"/>
                <a:cs typeface="Times New Roman"/>
              </a:rPr>
              <a:t>“ONLINE </a:t>
            </a:r>
            <a:r>
              <a:rPr sz="1400" b="1" spc="10" dirty="0">
                <a:latin typeface="Times New Roman"/>
                <a:cs typeface="Times New Roman"/>
              </a:rPr>
              <a:t> </a:t>
            </a:r>
            <a:r>
              <a:rPr sz="1400" b="1" dirty="0">
                <a:latin typeface="Times New Roman"/>
                <a:cs typeface="Times New Roman"/>
              </a:rPr>
              <a:t>SHO</a:t>
            </a:r>
            <a:r>
              <a:rPr sz="1400" b="1" spc="-15" dirty="0">
                <a:latin typeface="Times New Roman"/>
                <a:cs typeface="Times New Roman"/>
              </a:rPr>
              <a:t>PP</a:t>
            </a:r>
            <a:r>
              <a:rPr sz="1400" b="1" dirty="0">
                <a:latin typeface="Times New Roman"/>
                <a:cs typeface="Times New Roman"/>
              </a:rPr>
              <a:t>ERS </a:t>
            </a:r>
            <a:r>
              <a:rPr sz="1400" b="1" spc="10" dirty="0">
                <a:latin typeface="Times New Roman"/>
                <a:cs typeface="Times New Roman"/>
              </a:rPr>
              <a:t> </a:t>
            </a:r>
            <a:r>
              <a:rPr sz="1400" b="1" dirty="0">
                <a:latin typeface="Times New Roman"/>
                <a:cs typeface="Times New Roman"/>
              </a:rPr>
              <a:t>RE</a:t>
            </a:r>
            <a:r>
              <a:rPr sz="1400" b="1" spc="5" dirty="0">
                <a:latin typeface="Times New Roman"/>
                <a:cs typeface="Times New Roman"/>
              </a:rPr>
              <a:t>V</a:t>
            </a:r>
            <a:r>
              <a:rPr sz="1400" b="1" dirty="0">
                <a:latin typeface="Times New Roman"/>
                <a:cs typeface="Times New Roman"/>
              </a:rPr>
              <a:t>EN</a:t>
            </a:r>
            <a:r>
              <a:rPr sz="1400" b="1" spc="-5" dirty="0">
                <a:latin typeface="Times New Roman"/>
                <a:cs typeface="Times New Roman"/>
              </a:rPr>
              <a:t>U</a:t>
            </a:r>
            <a:r>
              <a:rPr sz="1400" b="1" dirty="0">
                <a:latin typeface="Times New Roman"/>
                <a:cs typeface="Times New Roman"/>
              </a:rPr>
              <a:t>E </a:t>
            </a:r>
            <a:r>
              <a:rPr sz="1400" b="1" spc="10" dirty="0">
                <a:latin typeface="Times New Roman"/>
                <a:cs typeface="Times New Roman"/>
              </a:rPr>
              <a:t> </a:t>
            </a:r>
            <a:r>
              <a:rPr sz="1400" b="1" spc="-15" dirty="0">
                <a:latin typeface="Times New Roman"/>
                <a:cs typeface="Times New Roman"/>
              </a:rPr>
              <a:t>P</a:t>
            </a:r>
            <a:r>
              <a:rPr sz="1400" b="1" dirty="0">
                <a:latin typeface="Times New Roman"/>
                <a:cs typeface="Times New Roman"/>
              </a:rPr>
              <a:t>REDICTION </a:t>
            </a:r>
            <a:r>
              <a:rPr sz="1400" b="1" spc="40" dirty="0">
                <a:latin typeface="Times New Roman"/>
                <a:cs typeface="Times New Roman"/>
              </a:rPr>
              <a:t> </a:t>
            </a:r>
            <a:r>
              <a:rPr sz="1400" dirty="0">
                <a:latin typeface="Times New Roman"/>
                <a:cs typeface="Times New Roman"/>
              </a:rPr>
              <a:t>"  is </a:t>
            </a:r>
            <a:r>
              <a:rPr sz="1400" spc="10" dirty="0">
                <a:latin typeface="Times New Roman"/>
                <a:cs typeface="Times New Roman"/>
              </a:rPr>
              <a:t> </a:t>
            </a:r>
            <a:r>
              <a:rPr sz="1400" dirty="0">
                <a:latin typeface="Times New Roman"/>
                <a:cs typeface="Times New Roman"/>
              </a:rPr>
              <a:t>the bon</a:t>
            </a:r>
            <a:r>
              <a:rPr sz="1400" spc="-5" dirty="0">
                <a:latin typeface="Times New Roman"/>
                <a:cs typeface="Times New Roman"/>
              </a:rPr>
              <a:t>a</a:t>
            </a:r>
            <a:r>
              <a:rPr sz="1400" dirty="0">
                <a:latin typeface="Times New Roman"/>
                <a:cs typeface="Times New Roman"/>
              </a:rPr>
              <a:t>fi</a:t>
            </a:r>
            <a:r>
              <a:rPr sz="1400" spc="-10" dirty="0">
                <a:latin typeface="Times New Roman"/>
                <a:cs typeface="Times New Roman"/>
              </a:rPr>
              <a:t>e</a:t>
            </a:r>
            <a:r>
              <a:rPr sz="1400" dirty="0">
                <a:latin typeface="Times New Roman"/>
                <a:cs typeface="Times New Roman"/>
              </a:rPr>
              <a:t>d </a:t>
            </a:r>
            <a:r>
              <a:rPr sz="1400" spc="-65" dirty="0">
                <a:latin typeface="Times New Roman"/>
                <a:cs typeface="Times New Roman"/>
              </a:rPr>
              <a:t> </a:t>
            </a:r>
            <a:r>
              <a:rPr sz="1400" dirty="0">
                <a:latin typeface="Times New Roman"/>
                <a:cs typeface="Times New Roman"/>
              </a:rPr>
              <a:t>wo</a:t>
            </a:r>
            <a:r>
              <a:rPr sz="1400" spc="-10" dirty="0">
                <a:latin typeface="Times New Roman"/>
                <a:cs typeface="Times New Roman"/>
              </a:rPr>
              <a:t>r</a:t>
            </a:r>
            <a:r>
              <a:rPr sz="1400" dirty="0">
                <a:latin typeface="Times New Roman"/>
                <a:cs typeface="Times New Roman"/>
              </a:rPr>
              <a:t>k </a:t>
            </a:r>
            <a:r>
              <a:rPr sz="1400" spc="-50" dirty="0">
                <a:latin typeface="Times New Roman"/>
                <a:cs typeface="Times New Roman"/>
              </a:rPr>
              <a:t> </a:t>
            </a:r>
            <a:r>
              <a:rPr sz="1400" spc="-5" dirty="0">
                <a:latin typeface="Times New Roman"/>
                <a:cs typeface="Times New Roman"/>
              </a:rPr>
              <a:t>ca</a:t>
            </a:r>
            <a:r>
              <a:rPr sz="1400" spc="5" dirty="0">
                <a:latin typeface="Times New Roman"/>
                <a:cs typeface="Times New Roman"/>
              </a:rPr>
              <a:t>r</a:t>
            </a:r>
            <a:r>
              <a:rPr sz="1400" dirty="0">
                <a:latin typeface="Times New Roman"/>
                <a:cs typeface="Times New Roman"/>
              </a:rPr>
              <a:t>ri</a:t>
            </a:r>
            <a:r>
              <a:rPr sz="1400" spc="-10" dirty="0">
                <a:latin typeface="Times New Roman"/>
                <a:cs typeface="Times New Roman"/>
              </a:rPr>
              <a:t>e</a:t>
            </a:r>
            <a:r>
              <a:rPr sz="1400" dirty="0">
                <a:latin typeface="Times New Roman"/>
                <a:cs typeface="Times New Roman"/>
              </a:rPr>
              <a:t>d </a:t>
            </a:r>
            <a:r>
              <a:rPr sz="1400" spc="-65" dirty="0">
                <a:latin typeface="Times New Roman"/>
                <a:cs typeface="Times New Roman"/>
              </a:rPr>
              <a:t> </a:t>
            </a:r>
            <a:r>
              <a:rPr sz="1400" spc="10" dirty="0">
                <a:latin typeface="Times New Roman"/>
                <a:cs typeface="Times New Roman"/>
              </a:rPr>
              <a:t>o</a:t>
            </a:r>
            <a:r>
              <a:rPr sz="1400" dirty="0">
                <a:latin typeface="Times New Roman"/>
                <a:cs typeface="Times New Roman"/>
              </a:rPr>
              <a:t>ut </a:t>
            </a:r>
            <a:r>
              <a:rPr sz="1400" spc="-60" dirty="0">
                <a:latin typeface="Times New Roman"/>
                <a:cs typeface="Times New Roman"/>
              </a:rPr>
              <a:t> </a:t>
            </a:r>
            <a:r>
              <a:rPr sz="1400" spc="10" dirty="0">
                <a:latin typeface="Times New Roman"/>
                <a:cs typeface="Times New Roman"/>
              </a:rPr>
              <a:t>b</a:t>
            </a:r>
            <a:r>
              <a:rPr sz="1400" dirty="0">
                <a:latin typeface="Times New Roman"/>
                <a:cs typeface="Times New Roman"/>
              </a:rPr>
              <a:t>y </a:t>
            </a:r>
            <a:r>
              <a:rPr sz="1400" spc="-75" dirty="0">
                <a:latin typeface="Times New Roman"/>
                <a:cs typeface="Times New Roman"/>
              </a:rPr>
              <a:t> </a:t>
            </a:r>
            <a:r>
              <a:rPr sz="1400" b="1" dirty="0">
                <a:latin typeface="Times New Roman"/>
                <a:cs typeface="Times New Roman"/>
              </a:rPr>
              <a:t>RISHITHA.</a:t>
            </a:r>
            <a:r>
              <a:rPr sz="1400" b="1" spc="-10" dirty="0">
                <a:latin typeface="Times New Roman"/>
                <a:cs typeface="Times New Roman"/>
              </a:rPr>
              <a:t>G</a:t>
            </a:r>
            <a:r>
              <a:rPr sz="1400" b="1" dirty="0">
                <a:latin typeface="Times New Roman"/>
                <a:cs typeface="Times New Roman"/>
              </a:rPr>
              <a:t>, </a:t>
            </a:r>
            <a:r>
              <a:rPr sz="1400" b="1" spc="-65" dirty="0">
                <a:latin typeface="Times New Roman"/>
                <a:cs typeface="Times New Roman"/>
              </a:rPr>
              <a:t> </a:t>
            </a:r>
            <a:r>
              <a:rPr sz="1400" b="1" dirty="0">
                <a:latin typeface="Times New Roman"/>
                <a:cs typeface="Times New Roman"/>
              </a:rPr>
              <a:t>SIRICHA</a:t>
            </a:r>
            <a:r>
              <a:rPr sz="1400" b="1" spc="-5" dirty="0">
                <a:latin typeface="Times New Roman"/>
                <a:cs typeface="Times New Roman"/>
              </a:rPr>
              <a:t>N</a:t>
            </a:r>
            <a:r>
              <a:rPr sz="1400" b="1" dirty="0">
                <a:latin typeface="Times New Roman"/>
                <a:cs typeface="Times New Roman"/>
              </a:rPr>
              <a:t>D</a:t>
            </a:r>
            <a:r>
              <a:rPr sz="1400" b="1" spc="-5" dirty="0">
                <a:latin typeface="Times New Roman"/>
                <a:cs typeface="Times New Roman"/>
              </a:rPr>
              <a:t>A</a:t>
            </a:r>
            <a:r>
              <a:rPr sz="1400" b="1" dirty="0">
                <a:latin typeface="Times New Roman"/>
                <a:cs typeface="Times New Roman"/>
              </a:rPr>
              <a:t>N</a:t>
            </a:r>
            <a:r>
              <a:rPr sz="1400" b="1" spc="-5" dirty="0">
                <a:latin typeface="Times New Roman"/>
                <a:cs typeface="Times New Roman"/>
              </a:rPr>
              <a:t>A</a:t>
            </a:r>
            <a:r>
              <a:rPr sz="1400" b="1" spc="10" dirty="0">
                <a:latin typeface="Times New Roman"/>
                <a:cs typeface="Times New Roman"/>
              </a:rPr>
              <a:t>.</a:t>
            </a:r>
            <a:r>
              <a:rPr sz="1400" b="1" dirty="0">
                <a:latin typeface="Times New Roman"/>
                <a:cs typeface="Times New Roman"/>
              </a:rPr>
              <a:t>M </a:t>
            </a:r>
            <a:r>
              <a:rPr sz="1400" b="1" spc="-55" dirty="0">
                <a:latin typeface="Times New Roman"/>
                <a:cs typeface="Times New Roman"/>
              </a:rPr>
              <a:t> </a:t>
            </a:r>
            <a:r>
              <a:rPr sz="1400" spc="-5" dirty="0">
                <a:latin typeface="Times New Roman"/>
                <a:cs typeface="Times New Roman"/>
              </a:rPr>
              <a:t>a</a:t>
            </a:r>
            <a:r>
              <a:rPr sz="1400" dirty="0">
                <a:latin typeface="Times New Roman"/>
                <a:cs typeface="Times New Roman"/>
              </a:rPr>
              <a:t>s </a:t>
            </a:r>
            <a:r>
              <a:rPr sz="1400" spc="-50" dirty="0">
                <a:latin typeface="Times New Roman"/>
                <a:cs typeface="Times New Roman"/>
              </a:rPr>
              <a:t> </a:t>
            </a:r>
            <a:r>
              <a:rPr sz="1400" dirty="0">
                <a:latin typeface="Times New Roman"/>
                <a:cs typeface="Times New Roman"/>
              </a:rPr>
              <a:t>a </a:t>
            </a:r>
            <a:r>
              <a:rPr sz="1400" spc="-70" dirty="0">
                <a:latin typeface="Times New Roman"/>
                <a:cs typeface="Times New Roman"/>
              </a:rPr>
              <a:t> </a:t>
            </a:r>
            <a:r>
              <a:rPr sz="1400" dirty="0">
                <a:latin typeface="Times New Roman"/>
                <a:cs typeface="Times New Roman"/>
              </a:rPr>
              <a:t>Course </a:t>
            </a:r>
            <a:r>
              <a:rPr sz="1400" spc="-70" dirty="0">
                <a:latin typeface="Times New Roman"/>
                <a:cs typeface="Times New Roman"/>
              </a:rPr>
              <a:t> </a:t>
            </a:r>
            <a:r>
              <a:rPr sz="1400" dirty="0">
                <a:latin typeface="Times New Roman"/>
                <a:cs typeface="Times New Roman"/>
              </a:rPr>
              <a:t>Proj</a:t>
            </a:r>
            <a:r>
              <a:rPr sz="1400" spc="-10" dirty="0">
                <a:latin typeface="Times New Roman"/>
                <a:cs typeface="Times New Roman"/>
              </a:rPr>
              <a:t>e</a:t>
            </a:r>
            <a:r>
              <a:rPr sz="1400" spc="-5" dirty="0">
                <a:latin typeface="Times New Roman"/>
                <a:cs typeface="Times New Roman"/>
              </a:rPr>
              <a:t>c</a:t>
            </a:r>
            <a:r>
              <a:rPr sz="1400" dirty="0">
                <a:latin typeface="Times New Roman"/>
                <a:cs typeface="Times New Roman"/>
              </a:rPr>
              <a:t>t </a:t>
            </a:r>
            <a:r>
              <a:rPr sz="1400" spc="-60" dirty="0">
                <a:latin typeface="Times New Roman"/>
                <a:cs typeface="Times New Roman"/>
              </a:rPr>
              <a:t> </a:t>
            </a:r>
            <a:r>
              <a:rPr sz="1400" dirty="0">
                <a:latin typeface="Times New Roman"/>
                <a:cs typeface="Times New Roman"/>
              </a:rPr>
              <a:t>for </a:t>
            </a:r>
            <a:r>
              <a:rPr sz="1400" spc="-60" dirty="0">
                <a:latin typeface="Times New Roman"/>
                <a:cs typeface="Times New Roman"/>
              </a:rPr>
              <a:t> </a:t>
            </a:r>
            <a:r>
              <a:rPr sz="1400" spc="10" dirty="0">
                <a:latin typeface="Times New Roman"/>
                <a:cs typeface="Times New Roman"/>
              </a:rPr>
              <a:t>t</a:t>
            </a:r>
            <a:r>
              <a:rPr sz="1400" dirty="0">
                <a:latin typeface="Times New Roman"/>
                <a:cs typeface="Times New Roman"/>
              </a:rPr>
              <a:t>he </a:t>
            </a:r>
            <a:r>
              <a:rPr sz="1400" spc="-70" dirty="0">
                <a:latin typeface="Times New Roman"/>
                <a:cs typeface="Times New Roman"/>
              </a:rPr>
              <a:t> </a:t>
            </a:r>
            <a:r>
              <a:rPr sz="1400" dirty="0">
                <a:latin typeface="Times New Roman"/>
                <a:cs typeface="Times New Roman"/>
              </a:rPr>
              <a:t>p</a:t>
            </a:r>
            <a:r>
              <a:rPr sz="1400" spc="-5" dirty="0">
                <a:latin typeface="Times New Roman"/>
                <a:cs typeface="Times New Roman"/>
              </a:rPr>
              <a:t>a</a:t>
            </a:r>
            <a:r>
              <a:rPr sz="1400" dirty="0">
                <a:latin typeface="Times New Roman"/>
                <a:cs typeface="Times New Roman"/>
              </a:rPr>
              <a:t>rti</a:t>
            </a:r>
            <a:r>
              <a:rPr sz="1400" spc="-5" dirty="0">
                <a:latin typeface="Times New Roman"/>
                <a:cs typeface="Times New Roman"/>
              </a:rPr>
              <a:t>a</a:t>
            </a:r>
            <a:r>
              <a:rPr sz="1400" dirty="0">
                <a:latin typeface="Times New Roman"/>
                <a:cs typeface="Times New Roman"/>
              </a:rPr>
              <a:t>l ful</a:t>
            </a:r>
            <a:r>
              <a:rPr sz="1400" spc="-5" dirty="0">
                <a:latin typeface="Times New Roman"/>
                <a:cs typeface="Times New Roman"/>
              </a:rPr>
              <a:t>f</a:t>
            </a:r>
            <a:r>
              <a:rPr sz="1400" dirty="0">
                <a:latin typeface="Times New Roman"/>
                <a:cs typeface="Times New Roman"/>
              </a:rPr>
              <a:t>illm</a:t>
            </a:r>
            <a:r>
              <a:rPr sz="1400" spc="-5" dirty="0">
                <a:latin typeface="Times New Roman"/>
                <a:cs typeface="Times New Roman"/>
              </a:rPr>
              <a:t>e</a:t>
            </a:r>
            <a:r>
              <a:rPr sz="1400" dirty="0">
                <a:latin typeface="Times New Roman"/>
                <a:cs typeface="Times New Roman"/>
              </a:rPr>
              <a:t>nt</a:t>
            </a:r>
            <a:r>
              <a:rPr sz="1400" spc="114" dirty="0">
                <a:latin typeface="Times New Roman"/>
                <a:cs typeface="Times New Roman"/>
              </a:rPr>
              <a:t> </a:t>
            </a:r>
            <a:r>
              <a:rPr sz="1400" dirty="0">
                <a:latin typeface="Times New Roman"/>
                <a:cs typeface="Times New Roman"/>
              </a:rPr>
              <a:t>to</a:t>
            </a:r>
            <a:r>
              <a:rPr sz="1400" spc="105" dirty="0">
                <a:latin typeface="Times New Roman"/>
                <a:cs typeface="Times New Roman"/>
              </a:rPr>
              <a:t> </a:t>
            </a:r>
            <a:r>
              <a:rPr sz="1400" spc="-5" dirty="0">
                <a:latin typeface="Times New Roman"/>
                <a:cs typeface="Times New Roman"/>
              </a:rPr>
              <a:t>a</a:t>
            </a:r>
            <a:r>
              <a:rPr sz="1400" dirty="0">
                <a:latin typeface="Times New Roman"/>
                <a:cs typeface="Times New Roman"/>
              </a:rPr>
              <a:t>w</a:t>
            </a:r>
            <a:r>
              <a:rPr sz="1400" spc="-10" dirty="0">
                <a:latin typeface="Times New Roman"/>
                <a:cs typeface="Times New Roman"/>
              </a:rPr>
              <a:t>a</a:t>
            </a:r>
            <a:r>
              <a:rPr sz="1400" dirty="0">
                <a:latin typeface="Times New Roman"/>
                <a:cs typeface="Times New Roman"/>
              </a:rPr>
              <a:t>rd</a:t>
            </a:r>
            <a:r>
              <a:rPr sz="1400" spc="100" dirty="0">
                <a:latin typeface="Times New Roman"/>
                <a:cs typeface="Times New Roman"/>
              </a:rPr>
              <a:t> </a:t>
            </a:r>
            <a:r>
              <a:rPr sz="1400" dirty="0">
                <a:latin typeface="Times New Roman"/>
                <a:cs typeface="Times New Roman"/>
              </a:rPr>
              <a:t>t</a:t>
            </a:r>
            <a:r>
              <a:rPr sz="1400" spc="10" dirty="0">
                <a:latin typeface="Times New Roman"/>
                <a:cs typeface="Times New Roman"/>
              </a:rPr>
              <a:t>h</a:t>
            </a:r>
            <a:r>
              <a:rPr sz="1400" dirty="0">
                <a:latin typeface="Times New Roman"/>
                <a:cs typeface="Times New Roman"/>
              </a:rPr>
              <a:t>e</a:t>
            </a:r>
            <a:r>
              <a:rPr sz="1400" spc="110" dirty="0">
                <a:latin typeface="Times New Roman"/>
                <a:cs typeface="Times New Roman"/>
              </a:rPr>
              <a:t> </a:t>
            </a:r>
            <a:r>
              <a:rPr sz="1400" dirty="0">
                <a:latin typeface="Times New Roman"/>
                <a:cs typeface="Times New Roman"/>
              </a:rPr>
              <a:t>d</a:t>
            </a:r>
            <a:r>
              <a:rPr sz="1400" spc="-5" dirty="0">
                <a:latin typeface="Times New Roman"/>
                <a:cs typeface="Times New Roman"/>
              </a:rPr>
              <a:t>e</a:t>
            </a:r>
            <a:r>
              <a:rPr sz="1400" dirty="0">
                <a:latin typeface="Times New Roman"/>
                <a:cs typeface="Times New Roman"/>
              </a:rPr>
              <a:t>gr</a:t>
            </a:r>
            <a:r>
              <a:rPr sz="1400" spc="-10" dirty="0">
                <a:latin typeface="Times New Roman"/>
                <a:cs typeface="Times New Roman"/>
              </a:rPr>
              <a:t>e</a:t>
            </a:r>
            <a:r>
              <a:rPr sz="1400" dirty="0">
                <a:latin typeface="Times New Roman"/>
                <a:cs typeface="Times New Roman"/>
              </a:rPr>
              <a:t>e</a:t>
            </a:r>
            <a:r>
              <a:rPr sz="1400" spc="120" dirty="0">
                <a:latin typeface="Times New Roman"/>
                <a:cs typeface="Times New Roman"/>
              </a:rPr>
              <a:t> </a:t>
            </a:r>
            <a:r>
              <a:rPr sz="1400" b="1" dirty="0">
                <a:latin typeface="Times New Roman"/>
                <a:cs typeface="Times New Roman"/>
              </a:rPr>
              <a:t>BA</a:t>
            </a:r>
            <a:r>
              <a:rPr sz="1400" b="1" spc="-5" dirty="0">
                <a:latin typeface="Times New Roman"/>
                <a:cs typeface="Times New Roman"/>
              </a:rPr>
              <a:t>C</a:t>
            </a:r>
            <a:r>
              <a:rPr sz="1400" b="1" dirty="0">
                <a:latin typeface="Times New Roman"/>
                <a:cs typeface="Times New Roman"/>
              </a:rPr>
              <a:t>HELOR</a:t>
            </a:r>
            <a:r>
              <a:rPr sz="1400" b="1" spc="110" dirty="0">
                <a:latin typeface="Times New Roman"/>
                <a:cs typeface="Times New Roman"/>
              </a:rPr>
              <a:t> </a:t>
            </a:r>
            <a:r>
              <a:rPr sz="1400" b="1" dirty="0">
                <a:latin typeface="Times New Roman"/>
                <a:cs typeface="Times New Roman"/>
              </a:rPr>
              <a:t>OF</a:t>
            </a:r>
            <a:r>
              <a:rPr sz="1400" b="1" spc="95" dirty="0">
                <a:latin typeface="Times New Roman"/>
                <a:cs typeface="Times New Roman"/>
              </a:rPr>
              <a:t> </a:t>
            </a:r>
            <a:r>
              <a:rPr sz="1400" b="1" dirty="0">
                <a:latin typeface="Times New Roman"/>
                <a:cs typeface="Times New Roman"/>
              </a:rPr>
              <a:t>TECHNOLO</a:t>
            </a:r>
            <a:r>
              <a:rPr sz="1400" b="1" spc="-10" dirty="0">
                <a:latin typeface="Times New Roman"/>
                <a:cs typeface="Times New Roman"/>
              </a:rPr>
              <a:t>G</a:t>
            </a:r>
            <a:r>
              <a:rPr sz="1400" b="1" dirty="0">
                <a:latin typeface="Times New Roman"/>
                <a:cs typeface="Times New Roman"/>
              </a:rPr>
              <a:t>Y</a:t>
            </a:r>
            <a:r>
              <a:rPr sz="1400" b="1" spc="110" dirty="0">
                <a:latin typeface="Times New Roman"/>
                <a:cs typeface="Times New Roman"/>
              </a:rPr>
              <a:t> </a:t>
            </a:r>
            <a:r>
              <a:rPr sz="1400" dirty="0">
                <a:latin typeface="Times New Roman"/>
                <a:cs typeface="Times New Roman"/>
              </a:rPr>
              <a:t>in</a:t>
            </a:r>
            <a:r>
              <a:rPr sz="1400" spc="120" dirty="0">
                <a:latin typeface="Times New Roman"/>
                <a:cs typeface="Times New Roman"/>
              </a:rPr>
              <a:t> </a:t>
            </a:r>
            <a:r>
              <a:rPr sz="1400" b="1" dirty="0">
                <a:latin typeface="Times New Roman"/>
                <a:cs typeface="Times New Roman"/>
              </a:rPr>
              <a:t>A</a:t>
            </a:r>
            <a:r>
              <a:rPr sz="1400" b="1" spc="-5" dirty="0">
                <a:latin typeface="Times New Roman"/>
                <a:cs typeface="Times New Roman"/>
              </a:rPr>
              <a:t>R</a:t>
            </a:r>
            <a:r>
              <a:rPr sz="1400" b="1" dirty="0">
                <a:latin typeface="Times New Roman"/>
                <a:cs typeface="Times New Roman"/>
              </a:rPr>
              <a:t>TI</a:t>
            </a:r>
            <a:r>
              <a:rPr sz="1400" b="1" spc="-15" dirty="0">
                <a:latin typeface="Times New Roman"/>
                <a:cs typeface="Times New Roman"/>
              </a:rPr>
              <a:t>F</a:t>
            </a:r>
            <a:r>
              <a:rPr sz="1400" b="1" dirty="0">
                <a:latin typeface="Times New Roman"/>
                <a:cs typeface="Times New Roman"/>
              </a:rPr>
              <a:t>ICIAL</a:t>
            </a:r>
            <a:r>
              <a:rPr sz="1400" b="1" spc="105" dirty="0">
                <a:latin typeface="Times New Roman"/>
                <a:cs typeface="Times New Roman"/>
              </a:rPr>
              <a:t> </a:t>
            </a:r>
            <a:r>
              <a:rPr sz="1400" b="1" spc="10" dirty="0">
                <a:latin typeface="Times New Roman"/>
                <a:cs typeface="Times New Roman"/>
              </a:rPr>
              <a:t>I</a:t>
            </a:r>
            <a:r>
              <a:rPr sz="1400" b="1" dirty="0">
                <a:latin typeface="Times New Roman"/>
                <a:cs typeface="Times New Roman"/>
              </a:rPr>
              <a:t>NTEL</a:t>
            </a:r>
            <a:r>
              <a:rPr sz="1400" b="1" spc="-10" dirty="0">
                <a:latin typeface="Times New Roman"/>
                <a:cs typeface="Times New Roman"/>
              </a:rPr>
              <a:t>L</a:t>
            </a:r>
            <a:r>
              <a:rPr sz="1400" b="1" dirty="0">
                <a:latin typeface="Times New Roman"/>
                <a:cs typeface="Times New Roman"/>
              </a:rPr>
              <a:t>I</a:t>
            </a:r>
            <a:r>
              <a:rPr sz="1400" b="1" spc="-10" dirty="0">
                <a:latin typeface="Times New Roman"/>
                <a:cs typeface="Times New Roman"/>
              </a:rPr>
              <a:t>G</a:t>
            </a:r>
            <a:r>
              <a:rPr sz="1400" b="1" dirty="0">
                <a:latin typeface="Times New Roman"/>
                <a:cs typeface="Times New Roman"/>
              </a:rPr>
              <a:t>EN</a:t>
            </a:r>
            <a:r>
              <a:rPr sz="1400" b="1" spc="-5" dirty="0">
                <a:latin typeface="Times New Roman"/>
                <a:cs typeface="Times New Roman"/>
              </a:rPr>
              <a:t>C</a:t>
            </a:r>
            <a:r>
              <a:rPr sz="1400" b="1" dirty="0">
                <a:latin typeface="Times New Roman"/>
                <a:cs typeface="Times New Roman"/>
              </a:rPr>
              <a:t>E A</a:t>
            </a:r>
            <a:r>
              <a:rPr sz="1400" b="1" spc="-5" dirty="0">
                <a:latin typeface="Times New Roman"/>
                <a:cs typeface="Times New Roman"/>
              </a:rPr>
              <a:t>N</a:t>
            </a:r>
            <a:r>
              <a:rPr sz="1400" b="1" dirty="0">
                <a:latin typeface="Times New Roman"/>
                <a:cs typeface="Times New Roman"/>
              </a:rPr>
              <a:t>D </a:t>
            </a:r>
            <a:r>
              <a:rPr sz="1400" b="1" spc="-10" dirty="0">
                <a:latin typeface="Times New Roman"/>
                <a:cs typeface="Times New Roman"/>
              </a:rPr>
              <a:t>M</a:t>
            </a:r>
            <a:r>
              <a:rPr sz="1400" b="1" spc="5" dirty="0">
                <a:latin typeface="Times New Roman"/>
                <a:cs typeface="Times New Roman"/>
              </a:rPr>
              <a:t>A</a:t>
            </a:r>
            <a:r>
              <a:rPr sz="1400" b="1" dirty="0">
                <a:latin typeface="Times New Roman"/>
                <a:cs typeface="Times New Roman"/>
              </a:rPr>
              <a:t>CHINE LEA</a:t>
            </a:r>
            <a:r>
              <a:rPr sz="1400" b="1" spc="-5" dirty="0">
                <a:latin typeface="Times New Roman"/>
                <a:cs typeface="Times New Roman"/>
              </a:rPr>
              <a:t>R</a:t>
            </a:r>
            <a:r>
              <a:rPr sz="1400" b="1" dirty="0">
                <a:latin typeface="Times New Roman"/>
                <a:cs typeface="Times New Roman"/>
              </a:rPr>
              <a:t>NI</a:t>
            </a:r>
            <a:r>
              <a:rPr sz="1400" b="1" spc="-5" dirty="0">
                <a:latin typeface="Times New Roman"/>
                <a:cs typeface="Times New Roman"/>
              </a:rPr>
              <a:t>N</a:t>
            </a:r>
            <a:r>
              <a:rPr sz="1400" b="1" dirty="0">
                <a:latin typeface="Times New Roman"/>
                <a:cs typeface="Times New Roman"/>
              </a:rPr>
              <a:t>G</a:t>
            </a:r>
            <a:r>
              <a:rPr sz="1400" b="1" spc="-5" dirty="0">
                <a:latin typeface="Times New Roman"/>
                <a:cs typeface="Times New Roman"/>
              </a:rPr>
              <a:t> </a:t>
            </a:r>
            <a:r>
              <a:rPr sz="1400" dirty="0">
                <a:latin typeface="Times New Roman"/>
                <a:cs typeface="Times New Roman"/>
              </a:rPr>
              <a:t>d</a:t>
            </a:r>
            <a:r>
              <a:rPr sz="1400" spc="10" dirty="0">
                <a:latin typeface="Times New Roman"/>
                <a:cs typeface="Times New Roman"/>
              </a:rPr>
              <a:t>u</a:t>
            </a:r>
            <a:r>
              <a:rPr sz="1400" spc="-5" dirty="0">
                <a:latin typeface="Times New Roman"/>
                <a:cs typeface="Times New Roman"/>
              </a:rPr>
              <a:t>r</a:t>
            </a:r>
            <a:r>
              <a:rPr sz="1400" dirty="0">
                <a:latin typeface="Times New Roman"/>
                <a:cs typeface="Times New Roman"/>
              </a:rPr>
              <a:t>ing</a:t>
            </a:r>
            <a:r>
              <a:rPr sz="1400" spc="-10" dirty="0">
                <a:latin typeface="Times New Roman"/>
                <a:cs typeface="Times New Roman"/>
              </a:rPr>
              <a:t> </a:t>
            </a:r>
            <a:r>
              <a:rPr sz="1400" dirty="0">
                <a:latin typeface="Times New Roman"/>
                <a:cs typeface="Times New Roman"/>
              </a:rPr>
              <a:t>t</a:t>
            </a:r>
            <a:r>
              <a:rPr sz="1400" spc="10" dirty="0">
                <a:latin typeface="Times New Roman"/>
                <a:cs typeface="Times New Roman"/>
              </a:rPr>
              <a:t>h</a:t>
            </a:r>
            <a:r>
              <a:rPr sz="1400" dirty="0">
                <a:latin typeface="Times New Roman"/>
                <a:cs typeface="Times New Roman"/>
              </a:rPr>
              <a:t>e</a:t>
            </a:r>
            <a:r>
              <a:rPr sz="1400" spc="-5" dirty="0">
                <a:latin typeface="Times New Roman"/>
                <a:cs typeface="Times New Roman"/>
              </a:rPr>
              <a:t> a</a:t>
            </a:r>
            <a:r>
              <a:rPr sz="1400" spc="5" dirty="0">
                <a:latin typeface="Times New Roman"/>
                <a:cs typeface="Times New Roman"/>
              </a:rPr>
              <a:t>c</a:t>
            </a:r>
            <a:r>
              <a:rPr sz="1400" spc="-5" dirty="0">
                <a:latin typeface="Times New Roman"/>
                <a:cs typeface="Times New Roman"/>
              </a:rPr>
              <a:t>a</a:t>
            </a:r>
            <a:r>
              <a:rPr sz="1400" dirty="0">
                <a:latin typeface="Times New Roman"/>
                <a:cs typeface="Times New Roman"/>
              </a:rPr>
              <a:t>d</a:t>
            </a:r>
            <a:r>
              <a:rPr sz="1400" spc="5" dirty="0">
                <a:latin typeface="Times New Roman"/>
                <a:cs typeface="Times New Roman"/>
              </a:rPr>
              <a:t>e</a:t>
            </a:r>
            <a:r>
              <a:rPr sz="1400" dirty="0">
                <a:latin typeface="Times New Roman"/>
                <a:cs typeface="Times New Roman"/>
              </a:rPr>
              <a:t>mic</a:t>
            </a:r>
            <a:r>
              <a:rPr sz="1400" spc="5" dirty="0">
                <a:latin typeface="Times New Roman"/>
                <a:cs typeface="Times New Roman"/>
              </a:rPr>
              <a:t> </a:t>
            </a:r>
            <a:r>
              <a:rPr sz="1400" spc="-25" dirty="0">
                <a:latin typeface="Times New Roman"/>
                <a:cs typeface="Times New Roman"/>
              </a:rPr>
              <a:t>y</a:t>
            </a:r>
            <a:r>
              <a:rPr sz="1400" spc="5" dirty="0">
                <a:latin typeface="Times New Roman"/>
                <a:cs typeface="Times New Roman"/>
              </a:rPr>
              <a:t>e</a:t>
            </a:r>
            <a:r>
              <a:rPr sz="1400" spc="-5" dirty="0">
                <a:latin typeface="Times New Roman"/>
                <a:cs typeface="Times New Roman"/>
              </a:rPr>
              <a:t>a</a:t>
            </a:r>
            <a:r>
              <a:rPr sz="1400" dirty="0">
                <a:latin typeface="Times New Roman"/>
                <a:cs typeface="Times New Roman"/>
              </a:rPr>
              <a:t>r 20</a:t>
            </a:r>
            <a:r>
              <a:rPr sz="1400" spc="-5" dirty="0">
                <a:latin typeface="Times New Roman"/>
                <a:cs typeface="Times New Roman"/>
              </a:rPr>
              <a:t>2</a:t>
            </a:r>
            <a:r>
              <a:rPr sz="1400" spc="5" dirty="0">
                <a:latin typeface="Times New Roman"/>
                <a:cs typeface="Times New Roman"/>
              </a:rPr>
              <a:t>2</a:t>
            </a:r>
            <a:r>
              <a:rPr sz="1400" spc="-5" dirty="0">
                <a:latin typeface="Times New Roman"/>
                <a:cs typeface="Times New Roman"/>
              </a:rPr>
              <a:t>-</a:t>
            </a:r>
            <a:r>
              <a:rPr sz="1400" dirty="0">
                <a:latin typeface="Times New Roman"/>
                <a:cs typeface="Times New Roman"/>
              </a:rPr>
              <a:t>2023 un</a:t>
            </a:r>
            <a:r>
              <a:rPr sz="1400" spc="10" dirty="0">
                <a:latin typeface="Times New Roman"/>
                <a:cs typeface="Times New Roman"/>
              </a:rPr>
              <a:t>d</a:t>
            </a:r>
            <a:r>
              <a:rPr sz="1400" spc="-5" dirty="0">
                <a:latin typeface="Times New Roman"/>
                <a:cs typeface="Times New Roman"/>
              </a:rPr>
              <a:t>e</a:t>
            </a:r>
            <a:r>
              <a:rPr sz="1400" dirty="0">
                <a:latin typeface="Times New Roman"/>
                <a:cs typeface="Times New Roman"/>
              </a:rPr>
              <a:t>r our</a:t>
            </a:r>
            <a:r>
              <a:rPr sz="1400" spc="5" dirty="0">
                <a:latin typeface="Times New Roman"/>
                <a:cs typeface="Times New Roman"/>
              </a:rPr>
              <a:t> </a:t>
            </a:r>
            <a:r>
              <a:rPr sz="1400" spc="-15" dirty="0">
                <a:latin typeface="Times New Roman"/>
                <a:cs typeface="Times New Roman"/>
              </a:rPr>
              <a:t>g</a:t>
            </a:r>
            <a:r>
              <a:rPr sz="1400" dirty="0">
                <a:latin typeface="Times New Roman"/>
                <a:cs typeface="Times New Roman"/>
              </a:rPr>
              <a:t>uida</a:t>
            </a:r>
            <a:r>
              <a:rPr sz="1400" spc="5" dirty="0">
                <a:latin typeface="Times New Roman"/>
                <a:cs typeface="Times New Roman"/>
              </a:rPr>
              <a:t>n</a:t>
            </a:r>
            <a:r>
              <a:rPr sz="1400" spc="-5" dirty="0">
                <a:latin typeface="Times New Roman"/>
                <a:cs typeface="Times New Roman"/>
              </a:rPr>
              <a:t>c</a:t>
            </a:r>
            <a:r>
              <a:rPr sz="1400" dirty="0">
                <a:latin typeface="Times New Roman"/>
                <a:cs typeface="Times New Roman"/>
              </a:rPr>
              <a:t>e</a:t>
            </a:r>
            <a:r>
              <a:rPr sz="1400" spc="-5" dirty="0">
                <a:latin typeface="Times New Roman"/>
                <a:cs typeface="Times New Roman"/>
              </a:rPr>
              <a:t> a</a:t>
            </a:r>
            <a:r>
              <a:rPr sz="1400" dirty="0">
                <a:latin typeface="Times New Roman"/>
                <a:cs typeface="Times New Roman"/>
              </a:rPr>
              <a:t>nd Sup</a:t>
            </a:r>
            <a:r>
              <a:rPr sz="1400" spc="5" dirty="0">
                <a:latin typeface="Times New Roman"/>
                <a:cs typeface="Times New Roman"/>
              </a:rPr>
              <a:t>e</a:t>
            </a:r>
            <a:r>
              <a:rPr sz="1400" dirty="0">
                <a:latin typeface="Times New Roman"/>
                <a:cs typeface="Times New Roman"/>
              </a:rPr>
              <a:t>rvision.</a:t>
            </a:r>
          </a:p>
        </p:txBody>
      </p:sp>
      <p:sp>
        <p:nvSpPr>
          <p:cNvPr id="4" name="object 4"/>
          <p:cNvSpPr txBox="1"/>
          <p:nvPr/>
        </p:nvSpPr>
        <p:spPr>
          <a:xfrm>
            <a:off x="528320" y="3273499"/>
            <a:ext cx="1570355" cy="966469"/>
          </a:xfrm>
          <a:prstGeom prst="rect">
            <a:avLst/>
          </a:prstGeom>
        </p:spPr>
        <p:txBody>
          <a:bodyPr vert="horz" wrap="square" lIns="0" tIns="0" rIns="0" bIns="0" rtlCol="0">
            <a:spAutoFit/>
          </a:bodyPr>
          <a:lstStyle/>
          <a:p>
            <a:pPr marL="12700">
              <a:lnSpc>
                <a:spcPct val="100000"/>
              </a:lnSpc>
            </a:pPr>
            <a:r>
              <a:rPr sz="1200" b="1" spc="-5" dirty="0">
                <a:latin typeface="Times New Roman"/>
                <a:cs typeface="Times New Roman"/>
              </a:rPr>
              <a:t>Mr</a:t>
            </a:r>
            <a:r>
              <a:rPr sz="1200" b="1" dirty="0">
                <a:latin typeface="Times New Roman"/>
                <a:cs typeface="Times New Roman"/>
              </a:rPr>
              <a:t>. S Na</a:t>
            </a:r>
            <a:r>
              <a:rPr sz="1200" b="1" spc="-10" dirty="0">
                <a:latin typeface="Times New Roman"/>
                <a:cs typeface="Times New Roman"/>
              </a:rPr>
              <a:t>r</a:t>
            </a:r>
            <a:r>
              <a:rPr sz="1200" b="1" spc="-5" dirty="0">
                <a:latin typeface="Times New Roman"/>
                <a:cs typeface="Times New Roman"/>
              </a:rPr>
              <a:t>e</a:t>
            </a:r>
            <a:r>
              <a:rPr sz="1200" b="1" dirty="0">
                <a:latin typeface="Times New Roman"/>
                <a:cs typeface="Times New Roman"/>
              </a:rPr>
              <a:t>sh</a:t>
            </a:r>
            <a:r>
              <a:rPr sz="1200" b="1" spc="15" dirty="0">
                <a:latin typeface="Times New Roman"/>
                <a:cs typeface="Times New Roman"/>
              </a:rPr>
              <a:t> </a:t>
            </a:r>
            <a:r>
              <a:rPr sz="1200" b="1" spc="-10" dirty="0">
                <a:latin typeface="Times New Roman"/>
                <a:cs typeface="Times New Roman"/>
              </a:rPr>
              <a:t>K</a:t>
            </a:r>
            <a:r>
              <a:rPr sz="1200" b="1" spc="15" dirty="0">
                <a:latin typeface="Times New Roman"/>
                <a:cs typeface="Times New Roman"/>
              </a:rPr>
              <a:t>u</a:t>
            </a:r>
            <a:r>
              <a:rPr sz="1200" b="1" spc="-20" dirty="0">
                <a:latin typeface="Times New Roman"/>
                <a:cs typeface="Times New Roman"/>
              </a:rPr>
              <a:t>m</a:t>
            </a:r>
            <a:r>
              <a:rPr sz="1200" b="1" dirty="0">
                <a:latin typeface="Times New Roman"/>
                <a:cs typeface="Times New Roman"/>
              </a:rPr>
              <a:t>ar</a:t>
            </a:r>
            <a:endParaRPr sz="1200" dirty="0">
              <a:latin typeface="Times New Roman"/>
              <a:cs typeface="Times New Roman"/>
            </a:endParaRPr>
          </a:p>
          <a:p>
            <a:pPr marL="12700" marR="588645">
              <a:lnSpc>
                <a:spcPts val="2060"/>
              </a:lnSpc>
              <a:spcBef>
                <a:spcPts val="165"/>
              </a:spcBef>
            </a:pPr>
            <a:r>
              <a:rPr sz="1200" dirty="0">
                <a:latin typeface="Times New Roman"/>
                <a:cs typeface="Times New Roman"/>
              </a:rPr>
              <a:t>Asst. </a:t>
            </a:r>
            <a:r>
              <a:rPr sz="1200" spc="5" dirty="0">
                <a:latin typeface="Times New Roman"/>
                <a:cs typeface="Times New Roman"/>
              </a:rPr>
              <a:t>P</a:t>
            </a:r>
            <a:r>
              <a:rPr sz="1200" dirty="0">
                <a:latin typeface="Times New Roman"/>
                <a:cs typeface="Times New Roman"/>
              </a:rPr>
              <a:t>ro</a:t>
            </a:r>
            <a:r>
              <a:rPr sz="1200" spc="-10" dirty="0">
                <a:latin typeface="Times New Roman"/>
                <a:cs typeface="Times New Roman"/>
              </a:rPr>
              <a:t>f</a:t>
            </a:r>
            <a:r>
              <a:rPr sz="1200" spc="-5" dirty="0">
                <a:latin typeface="Times New Roman"/>
                <a:cs typeface="Times New Roman"/>
              </a:rPr>
              <a:t>e</a:t>
            </a:r>
            <a:r>
              <a:rPr sz="1200" dirty="0">
                <a:latin typeface="Times New Roman"/>
                <a:cs typeface="Times New Roman"/>
              </a:rPr>
              <a:t>ssor, S</a:t>
            </a:r>
            <a:r>
              <a:rPr sz="1200" spc="5" dirty="0">
                <a:latin typeface="Times New Roman"/>
                <a:cs typeface="Times New Roman"/>
              </a:rPr>
              <a:t> </a:t>
            </a:r>
            <a:r>
              <a:rPr sz="1200" dirty="0">
                <a:latin typeface="Times New Roman"/>
                <a:cs typeface="Times New Roman"/>
              </a:rPr>
              <a:t>R Univ</a:t>
            </a:r>
            <a:r>
              <a:rPr sz="1200" spc="-5" dirty="0">
                <a:latin typeface="Times New Roman"/>
                <a:cs typeface="Times New Roman"/>
              </a:rPr>
              <a:t>e</a:t>
            </a:r>
            <a:r>
              <a:rPr sz="1200" dirty="0">
                <a:latin typeface="Times New Roman"/>
                <a:cs typeface="Times New Roman"/>
              </a:rPr>
              <a:t>rsi</a:t>
            </a:r>
            <a:r>
              <a:rPr sz="1200" spc="10" dirty="0">
                <a:latin typeface="Times New Roman"/>
                <a:cs typeface="Times New Roman"/>
              </a:rPr>
              <a:t>t</a:t>
            </a:r>
            <a:r>
              <a:rPr sz="1200" spc="-25" dirty="0">
                <a:latin typeface="Times New Roman"/>
                <a:cs typeface="Times New Roman"/>
              </a:rPr>
              <a:t>y</a:t>
            </a:r>
            <a:r>
              <a:rPr sz="1200" dirty="0">
                <a:latin typeface="Times New Roman"/>
                <a:cs typeface="Times New Roman"/>
              </a:rPr>
              <a:t>,</a:t>
            </a:r>
          </a:p>
          <a:p>
            <a:pPr marL="12700">
              <a:lnSpc>
                <a:spcPct val="100000"/>
              </a:lnSpc>
              <a:spcBef>
                <a:spcPts val="464"/>
              </a:spcBef>
            </a:pPr>
            <a:r>
              <a:rPr sz="1200" dirty="0">
                <a:latin typeface="Times New Roman"/>
                <a:cs typeface="Times New Roman"/>
              </a:rPr>
              <a:t>An</a:t>
            </a:r>
            <a:r>
              <a:rPr sz="1200" spc="-10" dirty="0">
                <a:latin typeface="Times New Roman"/>
                <a:cs typeface="Times New Roman"/>
              </a:rPr>
              <a:t>a</a:t>
            </a:r>
            <a:r>
              <a:rPr sz="1200" dirty="0">
                <a:latin typeface="Times New Roman"/>
                <a:cs typeface="Times New Roman"/>
              </a:rPr>
              <a:t>nthasa</a:t>
            </a:r>
            <a:r>
              <a:rPr sz="1200" spc="-15" dirty="0">
                <a:latin typeface="Times New Roman"/>
                <a:cs typeface="Times New Roman"/>
              </a:rPr>
              <a:t>g</a:t>
            </a:r>
            <a:r>
              <a:rPr sz="1200" spc="5" dirty="0">
                <a:latin typeface="Times New Roman"/>
                <a:cs typeface="Times New Roman"/>
              </a:rPr>
              <a:t>a</a:t>
            </a:r>
            <a:r>
              <a:rPr sz="1200" dirty="0">
                <a:latin typeface="Times New Roman"/>
                <a:cs typeface="Times New Roman"/>
              </a:rPr>
              <a:t>r, W</a:t>
            </a:r>
            <a:r>
              <a:rPr sz="1200" spc="-5" dirty="0">
                <a:latin typeface="Times New Roman"/>
                <a:cs typeface="Times New Roman"/>
              </a:rPr>
              <a:t>a</a:t>
            </a:r>
            <a:r>
              <a:rPr sz="1200" dirty="0">
                <a:latin typeface="Times New Roman"/>
                <a:cs typeface="Times New Roman"/>
              </a:rPr>
              <a:t>r</a:t>
            </a:r>
            <a:r>
              <a:rPr sz="1200" spc="-10" dirty="0">
                <a:latin typeface="Times New Roman"/>
                <a:cs typeface="Times New Roman"/>
              </a:rPr>
              <a:t>a</a:t>
            </a:r>
            <a:r>
              <a:rPr sz="1200" spc="10" dirty="0">
                <a:latin typeface="Times New Roman"/>
                <a:cs typeface="Times New Roman"/>
              </a:rPr>
              <a:t>n</a:t>
            </a:r>
            <a:r>
              <a:rPr sz="1200" dirty="0">
                <a:latin typeface="Times New Roman"/>
                <a:cs typeface="Times New Roman"/>
              </a:rPr>
              <a:t>g</a:t>
            </a:r>
            <a:r>
              <a:rPr sz="1200" spc="-5" dirty="0">
                <a:latin typeface="Times New Roman"/>
                <a:cs typeface="Times New Roman"/>
              </a:rPr>
              <a:t>a</a:t>
            </a:r>
            <a:r>
              <a:rPr sz="1200" spc="10" dirty="0">
                <a:latin typeface="Times New Roman"/>
                <a:cs typeface="Times New Roman"/>
              </a:rPr>
              <a:t>l</a:t>
            </a:r>
            <a:r>
              <a:rPr sz="1200" dirty="0">
                <a:latin typeface="Times New Roman"/>
                <a:cs typeface="Times New Roman"/>
              </a:rPr>
              <a:t>.</a:t>
            </a:r>
          </a:p>
        </p:txBody>
      </p:sp>
      <p:sp>
        <p:nvSpPr>
          <p:cNvPr id="5" name="object 5"/>
          <p:cNvSpPr txBox="1"/>
          <p:nvPr/>
        </p:nvSpPr>
        <p:spPr>
          <a:xfrm>
            <a:off x="4644016" y="3273503"/>
            <a:ext cx="1757045" cy="966469"/>
          </a:xfrm>
          <a:prstGeom prst="rect">
            <a:avLst/>
          </a:prstGeom>
        </p:spPr>
        <p:txBody>
          <a:bodyPr vert="horz" wrap="square" lIns="0" tIns="0" rIns="0" bIns="0" rtlCol="0">
            <a:spAutoFit/>
          </a:bodyPr>
          <a:lstStyle/>
          <a:p>
            <a:pPr marL="12700">
              <a:lnSpc>
                <a:spcPct val="100000"/>
              </a:lnSpc>
            </a:pPr>
            <a:r>
              <a:rPr sz="1200" b="1" dirty="0">
                <a:latin typeface="Times New Roman"/>
                <a:cs typeface="Times New Roman"/>
              </a:rPr>
              <a:t>D</a:t>
            </a:r>
            <a:r>
              <a:rPr sz="1200" b="1" spc="-10" dirty="0">
                <a:latin typeface="Times New Roman"/>
                <a:cs typeface="Times New Roman"/>
              </a:rPr>
              <a:t>r</a:t>
            </a:r>
            <a:r>
              <a:rPr sz="1200" b="1" dirty="0">
                <a:latin typeface="Times New Roman"/>
                <a:cs typeface="Times New Roman"/>
              </a:rPr>
              <a:t>. </a:t>
            </a:r>
            <a:r>
              <a:rPr sz="1200" b="1" spc="-5" dirty="0">
                <a:latin typeface="Times New Roman"/>
                <a:cs typeface="Times New Roman"/>
              </a:rPr>
              <a:t>M</a:t>
            </a:r>
            <a:r>
              <a:rPr sz="1200" b="1" dirty="0">
                <a:latin typeface="Times New Roman"/>
                <a:cs typeface="Times New Roman"/>
              </a:rPr>
              <a:t>.Sh</a:t>
            </a:r>
            <a:r>
              <a:rPr sz="1200" b="1" spc="-5" dirty="0">
                <a:latin typeface="Times New Roman"/>
                <a:cs typeface="Times New Roman"/>
              </a:rPr>
              <a:t>e</a:t>
            </a:r>
            <a:r>
              <a:rPr sz="1200" b="1" dirty="0">
                <a:latin typeface="Times New Roman"/>
                <a:cs typeface="Times New Roman"/>
              </a:rPr>
              <a:t>shi</a:t>
            </a:r>
            <a:r>
              <a:rPr sz="1200" b="1" spc="5" dirty="0">
                <a:latin typeface="Times New Roman"/>
                <a:cs typeface="Times New Roman"/>
              </a:rPr>
              <a:t>k</a:t>
            </a:r>
            <a:r>
              <a:rPr sz="1200" b="1" dirty="0">
                <a:latin typeface="Times New Roman"/>
                <a:cs typeface="Times New Roman"/>
              </a:rPr>
              <a:t>ala</a:t>
            </a:r>
            <a:endParaRPr sz="1200">
              <a:latin typeface="Times New Roman"/>
              <a:cs typeface="Times New Roman"/>
            </a:endParaRPr>
          </a:p>
          <a:p>
            <a:pPr marL="12700" marR="5080">
              <a:lnSpc>
                <a:spcPts val="2060"/>
              </a:lnSpc>
              <a:spcBef>
                <a:spcPts val="165"/>
              </a:spcBef>
            </a:pPr>
            <a:r>
              <a:rPr sz="1200" dirty="0">
                <a:latin typeface="Times New Roman"/>
                <a:cs typeface="Times New Roman"/>
              </a:rPr>
              <a:t>Asso</a:t>
            </a:r>
            <a:r>
              <a:rPr sz="1200" spc="-5" dirty="0">
                <a:latin typeface="Times New Roman"/>
                <a:cs typeface="Times New Roman"/>
              </a:rPr>
              <a:t>c</a:t>
            </a:r>
            <a:r>
              <a:rPr sz="1200" dirty="0">
                <a:latin typeface="Times New Roman"/>
                <a:cs typeface="Times New Roman"/>
              </a:rPr>
              <a:t>. Pro</a:t>
            </a:r>
            <a:r>
              <a:rPr sz="1200" spc="-10" dirty="0">
                <a:latin typeface="Times New Roman"/>
                <a:cs typeface="Times New Roman"/>
              </a:rPr>
              <a:t>f</a:t>
            </a:r>
            <a:r>
              <a:rPr sz="1200" dirty="0">
                <a:latin typeface="Times New Roman"/>
                <a:cs typeface="Times New Roman"/>
              </a:rPr>
              <a:t>. &amp; H</a:t>
            </a:r>
            <a:r>
              <a:rPr sz="1200" spc="-5" dirty="0">
                <a:latin typeface="Times New Roman"/>
                <a:cs typeface="Times New Roman"/>
              </a:rPr>
              <a:t>O</a:t>
            </a:r>
            <a:r>
              <a:rPr sz="1200" dirty="0">
                <a:latin typeface="Times New Roman"/>
                <a:cs typeface="Times New Roman"/>
              </a:rPr>
              <a:t>D </a:t>
            </a:r>
            <a:r>
              <a:rPr sz="1200" spc="-10" dirty="0">
                <a:latin typeface="Times New Roman"/>
                <a:cs typeface="Times New Roman"/>
              </a:rPr>
              <a:t>(</a:t>
            </a:r>
            <a:r>
              <a:rPr sz="1200" dirty="0">
                <a:latin typeface="Times New Roman"/>
                <a:cs typeface="Times New Roman"/>
              </a:rPr>
              <a:t>C</a:t>
            </a:r>
            <a:r>
              <a:rPr sz="1200" spc="15" dirty="0">
                <a:latin typeface="Times New Roman"/>
                <a:cs typeface="Times New Roman"/>
              </a:rPr>
              <a:t>S</a:t>
            </a:r>
            <a:r>
              <a:rPr sz="1200" spc="5" dirty="0">
                <a:latin typeface="Times New Roman"/>
                <a:cs typeface="Times New Roman"/>
              </a:rPr>
              <a:t>E</a:t>
            </a:r>
            <a:r>
              <a:rPr sz="1200" spc="-5" dirty="0">
                <a:latin typeface="Times New Roman"/>
                <a:cs typeface="Times New Roman"/>
              </a:rPr>
              <a:t>), </a:t>
            </a:r>
            <a:r>
              <a:rPr sz="1200" dirty="0">
                <a:latin typeface="Times New Roman"/>
                <a:cs typeface="Times New Roman"/>
              </a:rPr>
              <a:t>S</a:t>
            </a:r>
            <a:r>
              <a:rPr sz="1200" spc="5" dirty="0">
                <a:latin typeface="Times New Roman"/>
                <a:cs typeface="Times New Roman"/>
              </a:rPr>
              <a:t> </a:t>
            </a:r>
            <a:r>
              <a:rPr sz="1200" dirty="0">
                <a:latin typeface="Times New Roman"/>
                <a:cs typeface="Times New Roman"/>
              </a:rPr>
              <a:t>R Univ</a:t>
            </a:r>
            <a:r>
              <a:rPr sz="1200" spc="-5" dirty="0">
                <a:latin typeface="Times New Roman"/>
                <a:cs typeface="Times New Roman"/>
              </a:rPr>
              <a:t>e</a:t>
            </a:r>
            <a:r>
              <a:rPr sz="1200" dirty="0">
                <a:latin typeface="Times New Roman"/>
                <a:cs typeface="Times New Roman"/>
              </a:rPr>
              <a:t>rsi</a:t>
            </a:r>
            <a:r>
              <a:rPr sz="1200" spc="10" dirty="0">
                <a:latin typeface="Times New Roman"/>
                <a:cs typeface="Times New Roman"/>
              </a:rPr>
              <a:t>t</a:t>
            </a:r>
            <a:r>
              <a:rPr sz="1200" spc="-25" dirty="0">
                <a:latin typeface="Times New Roman"/>
                <a:cs typeface="Times New Roman"/>
              </a:rPr>
              <a:t>y</a:t>
            </a:r>
            <a:r>
              <a:rPr sz="1200" dirty="0">
                <a:latin typeface="Times New Roman"/>
                <a:cs typeface="Times New Roman"/>
              </a:rPr>
              <a:t>,</a:t>
            </a:r>
            <a:endParaRPr sz="1200">
              <a:latin typeface="Times New Roman"/>
              <a:cs typeface="Times New Roman"/>
            </a:endParaRPr>
          </a:p>
          <a:p>
            <a:pPr marL="12700">
              <a:lnSpc>
                <a:spcPct val="100000"/>
              </a:lnSpc>
              <a:spcBef>
                <a:spcPts val="464"/>
              </a:spcBef>
            </a:pPr>
            <a:r>
              <a:rPr sz="1200" dirty="0">
                <a:latin typeface="Times New Roman"/>
                <a:cs typeface="Times New Roman"/>
              </a:rPr>
              <a:t>An</a:t>
            </a:r>
            <a:r>
              <a:rPr sz="1200" spc="-10" dirty="0">
                <a:latin typeface="Times New Roman"/>
                <a:cs typeface="Times New Roman"/>
              </a:rPr>
              <a:t>a</a:t>
            </a:r>
            <a:r>
              <a:rPr sz="1200" dirty="0">
                <a:latin typeface="Times New Roman"/>
                <a:cs typeface="Times New Roman"/>
              </a:rPr>
              <a:t>nthasa</a:t>
            </a:r>
            <a:r>
              <a:rPr sz="1200" spc="-15" dirty="0">
                <a:latin typeface="Times New Roman"/>
                <a:cs typeface="Times New Roman"/>
              </a:rPr>
              <a:t>g</a:t>
            </a:r>
            <a:r>
              <a:rPr sz="1200" spc="5" dirty="0">
                <a:latin typeface="Times New Roman"/>
                <a:cs typeface="Times New Roman"/>
              </a:rPr>
              <a:t>a</a:t>
            </a:r>
            <a:r>
              <a:rPr sz="1200" dirty="0">
                <a:latin typeface="Times New Roman"/>
                <a:cs typeface="Times New Roman"/>
              </a:rPr>
              <a:t>r, W</a:t>
            </a:r>
            <a:r>
              <a:rPr sz="1200" spc="-5" dirty="0">
                <a:latin typeface="Times New Roman"/>
                <a:cs typeface="Times New Roman"/>
              </a:rPr>
              <a:t>a</a:t>
            </a:r>
            <a:r>
              <a:rPr sz="1200" dirty="0">
                <a:latin typeface="Times New Roman"/>
                <a:cs typeface="Times New Roman"/>
              </a:rPr>
              <a:t>r</a:t>
            </a:r>
            <a:r>
              <a:rPr sz="1200" spc="-10" dirty="0">
                <a:latin typeface="Times New Roman"/>
                <a:cs typeface="Times New Roman"/>
              </a:rPr>
              <a:t>a</a:t>
            </a:r>
            <a:r>
              <a:rPr sz="1200" spc="10" dirty="0">
                <a:latin typeface="Times New Roman"/>
                <a:cs typeface="Times New Roman"/>
              </a:rPr>
              <a:t>n</a:t>
            </a:r>
            <a:r>
              <a:rPr sz="1200" dirty="0">
                <a:latin typeface="Times New Roman"/>
                <a:cs typeface="Times New Roman"/>
              </a:rPr>
              <a:t>g</a:t>
            </a:r>
            <a:r>
              <a:rPr sz="1200" spc="-5" dirty="0">
                <a:latin typeface="Times New Roman"/>
                <a:cs typeface="Times New Roman"/>
              </a:rPr>
              <a:t>a</a:t>
            </a:r>
            <a:r>
              <a:rPr sz="1200" dirty="0">
                <a:latin typeface="Times New Roman"/>
                <a:cs typeface="Times New Roman"/>
              </a:rPr>
              <a:t>l.</a:t>
            </a:r>
            <a:endParaRPr sz="12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57230" y="1167792"/>
            <a:ext cx="6452235" cy="9108712"/>
          </a:xfrm>
          <a:prstGeom prst="rect">
            <a:avLst/>
          </a:prstGeom>
        </p:spPr>
        <p:txBody>
          <a:bodyPr vert="horz" wrap="square" lIns="0" tIns="0" rIns="0" bIns="0" rtlCol="0">
            <a:spAutoFit/>
          </a:bodyPr>
          <a:lstStyle/>
          <a:p>
            <a:pPr marL="1581150">
              <a:lnSpc>
                <a:spcPct val="100000"/>
              </a:lnSpc>
              <a:tabLst>
                <a:tab pos="1935480" algn="l"/>
              </a:tabLst>
            </a:pPr>
            <a:r>
              <a:rPr sz="2400" b="1" spc="-5" dirty="0">
                <a:latin typeface="Times New Roman"/>
                <a:cs typeface="Times New Roman"/>
              </a:rPr>
              <a:t>5.</a:t>
            </a:r>
            <a:r>
              <a:rPr sz="2400" b="1" dirty="0">
                <a:latin typeface="Times New Roman"/>
                <a:cs typeface="Times New Roman"/>
              </a:rPr>
              <a:t>	</a:t>
            </a:r>
            <a:r>
              <a:rPr sz="2400" b="1" spc="-15" dirty="0">
                <a:latin typeface="Times New Roman"/>
                <a:cs typeface="Times New Roman"/>
              </a:rPr>
              <a:t>RESULTS</a:t>
            </a:r>
            <a:r>
              <a:rPr sz="2400" b="1" spc="10" dirty="0">
                <a:latin typeface="Times New Roman"/>
                <a:cs typeface="Times New Roman"/>
              </a:rPr>
              <a:t> </a:t>
            </a:r>
            <a:r>
              <a:rPr sz="2400" b="1" spc="-10" dirty="0">
                <a:latin typeface="Times New Roman"/>
                <a:cs typeface="Times New Roman"/>
              </a:rPr>
              <a:t>A</a:t>
            </a:r>
            <a:r>
              <a:rPr sz="2400" b="1" spc="-15" dirty="0">
                <a:latin typeface="Times New Roman"/>
                <a:cs typeface="Times New Roman"/>
              </a:rPr>
              <a:t>ND</a:t>
            </a:r>
            <a:r>
              <a:rPr sz="2400" b="1" spc="-5" dirty="0">
                <a:latin typeface="Times New Roman"/>
                <a:cs typeface="Times New Roman"/>
              </a:rPr>
              <a:t> </a:t>
            </a:r>
            <a:r>
              <a:rPr sz="2400" b="1" spc="-10" dirty="0">
                <a:latin typeface="Times New Roman"/>
                <a:cs typeface="Times New Roman"/>
              </a:rPr>
              <a:t>DI</a:t>
            </a:r>
            <a:r>
              <a:rPr sz="2400" b="1" spc="-5" dirty="0">
                <a:latin typeface="Times New Roman"/>
                <a:cs typeface="Times New Roman"/>
              </a:rPr>
              <a:t>S</a:t>
            </a:r>
            <a:r>
              <a:rPr sz="2400" b="1" spc="-15" dirty="0">
                <a:latin typeface="Times New Roman"/>
                <a:cs typeface="Times New Roman"/>
              </a:rPr>
              <a:t>CUSS</a:t>
            </a:r>
            <a:r>
              <a:rPr sz="2400" b="1" dirty="0">
                <a:latin typeface="Times New Roman"/>
                <a:cs typeface="Times New Roman"/>
              </a:rPr>
              <a:t>I</a:t>
            </a:r>
            <a:r>
              <a:rPr sz="2400" b="1" spc="-15" dirty="0">
                <a:latin typeface="Times New Roman"/>
                <a:cs typeface="Times New Roman"/>
              </a:rPr>
              <a:t>ON</a:t>
            </a:r>
            <a:endParaRPr sz="2400" dirty="0">
              <a:latin typeface="Times New Roman"/>
              <a:cs typeface="Times New Roman"/>
            </a:endParaRPr>
          </a:p>
          <a:p>
            <a:pPr>
              <a:lnSpc>
                <a:spcPct val="100000"/>
              </a:lnSpc>
              <a:spcBef>
                <a:spcPts val="47"/>
              </a:spcBef>
            </a:pPr>
            <a:endParaRPr sz="2400" dirty="0">
              <a:latin typeface="Times New Roman"/>
              <a:cs typeface="Times New Roman"/>
            </a:endParaRPr>
          </a:p>
          <a:p>
            <a:pPr marL="12700" marR="5080">
              <a:lnSpc>
                <a:spcPct val="143800"/>
              </a:lnSpc>
            </a:pPr>
            <a:r>
              <a:rPr sz="2000" spc="5" dirty="0">
                <a:latin typeface="Times New Roman"/>
                <a:cs typeface="Times New Roman"/>
              </a:rPr>
              <a:t>W</a:t>
            </a:r>
            <a:r>
              <a:rPr sz="2000" dirty="0">
                <a:latin typeface="Times New Roman"/>
                <a:cs typeface="Times New Roman"/>
              </a:rPr>
              <a:t>ith </a:t>
            </a:r>
            <a:r>
              <a:rPr sz="2000" spc="-5" dirty="0">
                <a:latin typeface="Times New Roman"/>
                <a:cs typeface="Times New Roman"/>
              </a:rPr>
              <a:t>e-c</a:t>
            </a:r>
            <a:r>
              <a:rPr sz="2000" dirty="0">
                <a:latin typeface="Times New Roman"/>
                <a:cs typeface="Times New Roman"/>
              </a:rPr>
              <a:t>omm</a:t>
            </a:r>
            <a:r>
              <a:rPr sz="2000" spc="-5" dirty="0">
                <a:latin typeface="Times New Roman"/>
                <a:cs typeface="Times New Roman"/>
              </a:rPr>
              <a:t>e</a:t>
            </a:r>
            <a:r>
              <a:rPr sz="2000" dirty="0">
                <a:latin typeface="Times New Roman"/>
                <a:cs typeface="Times New Roman"/>
              </a:rPr>
              <a:t>r</a:t>
            </a:r>
            <a:r>
              <a:rPr sz="2000" spc="-10" dirty="0">
                <a:latin typeface="Times New Roman"/>
                <a:cs typeface="Times New Roman"/>
              </a:rPr>
              <a:t>c</a:t>
            </a:r>
            <a:r>
              <a:rPr sz="2000" dirty="0">
                <a:latin typeface="Times New Roman"/>
                <a:cs typeface="Times New Roman"/>
              </a:rPr>
              <a:t>e</a:t>
            </a:r>
            <a:r>
              <a:rPr sz="2000" spc="-5" dirty="0">
                <a:latin typeface="Times New Roman"/>
                <a:cs typeface="Times New Roman"/>
              </a:rPr>
              <a:t> </a:t>
            </a:r>
            <a:r>
              <a:rPr sz="2000" dirty="0">
                <a:latin typeface="Times New Roman"/>
                <a:cs typeface="Times New Roman"/>
              </a:rPr>
              <a:t>b</a:t>
            </a:r>
            <a:r>
              <a:rPr sz="2000" spc="5" dirty="0">
                <a:latin typeface="Times New Roman"/>
                <a:cs typeface="Times New Roman"/>
              </a:rPr>
              <a:t>e</a:t>
            </a:r>
            <a:r>
              <a:rPr sz="2000" spc="-5" dirty="0">
                <a:latin typeface="Times New Roman"/>
                <a:cs typeface="Times New Roman"/>
              </a:rPr>
              <a:t>c</a:t>
            </a:r>
            <a:r>
              <a:rPr sz="2000" dirty="0">
                <a:latin typeface="Times New Roman"/>
                <a:cs typeface="Times New Roman"/>
              </a:rPr>
              <a:t>o</a:t>
            </a:r>
            <a:r>
              <a:rPr sz="2000" spc="10" dirty="0">
                <a:latin typeface="Times New Roman"/>
                <a:cs typeface="Times New Roman"/>
              </a:rPr>
              <a:t>m</a:t>
            </a:r>
            <a:r>
              <a:rPr sz="2000" dirty="0">
                <a:latin typeface="Times New Roman"/>
                <a:cs typeface="Times New Roman"/>
              </a:rPr>
              <a:t>ing</a:t>
            </a:r>
            <a:r>
              <a:rPr sz="2000" spc="-10" dirty="0">
                <a:latin typeface="Times New Roman"/>
                <a:cs typeface="Times New Roman"/>
              </a:rPr>
              <a:t> </a:t>
            </a:r>
            <a:r>
              <a:rPr sz="2000" dirty="0">
                <a:latin typeface="Times New Roman"/>
                <a:cs typeface="Times New Roman"/>
              </a:rPr>
              <a:t>more </a:t>
            </a:r>
            <a:r>
              <a:rPr sz="2000" spc="-5" dirty="0">
                <a:latin typeface="Times New Roman"/>
                <a:cs typeface="Times New Roman"/>
              </a:rPr>
              <a:t>a</a:t>
            </a:r>
            <a:r>
              <a:rPr sz="2000" dirty="0">
                <a:latin typeface="Times New Roman"/>
                <a:cs typeface="Times New Roman"/>
              </a:rPr>
              <a:t>nd more</a:t>
            </a:r>
            <a:r>
              <a:rPr sz="2000" spc="-10" dirty="0">
                <a:latin typeface="Times New Roman"/>
                <a:cs typeface="Times New Roman"/>
              </a:rPr>
              <a:t> </a:t>
            </a:r>
            <a:r>
              <a:rPr sz="2000" dirty="0">
                <a:latin typeface="Times New Roman"/>
                <a:cs typeface="Times New Roman"/>
              </a:rPr>
              <a:t>p</a:t>
            </a:r>
            <a:r>
              <a:rPr sz="2000" spc="5" dirty="0">
                <a:latin typeface="Times New Roman"/>
                <a:cs typeface="Times New Roman"/>
              </a:rPr>
              <a:t>r</a:t>
            </a:r>
            <a:r>
              <a:rPr sz="2000" spc="-5" dirty="0">
                <a:latin typeface="Times New Roman"/>
                <a:cs typeface="Times New Roman"/>
              </a:rPr>
              <a:t>e</a:t>
            </a:r>
            <a:r>
              <a:rPr sz="2000" dirty="0">
                <a:latin typeface="Times New Roman"/>
                <a:cs typeface="Times New Roman"/>
              </a:rPr>
              <a:t>v</a:t>
            </a:r>
            <a:r>
              <a:rPr sz="2000" spc="5" dirty="0">
                <a:latin typeface="Times New Roman"/>
                <a:cs typeface="Times New Roman"/>
              </a:rPr>
              <a:t>a</a:t>
            </a:r>
            <a:r>
              <a:rPr sz="2000" dirty="0">
                <a:latin typeface="Times New Roman"/>
                <a:cs typeface="Times New Roman"/>
              </a:rPr>
              <a:t>lent in tod</a:t>
            </a:r>
            <a:r>
              <a:rPr sz="2000" spc="5" dirty="0">
                <a:latin typeface="Times New Roman"/>
                <a:cs typeface="Times New Roman"/>
              </a:rPr>
              <a:t>a</a:t>
            </a:r>
            <a:r>
              <a:rPr sz="2000" spc="-10" dirty="0">
                <a:latin typeface="Times New Roman"/>
                <a:cs typeface="Times New Roman"/>
              </a:rPr>
              <a:t>y</a:t>
            </a:r>
            <a:r>
              <a:rPr sz="2000" spc="-5" dirty="0">
                <a:latin typeface="Times New Roman"/>
                <a:cs typeface="Times New Roman"/>
              </a:rPr>
              <a:t>’</a:t>
            </a:r>
            <a:r>
              <a:rPr sz="2000" dirty="0">
                <a:latin typeface="Times New Roman"/>
                <a:cs typeface="Times New Roman"/>
              </a:rPr>
              <a:t>s</a:t>
            </a:r>
            <a:r>
              <a:rPr sz="2000" spc="10" dirty="0">
                <a:latin typeface="Times New Roman"/>
                <a:cs typeface="Times New Roman"/>
              </a:rPr>
              <a:t> </a:t>
            </a:r>
            <a:r>
              <a:rPr sz="2000" spc="-5" dirty="0">
                <a:latin typeface="Times New Roman"/>
                <a:cs typeface="Times New Roman"/>
              </a:rPr>
              <a:t>ec</a:t>
            </a:r>
            <a:r>
              <a:rPr sz="2000" dirty="0">
                <a:latin typeface="Times New Roman"/>
                <a:cs typeface="Times New Roman"/>
              </a:rPr>
              <a:t>ono</a:t>
            </a:r>
            <a:r>
              <a:rPr sz="2000" spc="25" dirty="0">
                <a:latin typeface="Times New Roman"/>
                <a:cs typeface="Times New Roman"/>
              </a:rPr>
              <a:t>m</a:t>
            </a:r>
            <a:r>
              <a:rPr sz="2000" spc="-25" dirty="0">
                <a:latin typeface="Times New Roman"/>
                <a:cs typeface="Times New Roman"/>
              </a:rPr>
              <a:t>y</a:t>
            </a:r>
            <a:r>
              <a:rPr sz="2000" dirty="0">
                <a:latin typeface="Times New Roman"/>
                <a:cs typeface="Times New Roman"/>
              </a:rPr>
              <a:t>,</a:t>
            </a:r>
            <a:r>
              <a:rPr sz="2000" spc="10" dirty="0">
                <a:latin typeface="Times New Roman"/>
                <a:cs typeface="Times New Roman"/>
              </a:rPr>
              <a:t> </a:t>
            </a:r>
            <a:r>
              <a:rPr sz="2000" dirty="0">
                <a:latin typeface="Times New Roman"/>
                <a:cs typeface="Times New Roman"/>
              </a:rPr>
              <a:t>busin</a:t>
            </a:r>
            <a:r>
              <a:rPr sz="2000" spc="-5" dirty="0">
                <a:latin typeface="Times New Roman"/>
                <a:cs typeface="Times New Roman"/>
              </a:rPr>
              <a:t>e</a:t>
            </a:r>
            <a:r>
              <a:rPr sz="2000" dirty="0">
                <a:latin typeface="Times New Roman"/>
                <a:cs typeface="Times New Roman"/>
              </a:rPr>
              <a:t>sses </a:t>
            </a:r>
            <a:r>
              <a:rPr sz="2000" spc="-5" dirty="0">
                <a:latin typeface="Times New Roman"/>
                <a:cs typeface="Times New Roman"/>
              </a:rPr>
              <a:t>w</a:t>
            </a:r>
            <a:r>
              <a:rPr sz="2000" dirty="0">
                <a:latin typeface="Times New Roman"/>
                <a:cs typeface="Times New Roman"/>
              </a:rPr>
              <a:t>ithin this</a:t>
            </a:r>
            <a:r>
              <a:rPr sz="2000" spc="15" dirty="0">
                <a:latin typeface="Times New Roman"/>
                <a:cs typeface="Times New Roman"/>
              </a:rPr>
              <a:t> </a:t>
            </a:r>
            <a:r>
              <a:rPr sz="2000" dirty="0">
                <a:latin typeface="Times New Roman"/>
                <a:cs typeface="Times New Roman"/>
              </a:rPr>
              <a:t>s</a:t>
            </a:r>
            <a:r>
              <a:rPr sz="2000" spc="-5" dirty="0">
                <a:latin typeface="Times New Roman"/>
                <a:cs typeface="Times New Roman"/>
              </a:rPr>
              <a:t>ec</a:t>
            </a:r>
            <a:r>
              <a:rPr sz="2000" dirty="0">
                <a:latin typeface="Times New Roman"/>
                <a:cs typeface="Times New Roman"/>
              </a:rPr>
              <a:t>tor n</a:t>
            </a:r>
            <a:r>
              <a:rPr sz="2000" spc="-5" dirty="0">
                <a:latin typeface="Times New Roman"/>
                <a:cs typeface="Times New Roman"/>
              </a:rPr>
              <a:t>ee</a:t>
            </a:r>
            <a:r>
              <a:rPr sz="2000" dirty="0">
                <a:latin typeface="Times New Roman"/>
                <a:cs typeface="Times New Roman"/>
              </a:rPr>
              <a:t>d to unde</a:t>
            </a:r>
            <a:r>
              <a:rPr sz="2000" spc="-10" dirty="0">
                <a:latin typeface="Times New Roman"/>
                <a:cs typeface="Times New Roman"/>
              </a:rPr>
              <a:t>r</a:t>
            </a:r>
            <a:r>
              <a:rPr sz="2000" dirty="0">
                <a:latin typeface="Times New Roman"/>
                <a:cs typeface="Times New Roman"/>
              </a:rPr>
              <a:t>stand</a:t>
            </a:r>
            <a:r>
              <a:rPr sz="2000" spc="5" dirty="0">
                <a:latin typeface="Times New Roman"/>
                <a:cs typeface="Times New Roman"/>
              </a:rPr>
              <a:t> </a:t>
            </a:r>
            <a:r>
              <a:rPr sz="2000" dirty="0">
                <a:latin typeface="Times New Roman"/>
                <a:cs typeface="Times New Roman"/>
              </a:rPr>
              <a:t>wh</a:t>
            </a:r>
            <a:r>
              <a:rPr sz="2000" spc="-10" dirty="0">
                <a:latin typeface="Times New Roman"/>
                <a:cs typeface="Times New Roman"/>
              </a:rPr>
              <a:t>a</a:t>
            </a:r>
            <a:r>
              <a:rPr sz="2000" dirty="0">
                <a:latin typeface="Times New Roman"/>
                <a:cs typeface="Times New Roman"/>
              </a:rPr>
              <a:t>t</a:t>
            </a:r>
            <a:r>
              <a:rPr sz="2000" spc="10" dirty="0">
                <a:latin typeface="Times New Roman"/>
                <a:cs typeface="Times New Roman"/>
              </a:rPr>
              <a:t> </a:t>
            </a:r>
            <a:r>
              <a:rPr sz="2000" dirty="0">
                <a:latin typeface="Times New Roman"/>
                <a:cs typeface="Times New Roman"/>
              </a:rPr>
              <a:t>f</a:t>
            </a:r>
            <a:r>
              <a:rPr sz="2000" spc="-10" dirty="0">
                <a:latin typeface="Times New Roman"/>
                <a:cs typeface="Times New Roman"/>
              </a:rPr>
              <a:t>a</a:t>
            </a:r>
            <a:r>
              <a:rPr sz="2000" spc="-5" dirty="0">
                <a:latin typeface="Times New Roman"/>
                <a:cs typeface="Times New Roman"/>
              </a:rPr>
              <a:t>c</a:t>
            </a:r>
            <a:r>
              <a:rPr sz="2000" dirty="0">
                <a:latin typeface="Times New Roman"/>
                <a:cs typeface="Times New Roman"/>
              </a:rPr>
              <a:t>tors influ</a:t>
            </a:r>
            <a:r>
              <a:rPr sz="2000" spc="-5" dirty="0">
                <a:latin typeface="Times New Roman"/>
                <a:cs typeface="Times New Roman"/>
              </a:rPr>
              <a:t>e</a:t>
            </a:r>
            <a:r>
              <a:rPr sz="2000" spc="10" dirty="0">
                <a:latin typeface="Times New Roman"/>
                <a:cs typeface="Times New Roman"/>
              </a:rPr>
              <a:t>n</a:t>
            </a:r>
            <a:r>
              <a:rPr sz="2000" spc="-5" dirty="0">
                <a:latin typeface="Times New Roman"/>
                <a:cs typeface="Times New Roman"/>
              </a:rPr>
              <a:t>c</a:t>
            </a:r>
            <a:r>
              <a:rPr sz="2000" dirty="0">
                <a:latin typeface="Times New Roman"/>
                <a:cs typeface="Times New Roman"/>
              </a:rPr>
              <a:t>e</a:t>
            </a:r>
            <a:r>
              <a:rPr sz="2000" spc="5" dirty="0">
                <a:latin typeface="Times New Roman"/>
                <a:cs typeface="Times New Roman"/>
              </a:rPr>
              <a:t> </a:t>
            </a:r>
            <a:r>
              <a:rPr sz="2000" dirty="0">
                <a:latin typeface="Times New Roman"/>
                <a:cs typeface="Times New Roman"/>
              </a:rPr>
              <a:t>a</a:t>
            </a:r>
            <a:r>
              <a:rPr sz="2000" spc="-5" dirty="0">
                <a:latin typeface="Times New Roman"/>
                <a:cs typeface="Times New Roman"/>
              </a:rPr>
              <a:t> </a:t>
            </a:r>
            <a:r>
              <a:rPr sz="2000" dirty="0">
                <a:latin typeface="Times New Roman"/>
                <a:cs typeface="Times New Roman"/>
              </a:rPr>
              <a:t>visitor to tr</a:t>
            </a:r>
            <a:r>
              <a:rPr sz="2000" spc="-10" dirty="0">
                <a:latin typeface="Times New Roman"/>
                <a:cs typeface="Times New Roman"/>
              </a:rPr>
              <a:t>a</a:t>
            </a:r>
            <a:r>
              <a:rPr sz="2000" dirty="0">
                <a:latin typeface="Times New Roman"/>
                <a:cs typeface="Times New Roman"/>
              </a:rPr>
              <a:t>nsfo</a:t>
            </a:r>
            <a:r>
              <a:rPr sz="2000" spc="-10" dirty="0">
                <a:latin typeface="Times New Roman"/>
                <a:cs typeface="Times New Roman"/>
              </a:rPr>
              <a:t>r</a:t>
            </a:r>
            <a:r>
              <a:rPr sz="2000" dirty="0">
                <a:latin typeface="Times New Roman"/>
                <a:cs typeface="Times New Roman"/>
              </a:rPr>
              <a:t>m into a pu</a:t>
            </a:r>
            <a:r>
              <a:rPr sz="2000" spc="-10" dirty="0">
                <a:latin typeface="Times New Roman"/>
                <a:cs typeface="Times New Roman"/>
              </a:rPr>
              <a:t>r</a:t>
            </a:r>
            <a:r>
              <a:rPr sz="2000" spc="-5" dirty="0">
                <a:latin typeface="Times New Roman"/>
                <a:cs typeface="Times New Roman"/>
              </a:rPr>
              <a:t>c</a:t>
            </a:r>
            <a:r>
              <a:rPr sz="2000" spc="10" dirty="0">
                <a:latin typeface="Times New Roman"/>
                <a:cs typeface="Times New Roman"/>
              </a:rPr>
              <a:t>h</a:t>
            </a:r>
            <a:r>
              <a:rPr sz="2000" spc="-5" dirty="0">
                <a:latin typeface="Times New Roman"/>
                <a:cs typeface="Times New Roman"/>
              </a:rPr>
              <a:t>a</a:t>
            </a:r>
            <a:r>
              <a:rPr sz="2000" dirty="0">
                <a:latin typeface="Times New Roman"/>
                <a:cs typeface="Times New Roman"/>
              </a:rPr>
              <a:t>s</a:t>
            </a:r>
            <a:r>
              <a:rPr sz="2000" spc="-5" dirty="0">
                <a:latin typeface="Times New Roman"/>
                <a:cs typeface="Times New Roman"/>
              </a:rPr>
              <a:t>e</a:t>
            </a:r>
            <a:r>
              <a:rPr sz="2000" dirty="0">
                <a:latin typeface="Times New Roman"/>
                <a:cs typeface="Times New Roman"/>
              </a:rPr>
              <a:t>r.</a:t>
            </a:r>
            <a:r>
              <a:rPr sz="2000" spc="25" dirty="0">
                <a:latin typeface="Times New Roman"/>
                <a:cs typeface="Times New Roman"/>
              </a:rPr>
              <a:t> </a:t>
            </a:r>
            <a:r>
              <a:rPr sz="2000" spc="-20" dirty="0">
                <a:latin typeface="Times New Roman"/>
                <a:cs typeface="Times New Roman"/>
              </a:rPr>
              <a:t>I</a:t>
            </a:r>
            <a:r>
              <a:rPr sz="2000" dirty="0">
                <a:latin typeface="Times New Roman"/>
                <a:cs typeface="Times New Roman"/>
              </a:rPr>
              <a:t>n the</a:t>
            </a:r>
            <a:r>
              <a:rPr sz="2000" spc="10" dirty="0">
                <a:latin typeface="Times New Roman"/>
                <a:cs typeface="Times New Roman"/>
              </a:rPr>
              <a:t>i</a:t>
            </a:r>
            <a:r>
              <a:rPr sz="2000" dirty="0">
                <a:latin typeface="Times New Roman"/>
                <a:cs typeface="Times New Roman"/>
              </a:rPr>
              <a:t>r stu</a:t>
            </a:r>
            <a:r>
              <a:rPr sz="2000" spc="10" dirty="0">
                <a:latin typeface="Times New Roman"/>
                <a:cs typeface="Times New Roman"/>
              </a:rPr>
              <a:t>d</a:t>
            </a:r>
            <a:r>
              <a:rPr sz="2000" spc="-25" dirty="0">
                <a:latin typeface="Times New Roman"/>
                <a:cs typeface="Times New Roman"/>
              </a:rPr>
              <a:t>y</a:t>
            </a:r>
            <a:r>
              <a:rPr sz="2000" dirty="0">
                <a:latin typeface="Times New Roman"/>
                <a:cs typeface="Times New Roman"/>
              </a:rPr>
              <a:t>, o</a:t>
            </a:r>
            <a:r>
              <a:rPr sz="2000" spc="10" dirty="0">
                <a:latin typeface="Times New Roman"/>
                <a:cs typeface="Times New Roman"/>
              </a:rPr>
              <a:t>u</a:t>
            </a:r>
            <a:r>
              <a:rPr sz="2000" dirty="0">
                <a:latin typeface="Times New Roman"/>
                <a:cs typeface="Times New Roman"/>
              </a:rPr>
              <a:t>r le</a:t>
            </a:r>
            <a:r>
              <a:rPr sz="2000" spc="-10" dirty="0">
                <a:latin typeface="Times New Roman"/>
                <a:cs typeface="Times New Roman"/>
              </a:rPr>
              <a:t>a</a:t>
            </a:r>
            <a:r>
              <a:rPr sz="2000" dirty="0">
                <a:latin typeface="Times New Roman"/>
                <a:cs typeface="Times New Roman"/>
              </a:rPr>
              <a:t>rners </a:t>
            </a:r>
            <a:r>
              <a:rPr sz="2000" spc="-10" dirty="0">
                <a:latin typeface="Times New Roman"/>
                <a:cs typeface="Times New Roman"/>
              </a:rPr>
              <a:t>a</a:t>
            </a:r>
            <a:r>
              <a:rPr sz="2000" dirty="0">
                <a:latin typeface="Times New Roman"/>
                <a:cs typeface="Times New Roman"/>
              </a:rPr>
              <a:t>im</a:t>
            </a:r>
            <a:r>
              <a:rPr sz="2000" spc="-5" dirty="0">
                <a:latin typeface="Times New Roman"/>
                <a:cs typeface="Times New Roman"/>
              </a:rPr>
              <a:t>e</a:t>
            </a:r>
            <a:r>
              <a:rPr sz="2000" dirty="0">
                <a:latin typeface="Times New Roman"/>
                <a:cs typeface="Times New Roman"/>
              </a:rPr>
              <a:t>d to build a</a:t>
            </a:r>
            <a:r>
              <a:rPr sz="2000" spc="5" dirty="0">
                <a:latin typeface="Times New Roman"/>
                <a:cs typeface="Times New Roman"/>
              </a:rPr>
              <a:t> </a:t>
            </a:r>
            <a:r>
              <a:rPr sz="2000" dirty="0">
                <a:latin typeface="Times New Roman"/>
                <a:cs typeface="Times New Roman"/>
              </a:rPr>
              <a:t>ma</a:t>
            </a:r>
            <a:r>
              <a:rPr sz="2000" spc="-10" dirty="0">
                <a:latin typeface="Times New Roman"/>
                <a:cs typeface="Times New Roman"/>
              </a:rPr>
              <a:t>c</a:t>
            </a:r>
            <a:r>
              <a:rPr sz="2000" dirty="0">
                <a:latin typeface="Times New Roman"/>
                <a:cs typeface="Times New Roman"/>
              </a:rPr>
              <a:t>hine l</a:t>
            </a:r>
            <a:r>
              <a:rPr sz="2000" spc="-5" dirty="0">
                <a:latin typeface="Times New Roman"/>
                <a:cs typeface="Times New Roman"/>
              </a:rPr>
              <a:t>e</a:t>
            </a:r>
            <a:r>
              <a:rPr sz="2000" spc="5" dirty="0">
                <a:latin typeface="Times New Roman"/>
                <a:cs typeface="Times New Roman"/>
              </a:rPr>
              <a:t>a</a:t>
            </a:r>
            <a:r>
              <a:rPr sz="2000" dirty="0">
                <a:latin typeface="Times New Roman"/>
                <a:cs typeface="Times New Roman"/>
              </a:rPr>
              <a:t>rning</a:t>
            </a:r>
            <a:r>
              <a:rPr sz="2000" spc="-15" dirty="0">
                <a:latin typeface="Times New Roman"/>
                <a:cs typeface="Times New Roman"/>
              </a:rPr>
              <a:t> </a:t>
            </a:r>
            <a:r>
              <a:rPr sz="2000" spc="10" dirty="0">
                <a:latin typeface="Times New Roman"/>
                <a:cs typeface="Times New Roman"/>
              </a:rPr>
              <a:t>s</a:t>
            </a:r>
            <a:r>
              <a:rPr sz="2000" spc="-5" dirty="0">
                <a:latin typeface="Times New Roman"/>
                <a:cs typeface="Times New Roman"/>
              </a:rPr>
              <a:t>e</a:t>
            </a:r>
            <a:r>
              <a:rPr sz="2000" spc="10" dirty="0">
                <a:latin typeface="Times New Roman"/>
                <a:cs typeface="Times New Roman"/>
              </a:rPr>
              <a:t>t</a:t>
            </a:r>
            <a:r>
              <a:rPr sz="2000" spc="-5" dirty="0">
                <a:latin typeface="Times New Roman"/>
                <a:cs typeface="Times New Roman"/>
              </a:rPr>
              <a:t>-</a:t>
            </a:r>
            <a:r>
              <a:rPr sz="2000" dirty="0">
                <a:latin typeface="Times New Roman"/>
                <a:cs typeface="Times New Roman"/>
              </a:rPr>
              <a:t>up </a:t>
            </a:r>
            <a:r>
              <a:rPr sz="2000" spc="5" dirty="0">
                <a:latin typeface="Times New Roman"/>
                <a:cs typeface="Times New Roman"/>
              </a:rPr>
              <a:t>f</a:t>
            </a:r>
            <a:r>
              <a:rPr sz="2000" dirty="0">
                <a:latin typeface="Times New Roman"/>
                <a:cs typeface="Times New Roman"/>
              </a:rPr>
              <a:t>or the</a:t>
            </a:r>
            <a:r>
              <a:rPr sz="2000" spc="-10" dirty="0">
                <a:latin typeface="Times New Roman"/>
                <a:cs typeface="Times New Roman"/>
              </a:rPr>
              <a:t> </a:t>
            </a:r>
            <a:r>
              <a:rPr sz="2000" dirty="0">
                <a:latin typeface="Times New Roman"/>
                <a:cs typeface="Times New Roman"/>
              </a:rPr>
              <a:t>online</a:t>
            </a:r>
            <a:r>
              <a:rPr sz="2000" spc="-5" dirty="0">
                <a:latin typeface="Times New Roman"/>
                <a:cs typeface="Times New Roman"/>
              </a:rPr>
              <a:t> </a:t>
            </a:r>
            <a:r>
              <a:rPr sz="2000" dirty="0">
                <a:latin typeface="Times New Roman"/>
                <a:cs typeface="Times New Roman"/>
              </a:rPr>
              <a:t>shopping</a:t>
            </a:r>
            <a:r>
              <a:rPr sz="2000" spc="-5" dirty="0">
                <a:latin typeface="Times New Roman"/>
                <a:cs typeface="Times New Roman"/>
              </a:rPr>
              <a:t> e</a:t>
            </a:r>
            <a:r>
              <a:rPr sz="2000" spc="10" dirty="0">
                <a:latin typeface="Times New Roman"/>
                <a:cs typeface="Times New Roman"/>
              </a:rPr>
              <a:t>n</a:t>
            </a:r>
            <a:r>
              <a:rPr sz="2000" dirty="0">
                <a:latin typeface="Times New Roman"/>
                <a:cs typeface="Times New Roman"/>
              </a:rPr>
              <a:t>vironment to pr</a:t>
            </a:r>
            <a:r>
              <a:rPr sz="2000" spc="-10" dirty="0">
                <a:latin typeface="Times New Roman"/>
                <a:cs typeface="Times New Roman"/>
              </a:rPr>
              <a:t>e</a:t>
            </a:r>
            <a:r>
              <a:rPr sz="2000" dirty="0">
                <a:latin typeface="Times New Roman"/>
                <a:cs typeface="Times New Roman"/>
              </a:rPr>
              <a:t>dict the pur</a:t>
            </a:r>
            <a:r>
              <a:rPr sz="2000" spc="-10" dirty="0">
                <a:latin typeface="Times New Roman"/>
                <a:cs typeface="Times New Roman"/>
              </a:rPr>
              <a:t>c</a:t>
            </a:r>
            <a:r>
              <a:rPr sz="2000" dirty="0">
                <a:latin typeface="Times New Roman"/>
                <a:cs typeface="Times New Roman"/>
              </a:rPr>
              <a:t>h</a:t>
            </a:r>
            <a:r>
              <a:rPr sz="2000" spc="-5" dirty="0">
                <a:latin typeface="Times New Roman"/>
                <a:cs typeface="Times New Roman"/>
              </a:rPr>
              <a:t>a</a:t>
            </a:r>
            <a:r>
              <a:rPr sz="2000" dirty="0">
                <a:latin typeface="Times New Roman"/>
                <a:cs typeface="Times New Roman"/>
              </a:rPr>
              <a:t>se</a:t>
            </a:r>
            <a:r>
              <a:rPr sz="2000" spc="-5" dirty="0">
                <a:latin typeface="Times New Roman"/>
                <a:cs typeface="Times New Roman"/>
              </a:rPr>
              <a:t> </a:t>
            </a:r>
            <a:r>
              <a:rPr sz="2000" dirty="0">
                <a:latin typeface="Times New Roman"/>
                <a:cs typeface="Times New Roman"/>
              </a:rPr>
              <a:t>int</a:t>
            </a:r>
            <a:r>
              <a:rPr sz="2000" spc="-5" dirty="0">
                <a:latin typeface="Times New Roman"/>
                <a:cs typeface="Times New Roman"/>
              </a:rPr>
              <a:t>e</a:t>
            </a:r>
            <a:r>
              <a:rPr sz="2000" dirty="0">
                <a:latin typeface="Times New Roman"/>
                <a:cs typeface="Times New Roman"/>
              </a:rPr>
              <a:t>ntions of prosp</a:t>
            </a:r>
            <a:r>
              <a:rPr sz="2000" spc="-5" dirty="0">
                <a:latin typeface="Times New Roman"/>
                <a:cs typeface="Times New Roman"/>
              </a:rPr>
              <a:t>ec</a:t>
            </a:r>
            <a:r>
              <a:rPr sz="2000" dirty="0">
                <a:latin typeface="Times New Roman"/>
                <a:cs typeface="Times New Roman"/>
              </a:rPr>
              <a:t>tive</a:t>
            </a:r>
            <a:r>
              <a:rPr sz="2000" spc="-5" dirty="0">
                <a:latin typeface="Times New Roman"/>
                <a:cs typeface="Times New Roman"/>
              </a:rPr>
              <a:t> </a:t>
            </a:r>
            <a:r>
              <a:rPr sz="2000" dirty="0">
                <a:latin typeface="Times New Roman"/>
                <a:cs typeface="Times New Roman"/>
              </a:rPr>
              <a:t>b</a:t>
            </a:r>
            <a:r>
              <a:rPr sz="2000" spc="20" dirty="0">
                <a:latin typeface="Times New Roman"/>
                <a:cs typeface="Times New Roman"/>
              </a:rPr>
              <a:t>u</a:t>
            </a:r>
            <a:r>
              <a:rPr sz="2000" spc="-25" dirty="0">
                <a:latin typeface="Times New Roman"/>
                <a:cs typeface="Times New Roman"/>
              </a:rPr>
              <a:t>y</a:t>
            </a:r>
            <a:r>
              <a:rPr sz="2000" spc="-5" dirty="0">
                <a:latin typeface="Times New Roman"/>
                <a:cs typeface="Times New Roman"/>
              </a:rPr>
              <a:t>e</a:t>
            </a:r>
            <a:r>
              <a:rPr sz="2000" dirty="0">
                <a:latin typeface="Times New Roman"/>
                <a:cs typeface="Times New Roman"/>
              </a:rPr>
              <a:t>rs th</a:t>
            </a:r>
            <a:r>
              <a:rPr sz="2000" spc="5" dirty="0">
                <a:latin typeface="Times New Roman"/>
                <a:cs typeface="Times New Roman"/>
              </a:rPr>
              <a:t>r</a:t>
            </a:r>
            <a:r>
              <a:rPr sz="2000" dirty="0">
                <a:latin typeface="Times New Roman"/>
                <a:cs typeface="Times New Roman"/>
              </a:rPr>
              <a:t>o</a:t>
            </a:r>
            <a:r>
              <a:rPr sz="2000" spc="10" dirty="0">
                <a:latin typeface="Times New Roman"/>
                <a:cs typeface="Times New Roman"/>
              </a:rPr>
              <a:t>u</a:t>
            </a:r>
            <a:r>
              <a:rPr sz="2000" spc="-15" dirty="0">
                <a:latin typeface="Times New Roman"/>
                <a:cs typeface="Times New Roman"/>
              </a:rPr>
              <a:t>g</a:t>
            </a:r>
            <a:r>
              <a:rPr sz="2000" dirty="0">
                <a:latin typeface="Times New Roman"/>
                <a:cs typeface="Times New Roman"/>
              </a:rPr>
              <a:t>h</a:t>
            </a:r>
            <a:r>
              <a:rPr sz="2000" spc="10" dirty="0">
                <a:latin typeface="Times New Roman"/>
                <a:cs typeface="Times New Roman"/>
              </a:rPr>
              <a:t> </a:t>
            </a:r>
            <a:r>
              <a:rPr sz="2000" dirty="0">
                <a:latin typeface="Times New Roman"/>
                <a:cs typeface="Times New Roman"/>
              </a:rPr>
              <a:t>v</a:t>
            </a:r>
            <a:r>
              <a:rPr sz="2000" spc="-5" dirty="0">
                <a:latin typeface="Times New Roman"/>
                <a:cs typeface="Times New Roman"/>
              </a:rPr>
              <a:t>a</a:t>
            </a:r>
            <a:r>
              <a:rPr sz="2000" dirty="0">
                <a:latin typeface="Times New Roman"/>
                <a:cs typeface="Times New Roman"/>
              </a:rPr>
              <a:t>rious </a:t>
            </a:r>
            <a:r>
              <a:rPr sz="2000" spc="-5" dirty="0">
                <a:latin typeface="Times New Roman"/>
                <a:cs typeface="Times New Roman"/>
              </a:rPr>
              <a:t>a</a:t>
            </a:r>
            <a:r>
              <a:rPr sz="2000" dirty="0">
                <a:latin typeface="Times New Roman"/>
                <a:cs typeface="Times New Roman"/>
              </a:rPr>
              <a:t>n</a:t>
            </a:r>
            <a:r>
              <a:rPr sz="2000" spc="-5" dirty="0">
                <a:latin typeface="Times New Roman"/>
                <a:cs typeface="Times New Roman"/>
              </a:rPr>
              <a:t>a</a:t>
            </a:r>
            <a:r>
              <a:rPr sz="2000" spc="25" dirty="0">
                <a:latin typeface="Times New Roman"/>
                <a:cs typeface="Times New Roman"/>
              </a:rPr>
              <a:t>l</a:t>
            </a:r>
            <a:r>
              <a:rPr sz="2000" spc="-25" dirty="0">
                <a:latin typeface="Times New Roman"/>
                <a:cs typeface="Times New Roman"/>
              </a:rPr>
              <a:t>y</a:t>
            </a:r>
            <a:r>
              <a:rPr sz="2000" dirty="0">
                <a:latin typeface="Times New Roman"/>
                <a:cs typeface="Times New Roman"/>
              </a:rPr>
              <a:t>ti</a:t>
            </a:r>
            <a:r>
              <a:rPr sz="2000" spc="-5" dirty="0">
                <a:latin typeface="Times New Roman"/>
                <a:cs typeface="Times New Roman"/>
              </a:rPr>
              <a:t>ca</a:t>
            </a:r>
            <a:r>
              <a:rPr sz="2000" dirty="0">
                <a:latin typeface="Times New Roman"/>
                <a:cs typeface="Times New Roman"/>
              </a:rPr>
              <a:t>l mod</a:t>
            </a:r>
            <a:r>
              <a:rPr sz="2000" spc="-5" dirty="0">
                <a:latin typeface="Times New Roman"/>
                <a:cs typeface="Times New Roman"/>
              </a:rPr>
              <a:t>e</a:t>
            </a:r>
            <a:r>
              <a:rPr sz="2000" spc="10" dirty="0">
                <a:latin typeface="Times New Roman"/>
                <a:cs typeface="Times New Roman"/>
              </a:rPr>
              <a:t>l</a:t>
            </a:r>
            <a:r>
              <a:rPr sz="2000" dirty="0">
                <a:latin typeface="Times New Roman"/>
                <a:cs typeface="Times New Roman"/>
              </a:rPr>
              <a:t>s. The</a:t>
            </a:r>
            <a:r>
              <a:rPr sz="2000" spc="-5" dirty="0">
                <a:latin typeface="Times New Roman"/>
                <a:cs typeface="Times New Roman"/>
              </a:rPr>
              <a:t> </a:t>
            </a:r>
            <a:r>
              <a:rPr sz="2000" dirty="0">
                <a:latin typeface="Times New Roman"/>
                <a:cs typeface="Times New Roman"/>
              </a:rPr>
              <a:t>s</a:t>
            </a:r>
            <a:r>
              <a:rPr sz="2000" spc="-5" dirty="0">
                <a:latin typeface="Times New Roman"/>
                <a:cs typeface="Times New Roman"/>
              </a:rPr>
              <a:t>a</a:t>
            </a:r>
            <a:r>
              <a:rPr sz="2000" dirty="0">
                <a:latin typeface="Times New Roman"/>
                <a:cs typeface="Times New Roman"/>
              </a:rPr>
              <a:t>mple</a:t>
            </a:r>
            <a:r>
              <a:rPr sz="2000" spc="-5" dirty="0">
                <a:latin typeface="Times New Roman"/>
                <a:cs typeface="Times New Roman"/>
              </a:rPr>
              <a:t> </a:t>
            </a:r>
            <a:r>
              <a:rPr sz="2000" dirty="0">
                <a:latin typeface="Times New Roman"/>
                <a:cs typeface="Times New Roman"/>
              </a:rPr>
              <a:t>d</a:t>
            </a:r>
            <a:r>
              <a:rPr sz="2000" spc="-5" dirty="0">
                <a:latin typeface="Times New Roman"/>
                <a:cs typeface="Times New Roman"/>
              </a:rPr>
              <a:t>a</a:t>
            </a:r>
            <a:r>
              <a:rPr sz="2000" dirty="0">
                <a:latin typeface="Times New Roman"/>
                <a:cs typeface="Times New Roman"/>
              </a:rPr>
              <a:t>ta </a:t>
            </a:r>
            <a:r>
              <a:rPr sz="2000" spc="5" dirty="0">
                <a:latin typeface="Times New Roman"/>
                <a:cs typeface="Times New Roman"/>
              </a:rPr>
              <a:t>h</a:t>
            </a:r>
            <a:r>
              <a:rPr sz="2000" spc="-5" dirty="0">
                <a:latin typeface="Times New Roman"/>
                <a:cs typeface="Times New Roman"/>
              </a:rPr>
              <a:t>a</a:t>
            </a:r>
            <a:r>
              <a:rPr sz="2000" dirty="0">
                <a:latin typeface="Times New Roman"/>
                <a:cs typeface="Times New Roman"/>
              </a:rPr>
              <a:t>d the info</a:t>
            </a:r>
            <a:r>
              <a:rPr sz="2000" spc="-5" dirty="0">
                <a:latin typeface="Times New Roman"/>
                <a:cs typeface="Times New Roman"/>
              </a:rPr>
              <a:t>r</a:t>
            </a:r>
            <a:r>
              <a:rPr sz="2000" dirty="0">
                <a:latin typeface="Times New Roman"/>
                <a:cs typeface="Times New Roman"/>
              </a:rPr>
              <a:t>mation of 12330 us</a:t>
            </a:r>
            <a:r>
              <a:rPr sz="2000" spc="5" dirty="0">
                <a:latin typeface="Times New Roman"/>
                <a:cs typeface="Times New Roman"/>
              </a:rPr>
              <a:t>e</a:t>
            </a:r>
            <a:r>
              <a:rPr sz="2000" dirty="0">
                <a:latin typeface="Times New Roman"/>
                <a:cs typeface="Times New Roman"/>
              </a:rPr>
              <a:t>rs, </a:t>
            </a:r>
            <a:r>
              <a:rPr sz="2000" spc="-10" dirty="0">
                <a:latin typeface="Times New Roman"/>
                <a:cs typeface="Times New Roman"/>
              </a:rPr>
              <a:t>e</a:t>
            </a:r>
            <a:r>
              <a:rPr sz="2000" spc="-5" dirty="0">
                <a:latin typeface="Times New Roman"/>
                <a:cs typeface="Times New Roman"/>
              </a:rPr>
              <a:t>ac</a:t>
            </a:r>
            <a:r>
              <a:rPr sz="2000" dirty="0">
                <a:latin typeface="Times New Roman"/>
                <a:cs typeface="Times New Roman"/>
              </a:rPr>
              <a:t>h</a:t>
            </a:r>
            <a:r>
              <a:rPr sz="2000" spc="10" dirty="0">
                <a:latin typeface="Times New Roman"/>
                <a:cs typeface="Times New Roman"/>
              </a:rPr>
              <a:t> </a:t>
            </a:r>
            <a:r>
              <a:rPr sz="2000" spc="-5" dirty="0">
                <a:latin typeface="Times New Roman"/>
                <a:cs typeface="Times New Roman"/>
              </a:rPr>
              <a:t>c</a:t>
            </a:r>
            <a:r>
              <a:rPr sz="2000" dirty="0">
                <a:latin typeface="Times New Roman"/>
                <a:cs typeface="Times New Roman"/>
              </a:rPr>
              <a:t>ontaini</a:t>
            </a:r>
            <a:r>
              <a:rPr sz="2000" spc="10" dirty="0">
                <a:latin typeface="Times New Roman"/>
                <a:cs typeface="Times New Roman"/>
              </a:rPr>
              <a:t>n</a:t>
            </a:r>
            <a:r>
              <a:rPr sz="2000" dirty="0">
                <a:latin typeface="Times New Roman"/>
                <a:cs typeface="Times New Roman"/>
              </a:rPr>
              <a:t>g</a:t>
            </a:r>
            <a:r>
              <a:rPr sz="2000" spc="-15" dirty="0">
                <a:latin typeface="Times New Roman"/>
                <a:cs typeface="Times New Roman"/>
              </a:rPr>
              <a:t> </a:t>
            </a:r>
            <a:r>
              <a:rPr sz="2000" dirty="0">
                <a:latin typeface="Times New Roman"/>
                <a:cs typeface="Times New Roman"/>
              </a:rPr>
              <a:t>met</a:t>
            </a:r>
            <a:r>
              <a:rPr sz="2000" spc="-5" dirty="0">
                <a:latin typeface="Times New Roman"/>
                <a:cs typeface="Times New Roman"/>
              </a:rPr>
              <a:t>r</a:t>
            </a:r>
            <a:r>
              <a:rPr sz="2000" spc="10" dirty="0">
                <a:latin typeface="Times New Roman"/>
                <a:cs typeface="Times New Roman"/>
              </a:rPr>
              <a:t>i</a:t>
            </a:r>
            <a:r>
              <a:rPr sz="2000" spc="-5" dirty="0">
                <a:latin typeface="Times New Roman"/>
                <a:cs typeface="Times New Roman"/>
              </a:rPr>
              <a:t>c</a:t>
            </a:r>
            <a:r>
              <a:rPr sz="2000" dirty="0">
                <a:latin typeface="Times New Roman"/>
                <a:cs typeface="Times New Roman"/>
              </a:rPr>
              <a:t>s of </a:t>
            </a:r>
            <a:r>
              <a:rPr sz="2000" spc="-5" dirty="0">
                <a:latin typeface="Times New Roman"/>
                <a:cs typeface="Times New Roman"/>
              </a:rPr>
              <a:t>we</a:t>
            </a:r>
            <a:r>
              <a:rPr sz="2000" dirty="0">
                <a:latin typeface="Times New Roman"/>
                <a:cs typeface="Times New Roman"/>
              </a:rPr>
              <a:t>b visits of a</a:t>
            </a:r>
            <a:r>
              <a:rPr sz="2000" spc="-5" dirty="0">
                <a:latin typeface="Times New Roman"/>
                <a:cs typeface="Times New Roman"/>
              </a:rPr>
              <a:t> </a:t>
            </a:r>
            <a:r>
              <a:rPr sz="2000" dirty="0">
                <a:latin typeface="Times New Roman"/>
                <a:cs typeface="Times New Roman"/>
              </a:rPr>
              <a:t>us</a:t>
            </a:r>
            <a:r>
              <a:rPr sz="2000" spc="5" dirty="0">
                <a:latin typeface="Times New Roman"/>
                <a:cs typeface="Times New Roman"/>
              </a:rPr>
              <a:t>e</a:t>
            </a:r>
            <a:r>
              <a:rPr sz="2000" dirty="0">
                <a:latin typeface="Times New Roman"/>
                <a:cs typeface="Times New Roman"/>
              </a:rPr>
              <a:t>r</a:t>
            </a:r>
            <a:r>
              <a:rPr sz="2000" spc="5" dirty="0">
                <a:latin typeface="Times New Roman"/>
                <a:cs typeface="Times New Roman"/>
              </a:rPr>
              <a:t> </a:t>
            </a:r>
            <a:r>
              <a:rPr sz="2000" dirty="0">
                <a:latin typeface="Times New Roman"/>
                <a:cs typeface="Times New Roman"/>
              </a:rPr>
              <a:t>within a</a:t>
            </a:r>
            <a:r>
              <a:rPr sz="2000" spc="-5" dirty="0">
                <a:latin typeface="Times New Roman"/>
                <a:cs typeface="Times New Roman"/>
              </a:rPr>
              <a:t> </a:t>
            </a:r>
            <a:r>
              <a:rPr sz="2000" dirty="0">
                <a:latin typeface="Times New Roman"/>
                <a:cs typeface="Times New Roman"/>
              </a:rPr>
              <a:t>on</a:t>
            </a:r>
            <a:r>
              <a:rPr sz="2000" spc="10" dirty="0">
                <a:latin typeface="Times New Roman"/>
                <a:cs typeface="Times New Roman"/>
              </a:rPr>
              <a:t>e</a:t>
            </a:r>
            <a:r>
              <a:rPr sz="2000" spc="20" dirty="0">
                <a:latin typeface="Times New Roman"/>
                <a:cs typeface="Times New Roman"/>
              </a:rPr>
              <a:t>-</a:t>
            </a:r>
            <a:r>
              <a:rPr sz="2000" spc="-25" dirty="0">
                <a:latin typeface="Times New Roman"/>
                <a:cs typeface="Times New Roman"/>
              </a:rPr>
              <a:t>y</a:t>
            </a:r>
            <a:r>
              <a:rPr sz="2000" spc="-5" dirty="0">
                <a:latin typeface="Times New Roman"/>
                <a:cs typeface="Times New Roman"/>
              </a:rPr>
              <a:t>e</a:t>
            </a:r>
            <a:r>
              <a:rPr sz="2000" spc="5" dirty="0">
                <a:latin typeface="Times New Roman"/>
                <a:cs typeface="Times New Roman"/>
              </a:rPr>
              <a:t>a</a:t>
            </a:r>
            <a:r>
              <a:rPr sz="2000" dirty="0">
                <a:latin typeface="Times New Roman"/>
                <a:cs typeface="Times New Roman"/>
              </a:rPr>
              <a:t>r tim</a:t>
            </a:r>
            <a:r>
              <a:rPr sz="2000" spc="-5" dirty="0">
                <a:latin typeface="Times New Roman"/>
                <a:cs typeface="Times New Roman"/>
              </a:rPr>
              <a:t>e</a:t>
            </a:r>
            <a:r>
              <a:rPr sz="2000" dirty="0">
                <a:latin typeface="Times New Roman"/>
                <a:cs typeface="Times New Roman"/>
              </a:rPr>
              <a:t>fr</a:t>
            </a:r>
            <a:r>
              <a:rPr sz="2000" spc="5" dirty="0">
                <a:latin typeface="Times New Roman"/>
                <a:cs typeface="Times New Roman"/>
              </a:rPr>
              <a:t>a</a:t>
            </a:r>
            <a:r>
              <a:rPr sz="2000" dirty="0">
                <a:latin typeface="Times New Roman"/>
                <a:cs typeface="Times New Roman"/>
              </a:rPr>
              <a:t>me out of whi</a:t>
            </a:r>
            <a:r>
              <a:rPr sz="2000" spc="-10" dirty="0">
                <a:latin typeface="Times New Roman"/>
                <a:cs typeface="Times New Roman"/>
              </a:rPr>
              <a:t>c</a:t>
            </a:r>
            <a:r>
              <a:rPr sz="2000" dirty="0">
                <a:latin typeface="Times New Roman"/>
                <a:cs typeface="Times New Roman"/>
              </a:rPr>
              <a:t>h 15%</a:t>
            </a:r>
            <a:r>
              <a:rPr sz="2000" spc="-5" dirty="0">
                <a:latin typeface="Times New Roman"/>
                <a:cs typeface="Times New Roman"/>
              </a:rPr>
              <a:t> </a:t>
            </a:r>
            <a:r>
              <a:rPr sz="2000" dirty="0">
                <a:latin typeface="Times New Roman"/>
                <a:cs typeface="Times New Roman"/>
              </a:rPr>
              <a:t>us</a:t>
            </a:r>
            <a:r>
              <a:rPr sz="2000" spc="-5" dirty="0">
                <a:latin typeface="Times New Roman"/>
                <a:cs typeface="Times New Roman"/>
              </a:rPr>
              <a:t>e</a:t>
            </a:r>
            <a:r>
              <a:rPr sz="2000" dirty="0">
                <a:latin typeface="Times New Roman"/>
                <a:cs typeface="Times New Roman"/>
              </a:rPr>
              <a:t>rs </a:t>
            </a:r>
            <a:r>
              <a:rPr sz="2000" spc="5" dirty="0">
                <a:latin typeface="Times New Roman"/>
                <a:cs typeface="Times New Roman"/>
              </a:rPr>
              <a:t>h</a:t>
            </a:r>
            <a:r>
              <a:rPr sz="2000" spc="-5" dirty="0">
                <a:latin typeface="Times New Roman"/>
                <a:cs typeface="Times New Roman"/>
              </a:rPr>
              <a:t>a</a:t>
            </a:r>
            <a:r>
              <a:rPr sz="2000" dirty="0">
                <a:latin typeface="Times New Roman"/>
                <a:cs typeface="Times New Roman"/>
              </a:rPr>
              <a:t>ve</a:t>
            </a:r>
            <a:r>
              <a:rPr sz="2000" spc="-5" dirty="0">
                <a:latin typeface="Times New Roman"/>
                <a:cs typeface="Times New Roman"/>
              </a:rPr>
              <a:t> </a:t>
            </a:r>
            <a:r>
              <a:rPr sz="2000" dirty="0">
                <a:latin typeface="Times New Roman"/>
                <a:cs typeface="Times New Roman"/>
              </a:rPr>
              <a:t>made a</a:t>
            </a:r>
            <a:r>
              <a:rPr sz="2000" spc="-5" dirty="0">
                <a:latin typeface="Times New Roman"/>
                <a:cs typeface="Times New Roman"/>
              </a:rPr>
              <a:t> </a:t>
            </a:r>
            <a:r>
              <a:rPr sz="2000" dirty="0">
                <a:latin typeface="Times New Roman"/>
                <a:cs typeface="Times New Roman"/>
              </a:rPr>
              <a:t>pur</a:t>
            </a:r>
            <a:r>
              <a:rPr sz="2000" spc="-10" dirty="0">
                <a:latin typeface="Times New Roman"/>
                <a:cs typeface="Times New Roman"/>
              </a:rPr>
              <a:t>c</a:t>
            </a:r>
            <a:r>
              <a:rPr sz="2000" spc="10" dirty="0">
                <a:latin typeface="Times New Roman"/>
                <a:cs typeface="Times New Roman"/>
              </a:rPr>
              <a:t>h</a:t>
            </a:r>
            <a:r>
              <a:rPr sz="2000" spc="-5" dirty="0">
                <a:latin typeface="Times New Roman"/>
                <a:cs typeface="Times New Roman"/>
              </a:rPr>
              <a:t>a</a:t>
            </a:r>
            <a:r>
              <a:rPr sz="2000" dirty="0">
                <a:latin typeface="Times New Roman"/>
                <a:cs typeface="Times New Roman"/>
              </a:rPr>
              <a:t>s</a:t>
            </a:r>
            <a:r>
              <a:rPr sz="2000" spc="-5" dirty="0">
                <a:latin typeface="Times New Roman"/>
                <a:cs typeface="Times New Roman"/>
              </a:rPr>
              <a:t>e</a:t>
            </a:r>
            <a:r>
              <a:rPr sz="2000" dirty="0">
                <a:latin typeface="Times New Roman"/>
                <a:cs typeface="Times New Roman"/>
              </a:rPr>
              <a:t>. T</a:t>
            </a:r>
            <a:r>
              <a:rPr sz="2000" spc="5" dirty="0">
                <a:latin typeface="Times New Roman"/>
                <a:cs typeface="Times New Roman"/>
              </a:rPr>
              <a:t>h</a:t>
            </a:r>
            <a:r>
              <a:rPr sz="2000" dirty="0">
                <a:latin typeface="Times New Roman"/>
                <a:cs typeface="Times New Roman"/>
              </a:rPr>
              <a:t>e</a:t>
            </a:r>
            <a:r>
              <a:rPr sz="2000" spc="-5" dirty="0">
                <a:latin typeface="Times New Roman"/>
                <a:cs typeface="Times New Roman"/>
              </a:rPr>
              <a:t> </a:t>
            </a:r>
            <a:r>
              <a:rPr sz="2000" dirty="0">
                <a:latin typeface="Times New Roman"/>
                <a:cs typeface="Times New Roman"/>
              </a:rPr>
              <a:t>d</a:t>
            </a:r>
            <a:r>
              <a:rPr sz="2000" spc="-5" dirty="0">
                <a:latin typeface="Times New Roman"/>
                <a:cs typeface="Times New Roman"/>
              </a:rPr>
              <a:t>a</a:t>
            </a:r>
            <a:r>
              <a:rPr sz="2000" dirty="0">
                <a:latin typeface="Times New Roman"/>
                <a:cs typeface="Times New Roman"/>
              </a:rPr>
              <a:t>tas</a:t>
            </a:r>
            <a:r>
              <a:rPr sz="2000" spc="-10" dirty="0">
                <a:latin typeface="Times New Roman"/>
                <a:cs typeface="Times New Roman"/>
              </a:rPr>
              <a:t>e</a:t>
            </a:r>
            <a:r>
              <a:rPr sz="2000" dirty="0">
                <a:latin typeface="Times New Roman"/>
                <a:cs typeface="Times New Roman"/>
              </a:rPr>
              <a:t>t had</a:t>
            </a:r>
            <a:r>
              <a:rPr sz="2000" spc="5" dirty="0">
                <a:latin typeface="Times New Roman"/>
                <a:cs typeface="Times New Roman"/>
              </a:rPr>
              <a:t> </a:t>
            </a:r>
            <a:r>
              <a:rPr sz="2000" dirty="0">
                <a:latin typeface="Times New Roman"/>
                <a:cs typeface="Times New Roman"/>
              </a:rPr>
              <a:t>Administr</a:t>
            </a:r>
            <a:r>
              <a:rPr sz="2000" spc="-5" dirty="0">
                <a:latin typeface="Times New Roman"/>
                <a:cs typeface="Times New Roman"/>
              </a:rPr>
              <a:t>a</a:t>
            </a:r>
            <a:r>
              <a:rPr sz="2000" dirty="0">
                <a:latin typeface="Times New Roman"/>
                <a:cs typeface="Times New Roman"/>
              </a:rPr>
              <a:t>tiv</a:t>
            </a:r>
            <a:r>
              <a:rPr sz="2000" spc="-5" dirty="0">
                <a:latin typeface="Times New Roman"/>
                <a:cs typeface="Times New Roman"/>
              </a:rPr>
              <a:t>e</a:t>
            </a:r>
            <a:r>
              <a:rPr sz="2000" dirty="0">
                <a:latin typeface="Times New Roman"/>
                <a:cs typeface="Times New Roman"/>
              </a:rPr>
              <a:t>, Produ</a:t>
            </a:r>
            <a:r>
              <a:rPr sz="2000" spc="-10" dirty="0">
                <a:latin typeface="Times New Roman"/>
                <a:cs typeface="Times New Roman"/>
              </a:rPr>
              <a:t>c</a:t>
            </a:r>
            <a:r>
              <a:rPr sz="2000" dirty="0">
                <a:latin typeface="Times New Roman"/>
                <a:cs typeface="Times New Roman"/>
              </a:rPr>
              <a:t>t, D</a:t>
            </a:r>
            <a:r>
              <a:rPr sz="2000" spc="-5" dirty="0">
                <a:latin typeface="Times New Roman"/>
                <a:cs typeface="Times New Roman"/>
              </a:rPr>
              <a:t>e</a:t>
            </a:r>
            <a:r>
              <a:rPr sz="2000" dirty="0">
                <a:latin typeface="Times New Roman"/>
                <a:cs typeface="Times New Roman"/>
              </a:rPr>
              <a:t>m</a:t>
            </a:r>
            <a:r>
              <a:rPr sz="2000" spc="10" dirty="0">
                <a:latin typeface="Times New Roman"/>
                <a:cs typeface="Times New Roman"/>
              </a:rPr>
              <a:t>o</a:t>
            </a:r>
            <a:r>
              <a:rPr sz="2000" spc="-15" dirty="0">
                <a:latin typeface="Times New Roman"/>
                <a:cs typeface="Times New Roman"/>
              </a:rPr>
              <a:t>g</a:t>
            </a:r>
            <a:r>
              <a:rPr sz="2000" dirty="0">
                <a:latin typeface="Times New Roman"/>
                <a:cs typeface="Times New Roman"/>
              </a:rPr>
              <a:t>r</a:t>
            </a:r>
            <a:r>
              <a:rPr sz="2000" spc="-10" dirty="0">
                <a:latin typeface="Times New Roman"/>
                <a:cs typeface="Times New Roman"/>
              </a:rPr>
              <a:t>a</a:t>
            </a:r>
            <a:r>
              <a:rPr sz="2000" dirty="0">
                <a:latin typeface="Times New Roman"/>
                <a:cs typeface="Times New Roman"/>
              </a:rPr>
              <a:t>p</a:t>
            </a:r>
            <a:r>
              <a:rPr sz="2000" spc="10" dirty="0">
                <a:latin typeface="Times New Roman"/>
                <a:cs typeface="Times New Roman"/>
              </a:rPr>
              <a:t>h</a:t>
            </a:r>
            <a:r>
              <a:rPr sz="2000" spc="20" dirty="0">
                <a:latin typeface="Times New Roman"/>
                <a:cs typeface="Times New Roman"/>
              </a:rPr>
              <a:t>i</a:t>
            </a:r>
            <a:r>
              <a:rPr sz="2000" dirty="0">
                <a:latin typeface="Times New Roman"/>
                <a:cs typeface="Times New Roman"/>
              </a:rPr>
              <a:t>c </a:t>
            </a:r>
            <a:r>
              <a:rPr sz="2000" spc="-5" dirty="0">
                <a:latin typeface="Times New Roman"/>
                <a:cs typeface="Times New Roman"/>
              </a:rPr>
              <a:t>a</a:t>
            </a:r>
            <a:r>
              <a:rPr sz="2000" dirty="0">
                <a:latin typeface="Times New Roman"/>
                <a:cs typeface="Times New Roman"/>
              </a:rPr>
              <a:t>nd N</a:t>
            </a:r>
            <a:r>
              <a:rPr sz="2000" spc="-10" dirty="0">
                <a:latin typeface="Times New Roman"/>
                <a:cs typeface="Times New Roman"/>
              </a:rPr>
              <a:t>a</a:t>
            </a:r>
            <a:r>
              <a:rPr sz="2000" dirty="0">
                <a:latin typeface="Times New Roman"/>
                <a:cs typeface="Times New Roman"/>
              </a:rPr>
              <a:t>v</a:t>
            </a:r>
            <a:r>
              <a:rPr sz="2000" spc="10" dirty="0">
                <a:latin typeface="Times New Roman"/>
                <a:cs typeface="Times New Roman"/>
              </a:rPr>
              <a:t>i</a:t>
            </a:r>
            <a:r>
              <a:rPr sz="2000" spc="-15" dirty="0">
                <a:latin typeface="Times New Roman"/>
                <a:cs typeface="Times New Roman"/>
              </a:rPr>
              <a:t>g</a:t>
            </a:r>
            <a:r>
              <a:rPr sz="2000" spc="-5" dirty="0">
                <a:latin typeface="Times New Roman"/>
                <a:cs typeface="Times New Roman"/>
              </a:rPr>
              <a:t>a</a:t>
            </a:r>
            <a:r>
              <a:rPr sz="2000" dirty="0">
                <a:latin typeface="Times New Roman"/>
                <a:cs typeface="Times New Roman"/>
              </a:rPr>
              <a:t>tion</a:t>
            </a:r>
            <a:r>
              <a:rPr sz="2000" spc="10" dirty="0">
                <a:latin typeface="Times New Roman"/>
                <a:cs typeface="Times New Roman"/>
              </a:rPr>
              <a:t> </a:t>
            </a:r>
            <a:r>
              <a:rPr sz="2000" spc="-20" dirty="0">
                <a:latin typeface="Times New Roman"/>
                <a:cs typeface="Times New Roman"/>
              </a:rPr>
              <a:t>I</a:t>
            </a:r>
            <a:r>
              <a:rPr sz="2000" dirty="0">
                <a:latin typeface="Times New Roman"/>
                <a:cs typeface="Times New Roman"/>
              </a:rPr>
              <a:t>nf</a:t>
            </a:r>
            <a:r>
              <a:rPr sz="2000" spc="5" dirty="0">
                <a:latin typeface="Times New Roman"/>
                <a:cs typeface="Times New Roman"/>
              </a:rPr>
              <a:t>o</a:t>
            </a:r>
            <a:r>
              <a:rPr sz="2000" dirty="0">
                <a:latin typeface="Times New Roman"/>
                <a:cs typeface="Times New Roman"/>
              </a:rPr>
              <a:t>rm</a:t>
            </a:r>
            <a:r>
              <a:rPr sz="2000" spc="-10" dirty="0">
                <a:latin typeface="Times New Roman"/>
                <a:cs typeface="Times New Roman"/>
              </a:rPr>
              <a:t>a</a:t>
            </a:r>
            <a:r>
              <a:rPr sz="2000" dirty="0">
                <a:latin typeface="Times New Roman"/>
                <a:cs typeface="Times New Roman"/>
              </a:rPr>
              <a:t>tion f</a:t>
            </a:r>
            <a:r>
              <a:rPr sz="2000" spc="-5" dirty="0">
                <a:latin typeface="Times New Roman"/>
                <a:cs typeface="Times New Roman"/>
              </a:rPr>
              <a:t>o</a:t>
            </a:r>
            <a:r>
              <a:rPr sz="2000" dirty="0">
                <a:latin typeface="Times New Roman"/>
                <a:cs typeface="Times New Roman"/>
              </a:rPr>
              <a:t>r </a:t>
            </a:r>
            <a:r>
              <a:rPr sz="2000" spc="-10" dirty="0">
                <a:latin typeface="Times New Roman"/>
                <a:cs typeface="Times New Roman"/>
              </a:rPr>
              <a:t>e</a:t>
            </a:r>
            <a:r>
              <a:rPr sz="2000" spc="5" dirty="0">
                <a:latin typeface="Times New Roman"/>
                <a:cs typeface="Times New Roman"/>
              </a:rPr>
              <a:t>a</a:t>
            </a:r>
            <a:r>
              <a:rPr sz="2000" spc="-5" dirty="0">
                <a:latin typeface="Times New Roman"/>
                <a:cs typeface="Times New Roman"/>
              </a:rPr>
              <a:t>c</a:t>
            </a:r>
            <a:r>
              <a:rPr sz="2000" dirty="0">
                <a:latin typeface="Times New Roman"/>
                <a:cs typeface="Times New Roman"/>
              </a:rPr>
              <a:t>h us</a:t>
            </a:r>
            <a:r>
              <a:rPr sz="2000" spc="-5" dirty="0">
                <a:latin typeface="Times New Roman"/>
                <a:cs typeface="Times New Roman"/>
              </a:rPr>
              <a:t>e</a:t>
            </a:r>
            <a:r>
              <a:rPr sz="2000" dirty="0">
                <a:latin typeface="Times New Roman"/>
                <a:cs typeface="Times New Roman"/>
              </a:rPr>
              <a:t>r s</a:t>
            </a:r>
            <a:r>
              <a:rPr sz="2000" spc="5" dirty="0">
                <a:latin typeface="Times New Roman"/>
                <a:cs typeface="Times New Roman"/>
              </a:rPr>
              <a:t>u</a:t>
            </a:r>
            <a:r>
              <a:rPr sz="2000" spc="-5" dirty="0">
                <a:latin typeface="Times New Roman"/>
                <a:cs typeface="Times New Roman"/>
              </a:rPr>
              <a:t>c</a:t>
            </a:r>
            <a:r>
              <a:rPr sz="2000" dirty="0">
                <a:latin typeface="Times New Roman"/>
                <a:cs typeface="Times New Roman"/>
              </a:rPr>
              <a:t>h </a:t>
            </a:r>
            <a:r>
              <a:rPr sz="2000" spc="-5" dirty="0">
                <a:latin typeface="Times New Roman"/>
                <a:cs typeface="Times New Roman"/>
              </a:rPr>
              <a:t>a</a:t>
            </a:r>
            <a:r>
              <a:rPr sz="2000" dirty="0">
                <a:latin typeface="Times New Roman"/>
                <a:cs typeface="Times New Roman"/>
              </a:rPr>
              <a:t>s</a:t>
            </a:r>
            <a:r>
              <a:rPr sz="2000" spc="25" dirty="0">
                <a:latin typeface="Times New Roman"/>
                <a:cs typeface="Times New Roman"/>
              </a:rPr>
              <a:t> </a:t>
            </a:r>
            <a:r>
              <a:rPr sz="2000" dirty="0">
                <a:latin typeface="Times New Roman"/>
                <a:cs typeface="Times New Roman"/>
              </a:rPr>
              <a:t>dif</a:t>
            </a:r>
            <a:r>
              <a:rPr sz="2000" spc="-5" dirty="0">
                <a:latin typeface="Times New Roman"/>
                <a:cs typeface="Times New Roman"/>
              </a:rPr>
              <a:t>fe</a:t>
            </a:r>
            <a:r>
              <a:rPr sz="2000" dirty="0">
                <a:latin typeface="Times New Roman"/>
                <a:cs typeface="Times New Roman"/>
              </a:rPr>
              <a:t>r</a:t>
            </a:r>
            <a:r>
              <a:rPr sz="2000" spc="-10" dirty="0">
                <a:latin typeface="Times New Roman"/>
                <a:cs typeface="Times New Roman"/>
              </a:rPr>
              <a:t>e</a:t>
            </a:r>
            <a:r>
              <a:rPr sz="2000" dirty="0">
                <a:latin typeface="Times New Roman"/>
                <a:cs typeface="Times New Roman"/>
              </a:rPr>
              <a:t>nt </a:t>
            </a:r>
            <a:r>
              <a:rPr sz="2000" spc="25" dirty="0">
                <a:latin typeface="Times New Roman"/>
                <a:cs typeface="Times New Roman"/>
              </a:rPr>
              <a:t>t</a:t>
            </a:r>
            <a:r>
              <a:rPr sz="2000" spc="-25" dirty="0">
                <a:latin typeface="Times New Roman"/>
                <a:cs typeface="Times New Roman"/>
              </a:rPr>
              <a:t>y</a:t>
            </a:r>
            <a:r>
              <a:rPr sz="2000" dirty="0">
                <a:latin typeface="Times New Roman"/>
                <a:cs typeface="Times New Roman"/>
              </a:rPr>
              <a:t>p</a:t>
            </a:r>
            <a:r>
              <a:rPr sz="2000" spc="-5" dirty="0">
                <a:latin typeface="Times New Roman"/>
                <a:cs typeface="Times New Roman"/>
              </a:rPr>
              <a:t>e</a:t>
            </a:r>
            <a:r>
              <a:rPr sz="2000" dirty="0">
                <a:latin typeface="Times New Roman"/>
                <a:cs typeface="Times New Roman"/>
              </a:rPr>
              <a:t>s </a:t>
            </a:r>
            <a:r>
              <a:rPr sz="2000" spc="10" dirty="0">
                <a:latin typeface="Times New Roman"/>
                <a:cs typeface="Times New Roman"/>
              </a:rPr>
              <a:t>o</a:t>
            </a:r>
            <a:r>
              <a:rPr sz="2000" dirty="0">
                <a:latin typeface="Times New Roman"/>
                <a:cs typeface="Times New Roman"/>
              </a:rPr>
              <a:t>f pa</a:t>
            </a:r>
            <a:r>
              <a:rPr sz="2000" spc="-15" dirty="0">
                <a:latin typeface="Times New Roman"/>
                <a:cs typeface="Times New Roman"/>
              </a:rPr>
              <a:t>g</a:t>
            </a:r>
            <a:r>
              <a:rPr sz="2000" spc="-5" dirty="0">
                <a:latin typeface="Times New Roman"/>
                <a:cs typeface="Times New Roman"/>
              </a:rPr>
              <a:t>e</a:t>
            </a:r>
            <a:r>
              <a:rPr sz="2000" dirty="0">
                <a:latin typeface="Times New Roman"/>
                <a:cs typeface="Times New Roman"/>
              </a:rPr>
              <a:t>s </a:t>
            </a:r>
            <a:r>
              <a:rPr sz="2000" spc="10" dirty="0">
                <a:latin typeface="Times New Roman"/>
                <a:cs typeface="Times New Roman"/>
              </a:rPr>
              <a:t>v</a:t>
            </a:r>
            <a:r>
              <a:rPr sz="2000" dirty="0">
                <a:latin typeface="Times New Roman"/>
                <a:cs typeface="Times New Roman"/>
              </a:rPr>
              <a:t>isited </a:t>
            </a:r>
            <a:r>
              <a:rPr sz="2000" spc="5" dirty="0">
                <a:latin typeface="Times New Roman"/>
                <a:cs typeface="Times New Roman"/>
              </a:rPr>
              <a:t>b</a:t>
            </a:r>
            <a:r>
              <a:rPr sz="2000" dirty="0">
                <a:latin typeface="Times New Roman"/>
                <a:cs typeface="Times New Roman"/>
              </a:rPr>
              <a:t>y</a:t>
            </a:r>
            <a:r>
              <a:rPr sz="2000" spc="-25" dirty="0">
                <a:latin typeface="Times New Roman"/>
                <a:cs typeface="Times New Roman"/>
              </a:rPr>
              <a:t> </a:t>
            </a:r>
            <a:r>
              <a:rPr sz="2000" dirty="0">
                <a:latin typeface="Times New Roman"/>
                <a:cs typeface="Times New Roman"/>
              </a:rPr>
              <a:t>the visitor in a s</a:t>
            </a:r>
            <a:r>
              <a:rPr sz="2000" spc="-5" dirty="0">
                <a:latin typeface="Times New Roman"/>
                <a:cs typeface="Times New Roman"/>
              </a:rPr>
              <a:t>e</a:t>
            </a:r>
            <a:r>
              <a:rPr sz="2000" dirty="0">
                <a:latin typeface="Times New Roman"/>
                <a:cs typeface="Times New Roman"/>
              </a:rPr>
              <a:t>ssion </a:t>
            </a:r>
            <a:r>
              <a:rPr sz="2000" spc="-5" dirty="0">
                <a:latin typeface="Times New Roman"/>
                <a:cs typeface="Times New Roman"/>
              </a:rPr>
              <a:t>a</a:t>
            </a:r>
            <a:r>
              <a:rPr sz="2000" dirty="0">
                <a:latin typeface="Times New Roman"/>
                <a:cs typeface="Times New Roman"/>
              </a:rPr>
              <a:t>nd tot</a:t>
            </a:r>
            <a:r>
              <a:rPr sz="2000" spc="-5" dirty="0">
                <a:latin typeface="Times New Roman"/>
                <a:cs typeface="Times New Roman"/>
              </a:rPr>
              <a:t>a</a:t>
            </a:r>
            <a:r>
              <a:rPr sz="2000" dirty="0">
                <a:latin typeface="Times New Roman"/>
                <a:cs typeface="Times New Roman"/>
              </a:rPr>
              <a:t>l time</a:t>
            </a:r>
            <a:r>
              <a:rPr sz="2000" spc="-5" dirty="0">
                <a:latin typeface="Times New Roman"/>
                <a:cs typeface="Times New Roman"/>
              </a:rPr>
              <a:t> </a:t>
            </a:r>
            <a:r>
              <a:rPr sz="2000" dirty="0">
                <a:latin typeface="Times New Roman"/>
                <a:cs typeface="Times New Roman"/>
              </a:rPr>
              <a:t>sp</a:t>
            </a:r>
            <a:r>
              <a:rPr sz="2000" spc="-5" dirty="0">
                <a:latin typeface="Times New Roman"/>
                <a:cs typeface="Times New Roman"/>
              </a:rPr>
              <a:t>e</a:t>
            </a:r>
            <a:r>
              <a:rPr sz="2000" dirty="0">
                <a:latin typeface="Times New Roman"/>
                <a:cs typeface="Times New Roman"/>
              </a:rPr>
              <a:t>nt in </a:t>
            </a:r>
            <a:r>
              <a:rPr sz="2000" spc="-5" dirty="0">
                <a:latin typeface="Times New Roman"/>
                <a:cs typeface="Times New Roman"/>
              </a:rPr>
              <a:t>eac</a:t>
            </a:r>
            <a:r>
              <a:rPr sz="2000" dirty="0">
                <a:latin typeface="Times New Roman"/>
                <a:cs typeface="Times New Roman"/>
              </a:rPr>
              <a:t>h of th</a:t>
            </a:r>
            <a:r>
              <a:rPr sz="2000" spc="-10" dirty="0">
                <a:latin typeface="Times New Roman"/>
                <a:cs typeface="Times New Roman"/>
              </a:rPr>
              <a:t>e</a:t>
            </a:r>
            <a:r>
              <a:rPr sz="2000" spc="10" dirty="0">
                <a:latin typeface="Times New Roman"/>
                <a:cs typeface="Times New Roman"/>
              </a:rPr>
              <a:t>s</a:t>
            </a:r>
            <a:r>
              <a:rPr sz="2000" dirty="0">
                <a:latin typeface="Times New Roman"/>
                <a:cs typeface="Times New Roman"/>
              </a:rPr>
              <a:t>e</a:t>
            </a:r>
            <a:r>
              <a:rPr sz="2000" spc="-5" dirty="0">
                <a:latin typeface="Times New Roman"/>
                <a:cs typeface="Times New Roman"/>
              </a:rPr>
              <a:t> </a:t>
            </a:r>
            <a:r>
              <a:rPr sz="2000" dirty="0">
                <a:latin typeface="Times New Roman"/>
                <a:cs typeface="Times New Roman"/>
              </a:rPr>
              <a:t>p</a:t>
            </a:r>
            <a:r>
              <a:rPr sz="2000" spc="5" dirty="0">
                <a:latin typeface="Times New Roman"/>
                <a:cs typeface="Times New Roman"/>
              </a:rPr>
              <a:t>a</a:t>
            </a:r>
            <a:r>
              <a:rPr sz="2000" spc="-15" dirty="0">
                <a:latin typeface="Times New Roman"/>
                <a:cs typeface="Times New Roman"/>
              </a:rPr>
              <a:t>g</a:t>
            </a:r>
            <a:r>
              <a:rPr sz="2000" dirty="0">
                <a:latin typeface="Times New Roman"/>
                <a:cs typeface="Times New Roman"/>
              </a:rPr>
              <a:t>e</a:t>
            </a:r>
            <a:r>
              <a:rPr sz="2000" spc="5" dirty="0">
                <a:latin typeface="Times New Roman"/>
                <a:cs typeface="Times New Roman"/>
              </a:rPr>
              <a:t> c</a:t>
            </a:r>
            <a:r>
              <a:rPr sz="2000" spc="-5" dirty="0">
                <a:latin typeface="Times New Roman"/>
                <a:cs typeface="Times New Roman"/>
              </a:rPr>
              <a:t>a</a:t>
            </a:r>
            <a:r>
              <a:rPr sz="2000" dirty="0">
                <a:latin typeface="Times New Roman"/>
                <a:cs typeface="Times New Roman"/>
              </a:rPr>
              <a:t>t</a:t>
            </a:r>
            <a:r>
              <a:rPr sz="2000" spc="5" dirty="0">
                <a:latin typeface="Times New Roman"/>
                <a:cs typeface="Times New Roman"/>
              </a:rPr>
              <a:t>e</a:t>
            </a:r>
            <a:r>
              <a:rPr sz="2000" spc="-15" dirty="0">
                <a:latin typeface="Times New Roman"/>
                <a:cs typeface="Times New Roman"/>
              </a:rPr>
              <a:t>g</a:t>
            </a:r>
            <a:r>
              <a:rPr sz="2000" dirty="0">
                <a:latin typeface="Times New Roman"/>
                <a:cs typeface="Times New Roman"/>
              </a:rPr>
              <a:t>ori</a:t>
            </a:r>
            <a:r>
              <a:rPr sz="2000" spc="-10" dirty="0">
                <a:latin typeface="Times New Roman"/>
                <a:cs typeface="Times New Roman"/>
              </a:rPr>
              <a:t>e</a:t>
            </a:r>
            <a:r>
              <a:rPr sz="2000" dirty="0">
                <a:latin typeface="Times New Roman"/>
                <a:cs typeface="Times New Roman"/>
              </a:rPr>
              <a:t>s.</a:t>
            </a:r>
            <a:r>
              <a:rPr sz="2000" spc="10" dirty="0">
                <a:latin typeface="Times New Roman"/>
                <a:cs typeface="Times New Roman"/>
              </a:rPr>
              <a:t> </a:t>
            </a:r>
            <a:r>
              <a:rPr sz="2000" spc="-20" dirty="0">
                <a:latin typeface="Times New Roman"/>
                <a:cs typeface="Times New Roman"/>
              </a:rPr>
              <a:t>I</a:t>
            </a:r>
            <a:r>
              <a:rPr sz="2000" spc="10" dirty="0">
                <a:latin typeface="Times New Roman"/>
                <a:cs typeface="Times New Roman"/>
              </a:rPr>
              <a:t>n</a:t>
            </a:r>
            <a:r>
              <a:rPr sz="2000" dirty="0">
                <a:latin typeface="Times New Roman"/>
                <a:cs typeface="Times New Roman"/>
              </a:rPr>
              <a:t>fo</a:t>
            </a:r>
            <a:r>
              <a:rPr sz="2000" spc="-10" dirty="0">
                <a:latin typeface="Times New Roman"/>
                <a:cs typeface="Times New Roman"/>
              </a:rPr>
              <a:t>r</a:t>
            </a:r>
            <a:r>
              <a:rPr sz="2000" dirty="0">
                <a:latin typeface="Times New Roman"/>
                <a:cs typeface="Times New Roman"/>
              </a:rPr>
              <a:t>mation like boun</a:t>
            </a:r>
            <a:r>
              <a:rPr sz="2000" spc="-10" dirty="0">
                <a:latin typeface="Times New Roman"/>
                <a:cs typeface="Times New Roman"/>
              </a:rPr>
              <a:t>c</a:t>
            </a:r>
            <a:r>
              <a:rPr sz="2000" dirty="0">
                <a:latin typeface="Times New Roman"/>
                <a:cs typeface="Times New Roman"/>
              </a:rPr>
              <a:t>e</a:t>
            </a:r>
            <a:r>
              <a:rPr sz="2000" spc="-5" dirty="0">
                <a:latin typeface="Times New Roman"/>
                <a:cs typeface="Times New Roman"/>
              </a:rPr>
              <a:t> </a:t>
            </a:r>
            <a:r>
              <a:rPr sz="2000" spc="5" dirty="0">
                <a:latin typeface="Times New Roman"/>
                <a:cs typeface="Times New Roman"/>
              </a:rPr>
              <a:t>r</a:t>
            </a:r>
            <a:r>
              <a:rPr sz="2000" spc="-5" dirty="0">
                <a:latin typeface="Times New Roman"/>
                <a:cs typeface="Times New Roman"/>
              </a:rPr>
              <a:t>a</a:t>
            </a:r>
            <a:r>
              <a:rPr sz="2000" dirty="0">
                <a:latin typeface="Times New Roman"/>
                <a:cs typeface="Times New Roman"/>
              </a:rPr>
              <a:t>te, </a:t>
            </a:r>
            <a:r>
              <a:rPr sz="2000" spc="-10" dirty="0">
                <a:latin typeface="Times New Roman"/>
                <a:cs typeface="Times New Roman"/>
              </a:rPr>
              <a:t>e</a:t>
            </a:r>
            <a:r>
              <a:rPr sz="2000" spc="10" dirty="0">
                <a:latin typeface="Times New Roman"/>
                <a:cs typeface="Times New Roman"/>
              </a:rPr>
              <a:t>x</a:t>
            </a:r>
            <a:r>
              <a:rPr sz="2000" dirty="0">
                <a:latin typeface="Times New Roman"/>
                <a:cs typeface="Times New Roman"/>
              </a:rPr>
              <a:t>it r</a:t>
            </a:r>
            <a:r>
              <a:rPr sz="2000" spc="-10" dirty="0">
                <a:latin typeface="Times New Roman"/>
                <a:cs typeface="Times New Roman"/>
              </a:rPr>
              <a:t>a</a:t>
            </a:r>
            <a:r>
              <a:rPr sz="2000" dirty="0">
                <a:latin typeface="Times New Roman"/>
                <a:cs typeface="Times New Roman"/>
              </a:rPr>
              <a:t>te and p</a:t>
            </a:r>
            <a:r>
              <a:rPr sz="2000" spc="-5" dirty="0">
                <a:latin typeface="Times New Roman"/>
                <a:cs typeface="Times New Roman"/>
              </a:rPr>
              <a:t>a</a:t>
            </a:r>
            <a:r>
              <a:rPr sz="2000" dirty="0">
                <a:latin typeface="Times New Roman"/>
                <a:cs typeface="Times New Roman"/>
              </a:rPr>
              <a:t>ge</a:t>
            </a:r>
            <a:r>
              <a:rPr sz="2000" spc="-5" dirty="0">
                <a:latin typeface="Times New Roman"/>
                <a:cs typeface="Times New Roman"/>
              </a:rPr>
              <a:t> </a:t>
            </a:r>
            <a:r>
              <a:rPr sz="2000" dirty="0">
                <a:latin typeface="Times New Roman"/>
                <a:cs typeface="Times New Roman"/>
              </a:rPr>
              <a:t>v</a:t>
            </a:r>
            <a:r>
              <a:rPr sz="2000" spc="-5" dirty="0">
                <a:latin typeface="Times New Roman"/>
                <a:cs typeface="Times New Roman"/>
              </a:rPr>
              <a:t>a</a:t>
            </a:r>
            <a:r>
              <a:rPr sz="2000" dirty="0">
                <a:latin typeface="Times New Roman"/>
                <a:cs typeface="Times New Roman"/>
              </a:rPr>
              <a:t>lue</a:t>
            </a:r>
            <a:r>
              <a:rPr sz="2000" spc="5" dirty="0">
                <a:latin typeface="Times New Roman"/>
                <a:cs typeface="Times New Roman"/>
              </a:rPr>
              <a:t> </a:t>
            </a:r>
            <a:r>
              <a:rPr sz="2000" dirty="0">
                <a:latin typeface="Times New Roman"/>
                <a:cs typeface="Times New Roman"/>
              </a:rPr>
              <a:t>f</a:t>
            </a:r>
            <a:r>
              <a:rPr sz="2000" spc="-10" dirty="0">
                <a:latin typeface="Times New Roman"/>
                <a:cs typeface="Times New Roman"/>
              </a:rPr>
              <a:t>e</a:t>
            </a:r>
            <a:r>
              <a:rPr sz="2000" spc="-5" dirty="0">
                <a:latin typeface="Times New Roman"/>
                <a:cs typeface="Times New Roman"/>
              </a:rPr>
              <a:t>a</a:t>
            </a:r>
            <a:r>
              <a:rPr sz="2000" dirty="0">
                <a:latin typeface="Times New Roman"/>
                <a:cs typeface="Times New Roman"/>
              </a:rPr>
              <a:t>t</a:t>
            </a:r>
            <a:r>
              <a:rPr sz="2000" spc="10" dirty="0">
                <a:latin typeface="Times New Roman"/>
                <a:cs typeface="Times New Roman"/>
              </a:rPr>
              <a:t>u</a:t>
            </a:r>
            <a:r>
              <a:rPr sz="2000" dirty="0">
                <a:latin typeface="Times New Roman"/>
                <a:cs typeface="Times New Roman"/>
              </a:rPr>
              <a:t>r</a:t>
            </a:r>
            <a:r>
              <a:rPr sz="2000" spc="-10" dirty="0">
                <a:latin typeface="Times New Roman"/>
                <a:cs typeface="Times New Roman"/>
              </a:rPr>
              <a:t>e</a:t>
            </a:r>
            <a:r>
              <a:rPr sz="2000" dirty="0">
                <a:latin typeface="Times New Roman"/>
                <a:cs typeface="Times New Roman"/>
              </a:rPr>
              <a:t>s </a:t>
            </a:r>
            <a:r>
              <a:rPr sz="2000" spc="5" dirty="0">
                <a:latin typeface="Times New Roman"/>
                <a:cs typeface="Times New Roman"/>
              </a:rPr>
              <a:t>a</a:t>
            </a:r>
            <a:r>
              <a:rPr sz="2000" dirty="0">
                <a:latin typeface="Times New Roman"/>
                <a:cs typeface="Times New Roman"/>
              </a:rPr>
              <a:t>re</a:t>
            </a:r>
            <a:r>
              <a:rPr sz="2000" spc="-10" dirty="0">
                <a:latin typeface="Times New Roman"/>
                <a:cs typeface="Times New Roman"/>
              </a:rPr>
              <a:t> </a:t>
            </a:r>
            <a:r>
              <a:rPr sz="2000" spc="-5" dirty="0">
                <a:latin typeface="Times New Roman"/>
                <a:cs typeface="Times New Roman"/>
              </a:rPr>
              <a:t>a</a:t>
            </a:r>
            <a:r>
              <a:rPr sz="2000" spc="10" dirty="0">
                <a:latin typeface="Times New Roman"/>
                <a:cs typeface="Times New Roman"/>
              </a:rPr>
              <a:t>l</a:t>
            </a:r>
            <a:r>
              <a:rPr sz="2000" dirty="0">
                <a:latin typeface="Times New Roman"/>
                <a:cs typeface="Times New Roman"/>
              </a:rPr>
              <a:t>so </a:t>
            </a:r>
            <a:r>
              <a:rPr sz="2000" spc="-5" dirty="0">
                <a:latin typeface="Times New Roman"/>
                <a:cs typeface="Times New Roman"/>
              </a:rPr>
              <a:t>a</a:t>
            </a:r>
            <a:r>
              <a:rPr sz="2000" dirty="0">
                <a:latin typeface="Times New Roman"/>
                <a:cs typeface="Times New Roman"/>
              </a:rPr>
              <a:t>v</a:t>
            </a:r>
            <a:r>
              <a:rPr sz="2000" spc="-5" dirty="0">
                <a:latin typeface="Times New Roman"/>
                <a:cs typeface="Times New Roman"/>
              </a:rPr>
              <a:t>a</a:t>
            </a:r>
            <a:r>
              <a:rPr sz="2000" dirty="0">
                <a:latin typeface="Times New Roman"/>
                <a:cs typeface="Times New Roman"/>
              </a:rPr>
              <a:t>il</a:t>
            </a:r>
            <a:r>
              <a:rPr sz="2000" spc="-5" dirty="0">
                <a:latin typeface="Times New Roman"/>
                <a:cs typeface="Times New Roman"/>
              </a:rPr>
              <a:t>a</a:t>
            </a:r>
            <a:r>
              <a:rPr sz="2000" dirty="0">
                <a:latin typeface="Times New Roman"/>
                <a:cs typeface="Times New Roman"/>
              </a:rPr>
              <a:t>ble. </a:t>
            </a:r>
            <a:r>
              <a:rPr sz="2000" spc="-5" dirty="0">
                <a:latin typeface="Times New Roman"/>
                <a:cs typeface="Times New Roman"/>
              </a:rPr>
              <a:t>T</a:t>
            </a:r>
            <a:r>
              <a:rPr sz="2000" dirty="0">
                <a:latin typeface="Times New Roman"/>
                <a:cs typeface="Times New Roman"/>
              </a:rPr>
              <a:t>he</a:t>
            </a:r>
            <a:r>
              <a:rPr sz="2000" spc="-5" dirty="0">
                <a:latin typeface="Times New Roman"/>
                <a:cs typeface="Times New Roman"/>
              </a:rPr>
              <a:t> </a:t>
            </a:r>
            <a:r>
              <a:rPr sz="2000" spc="10" dirty="0">
                <a:latin typeface="Times New Roman"/>
                <a:cs typeface="Times New Roman"/>
              </a:rPr>
              <a:t>b</a:t>
            </a:r>
            <a:r>
              <a:rPr sz="2000" dirty="0">
                <a:latin typeface="Times New Roman"/>
                <a:cs typeface="Times New Roman"/>
              </a:rPr>
              <a:t>ou</a:t>
            </a:r>
            <a:r>
              <a:rPr sz="2000" spc="10" dirty="0">
                <a:latin typeface="Times New Roman"/>
                <a:cs typeface="Times New Roman"/>
              </a:rPr>
              <a:t>n</a:t>
            </a:r>
            <a:r>
              <a:rPr sz="2000" spc="-5" dirty="0">
                <a:latin typeface="Times New Roman"/>
                <a:cs typeface="Times New Roman"/>
              </a:rPr>
              <a:t>c</a:t>
            </a:r>
            <a:r>
              <a:rPr sz="2000" dirty="0">
                <a:latin typeface="Times New Roman"/>
                <a:cs typeface="Times New Roman"/>
              </a:rPr>
              <a:t>e</a:t>
            </a:r>
            <a:r>
              <a:rPr sz="2000" spc="5" dirty="0">
                <a:latin typeface="Times New Roman"/>
                <a:cs typeface="Times New Roman"/>
              </a:rPr>
              <a:t> </a:t>
            </a:r>
            <a:r>
              <a:rPr sz="2000" dirty="0">
                <a:latin typeface="Times New Roman"/>
                <a:cs typeface="Times New Roman"/>
              </a:rPr>
              <a:t>r</a:t>
            </a:r>
            <a:r>
              <a:rPr sz="2000" spc="-10" dirty="0">
                <a:latin typeface="Times New Roman"/>
                <a:cs typeface="Times New Roman"/>
              </a:rPr>
              <a:t>a</a:t>
            </a:r>
            <a:r>
              <a:rPr sz="2000" dirty="0">
                <a:latin typeface="Times New Roman"/>
                <a:cs typeface="Times New Roman"/>
              </a:rPr>
              <a:t>te f</a:t>
            </a:r>
            <a:r>
              <a:rPr sz="2000" spc="-5" dirty="0">
                <a:latin typeface="Times New Roman"/>
                <a:cs typeface="Times New Roman"/>
              </a:rPr>
              <a:t>ea</a:t>
            </a:r>
            <a:r>
              <a:rPr sz="2000" dirty="0">
                <a:latin typeface="Times New Roman"/>
                <a:cs typeface="Times New Roman"/>
              </a:rPr>
              <a:t>ture</a:t>
            </a:r>
            <a:r>
              <a:rPr sz="2000" spc="-10" dirty="0">
                <a:latin typeface="Times New Roman"/>
                <a:cs typeface="Times New Roman"/>
              </a:rPr>
              <a:t> </a:t>
            </a:r>
            <a:r>
              <a:rPr sz="2000" dirty="0">
                <a:latin typeface="Times New Roman"/>
                <a:cs typeface="Times New Roman"/>
              </a:rPr>
              <a:t>indi</a:t>
            </a:r>
            <a:r>
              <a:rPr sz="2000" spc="5" dirty="0">
                <a:latin typeface="Times New Roman"/>
                <a:cs typeface="Times New Roman"/>
              </a:rPr>
              <a:t>c</a:t>
            </a:r>
            <a:r>
              <a:rPr sz="2000" spc="-5" dirty="0">
                <a:latin typeface="Times New Roman"/>
                <a:cs typeface="Times New Roman"/>
              </a:rPr>
              <a:t>a</a:t>
            </a:r>
            <a:r>
              <a:rPr sz="2000" dirty="0">
                <a:latin typeface="Times New Roman"/>
                <a:cs typeface="Times New Roman"/>
              </a:rPr>
              <a:t>tes the</a:t>
            </a:r>
            <a:r>
              <a:rPr sz="2000" spc="5" dirty="0">
                <a:latin typeface="Times New Roman"/>
                <a:cs typeface="Times New Roman"/>
              </a:rPr>
              <a:t> </a:t>
            </a:r>
            <a:r>
              <a:rPr sz="2000" dirty="0">
                <a:latin typeface="Times New Roman"/>
                <a:cs typeface="Times New Roman"/>
              </a:rPr>
              <a:t>p</a:t>
            </a:r>
            <a:r>
              <a:rPr sz="2000" spc="-5" dirty="0">
                <a:latin typeface="Times New Roman"/>
                <a:cs typeface="Times New Roman"/>
              </a:rPr>
              <a:t>e</a:t>
            </a:r>
            <a:r>
              <a:rPr sz="2000" dirty="0">
                <a:latin typeface="Times New Roman"/>
                <a:cs typeface="Times New Roman"/>
              </a:rPr>
              <a:t>r</a:t>
            </a:r>
            <a:r>
              <a:rPr sz="2000" spc="-10" dirty="0">
                <a:latin typeface="Times New Roman"/>
                <a:cs typeface="Times New Roman"/>
              </a:rPr>
              <a:t>c</a:t>
            </a:r>
            <a:r>
              <a:rPr sz="2000" spc="-5" dirty="0">
                <a:latin typeface="Times New Roman"/>
                <a:cs typeface="Times New Roman"/>
              </a:rPr>
              <a:t>e</a:t>
            </a:r>
            <a:r>
              <a:rPr sz="2000" dirty="0">
                <a:latin typeface="Times New Roman"/>
                <a:cs typeface="Times New Roman"/>
              </a:rPr>
              <a:t>n</a:t>
            </a:r>
            <a:r>
              <a:rPr sz="2000" spc="10" dirty="0">
                <a:latin typeface="Times New Roman"/>
                <a:cs typeface="Times New Roman"/>
              </a:rPr>
              <a:t>t</a:t>
            </a:r>
            <a:r>
              <a:rPr sz="2000" spc="5" dirty="0">
                <a:latin typeface="Times New Roman"/>
                <a:cs typeface="Times New Roman"/>
              </a:rPr>
              <a:t>a</a:t>
            </a:r>
            <a:r>
              <a:rPr sz="2000" spc="-15" dirty="0">
                <a:latin typeface="Times New Roman"/>
                <a:cs typeface="Times New Roman"/>
              </a:rPr>
              <a:t>g</a:t>
            </a:r>
            <a:r>
              <a:rPr sz="2000" dirty="0">
                <a:latin typeface="Times New Roman"/>
                <a:cs typeface="Times New Roman"/>
              </a:rPr>
              <a:t>e</a:t>
            </a:r>
            <a:r>
              <a:rPr sz="2000" spc="-5" dirty="0">
                <a:latin typeface="Times New Roman"/>
                <a:cs typeface="Times New Roman"/>
              </a:rPr>
              <a:t> </a:t>
            </a:r>
            <a:r>
              <a:rPr sz="2000" dirty="0">
                <a:latin typeface="Times New Roman"/>
                <a:cs typeface="Times New Roman"/>
              </a:rPr>
              <a:t>of visitors </a:t>
            </a:r>
            <a:r>
              <a:rPr sz="2000" spc="-5" dirty="0">
                <a:latin typeface="Times New Roman"/>
                <a:cs typeface="Times New Roman"/>
              </a:rPr>
              <a:t>w</a:t>
            </a:r>
            <a:r>
              <a:rPr sz="2000" spc="10" dirty="0">
                <a:latin typeface="Times New Roman"/>
                <a:cs typeface="Times New Roman"/>
              </a:rPr>
              <a:t>h</a:t>
            </a:r>
            <a:r>
              <a:rPr sz="2000" dirty="0">
                <a:latin typeface="Times New Roman"/>
                <a:cs typeface="Times New Roman"/>
              </a:rPr>
              <a:t>o </a:t>
            </a:r>
            <a:r>
              <a:rPr sz="2000" spc="-5" dirty="0">
                <a:latin typeface="Times New Roman"/>
                <a:cs typeface="Times New Roman"/>
              </a:rPr>
              <a:t>e</a:t>
            </a:r>
            <a:r>
              <a:rPr sz="2000" dirty="0">
                <a:latin typeface="Times New Roman"/>
                <a:cs typeface="Times New Roman"/>
              </a:rPr>
              <a:t>nte</a:t>
            </a:r>
            <a:r>
              <a:rPr sz="2000" spc="-10" dirty="0">
                <a:latin typeface="Times New Roman"/>
                <a:cs typeface="Times New Roman"/>
              </a:rPr>
              <a:t>r</a:t>
            </a:r>
            <a:r>
              <a:rPr sz="2000" spc="-5" dirty="0">
                <a:latin typeface="Times New Roman"/>
                <a:cs typeface="Times New Roman"/>
              </a:rPr>
              <a:t>e</a:t>
            </a:r>
            <a:r>
              <a:rPr sz="2000" dirty="0">
                <a:latin typeface="Times New Roman"/>
                <a:cs typeface="Times New Roman"/>
              </a:rPr>
              <a:t>d the site</a:t>
            </a:r>
            <a:r>
              <a:rPr sz="2000" spc="5" dirty="0">
                <a:latin typeface="Times New Roman"/>
                <a:cs typeface="Times New Roman"/>
              </a:rPr>
              <a:t> </a:t>
            </a:r>
            <a:r>
              <a:rPr sz="2000" dirty="0">
                <a:latin typeface="Times New Roman"/>
                <a:cs typeface="Times New Roman"/>
              </a:rPr>
              <a:t>f</a:t>
            </a:r>
            <a:r>
              <a:rPr sz="2000" spc="-10" dirty="0">
                <a:latin typeface="Times New Roman"/>
                <a:cs typeface="Times New Roman"/>
              </a:rPr>
              <a:t>r</a:t>
            </a:r>
            <a:r>
              <a:rPr sz="2000" dirty="0">
                <a:latin typeface="Times New Roman"/>
                <a:cs typeface="Times New Roman"/>
              </a:rPr>
              <a:t>om a </a:t>
            </a:r>
            <a:r>
              <a:rPr sz="2000" spc="5" dirty="0">
                <a:latin typeface="Times New Roman"/>
                <a:cs typeface="Times New Roman"/>
              </a:rPr>
              <a:t>pa</a:t>
            </a:r>
            <a:r>
              <a:rPr sz="2000" dirty="0">
                <a:latin typeface="Times New Roman"/>
                <a:cs typeface="Times New Roman"/>
              </a:rPr>
              <a:t>rti</a:t>
            </a:r>
            <a:r>
              <a:rPr sz="2000" spc="-5" dirty="0">
                <a:latin typeface="Times New Roman"/>
                <a:cs typeface="Times New Roman"/>
              </a:rPr>
              <a:t>c</a:t>
            </a:r>
            <a:r>
              <a:rPr sz="2000" dirty="0">
                <a:latin typeface="Times New Roman"/>
                <a:cs typeface="Times New Roman"/>
              </a:rPr>
              <a:t>ular</a:t>
            </a:r>
            <a:r>
              <a:rPr sz="2000" spc="-10" dirty="0">
                <a:latin typeface="Times New Roman"/>
                <a:cs typeface="Times New Roman"/>
              </a:rPr>
              <a:t> </a:t>
            </a:r>
            <a:r>
              <a:rPr sz="2000" dirty="0">
                <a:latin typeface="Times New Roman"/>
                <a:cs typeface="Times New Roman"/>
              </a:rPr>
              <a:t>p</a:t>
            </a:r>
            <a:r>
              <a:rPr sz="2000" spc="5" dirty="0">
                <a:latin typeface="Times New Roman"/>
                <a:cs typeface="Times New Roman"/>
              </a:rPr>
              <a:t>a</a:t>
            </a:r>
            <a:r>
              <a:rPr sz="2000" dirty="0">
                <a:latin typeface="Times New Roman"/>
                <a:cs typeface="Times New Roman"/>
              </a:rPr>
              <a:t>ge</a:t>
            </a:r>
            <a:r>
              <a:rPr sz="2000" spc="-5" dirty="0">
                <a:latin typeface="Times New Roman"/>
                <a:cs typeface="Times New Roman"/>
              </a:rPr>
              <a:t> a</a:t>
            </a:r>
            <a:r>
              <a:rPr sz="2000" dirty="0">
                <a:latin typeface="Times New Roman"/>
                <a:cs typeface="Times New Roman"/>
              </a:rPr>
              <a:t>t the</a:t>
            </a:r>
            <a:r>
              <a:rPr sz="2000" spc="-5" dirty="0">
                <a:latin typeface="Times New Roman"/>
                <a:cs typeface="Times New Roman"/>
              </a:rPr>
              <a:t> </a:t>
            </a:r>
            <a:r>
              <a:rPr sz="2000" dirty="0">
                <a:latin typeface="Times New Roman"/>
                <a:cs typeface="Times New Roman"/>
              </a:rPr>
              <a:t>site</a:t>
            </a:r>
            <a:r>
              <a:rPr sz="2000" spc="-5" dirty="0">
                <a:latin typeface="Times New Roman"/>
                <a:cs typeface="Times New Roman"/>
              </a:rPr>
              <a:t> </a:t>
            </a:r>
            <a:r>
              <a:rPr sz="2000" spc="5" dirty="0">
                <a:latin typeface="Times New Roman"/>
                <a:cs typeface="Times New Roman"/>
              </a:rPr>
              <a:t>a</a:t>
            </a:r>
            <a:r>
              <a:rPr sz="2000" dirty="0">
                <a:latin typeface="Times New Roman"/>
                <a:cs typeface="Times New Roman"/>
              </a:rPr>
              <a:t>nd le</a:t>
            </a:r>
            <a:r>
              <a:rPr sz="2000" spc="-10" dirty="0">
                <a:latin typeface="Times New Roman"/>
                <a:cs typeface="Times New Roman"/>
              </a:rPr>
              <a:t>f</a:t>
            </a:r>
            <a:r>
              <a:rPr sz="2000" dirty="0">
                <a:latin typeface="Times New Roman"/>
                <a:cs typeface="Times New Roman"/>
              </a:rPr>
              <a:t>t the</a:t>
            </a:r>
            <a:r>
              <a:rPr sz="2000" spc="-5" dirty="0">
                <a:latin typeface="Times New Roman"/>
                <a:cs typeface="Times New Roman"/>
              </a:rPr>
              <a:t> </a:t>
            </a:r>
            <a:r>
              <a:rPr sz="2000" dirty="0">
                <a:latin typeface="Times New Roman"/>
                <a:cs typeface="Times New Roman"/>
              </a:rPr>
              <a:t>w</a:t>
            </a:r>
            <a:r>
              <a:rPr sz="2000" spc="-10" dirty="0">
                <a:latin typeface="Times New Roman"/>
                <a:cs typeface="Times New Roman"/>
              </a:rPr>
              <a:t>e</a:t>
            </a:r>
            <a:r>
              <a:rPr sz="2000" dirty="0">
                <a:latin typeface="Times New Roman"/>
                <a:cs typeface="Times New Roman"/>
              </a:rPr>
              <a:t>bsite</a:t>
            </a:r>
            <a:r>
              <a:rPr sz="2000" spc="-5" dirty="0">
                <a:latin typeface="Times New Roman"/>
                <a:cs typeface="Times New Roman"/>
              </a:rPr>
              <a:t> </a:t>
            </a:r>
            <a:r>
              <a:rPr sz="2000" dirty="0">
                <a:latin typeface="Times New Roman"/>
                <a:cs typeface="Times New Roman"/>
              </a:rPr>
              <a:t>with</a:t>
            </a:r>
            <a:r>
              <a:rPr sz="2000" spc="10" dirty="0">
                <a:latin typeface="Times New Roman"/>
                <a:cs typeface="Times New Roman"/>
              </a:rPr>
              <a:t>o</a:t>
            </a:r>
            <a:r>
              <a:rPr sz="2000" dirty="0">
                <a:latin typeface="Times New Roman"/>
                <a:cs typeface="Times New Roman"/>
              </a:rPr>
              <a:t>ut a</a:t>
            </a:r>
            <a:r>
              <a:rPr sz="2000" spc="5" dirty="0">
                <a:latin typeface="Times New Roman"/>
                <a:cs typeface="Times New Roman"/>
              </a:rPr>
              <a:t>n</a:t>
            </a:r>
            <a:r>
              <a:rPr sz="2000" dirty="0">
                <a:latin typeface="Times New Roman"/>
                <a:cs typeface="Times New Roman"/>
              </a:rPr>
              <a:t>y</a:t>
            </a:r>
            <a:r>
              <a:rPr sz="2000" spc="-15" dirty="0">
                <a:latin typeface="Times New Roman"/>
                <a:cs typeface="Times New Roman"/>
              </a:rPr>
              <a:t> </a:t>
            </a:r>
            <a:r>
              <a:rPr sz="2000" spc="-5" dirty="0">
                <a:latin typeface="Times New Roman"/>
                <a:cs typeface="Times New Roman"/>
              </a:rPr>
              <a:t>ac</a:t>
            </a:r>
            <a:r>
              <a:rPr sz="2000" dirty="0">
                <a:latin typeface="Times New Roman"/>
                <a:cs typeface="Times New Roman"/>
              </a:rPr>
              <a:t>tivi</a:t>
            </a:r>
            <a:r>
              <a:rPr sz="2000" spc="15" dirty="0">
                <a:latin typeface="Times New Roman"/>
                <a:cs typeface="Times New Roman"/>
              </a:rPr>
              <a:t>t</a:t>
            </a:r>
            <a:r>
              <a:rPr sz="2000" spc="-25" dirty="0">
                <a:latin typeface="Times New Roman"/>
                <a:cs typeface="Times New Roman"/>
              </a:rPr>
              <a:t>y</a:t>
            </a:r>
            <a:r>
              <a:rPr sz="2000" dirty="0">
                <a:latin typeface="Times New Roman"/>
                <a:cs typeface="Times New Roman"/>
              </a:rPr>
              <a:t>. T</a:t>
            </a:r>
            <a:r>
              <a:rPr sz="2000" spc="5" dirty="0">
                <a:latin typeface="Times New Roman"/>
                <a:cs typeface="Times New Roman"/>
              </a:rPr>
              <a:t>h</a:t>
            </a:r>
            <a:r>
              <a:rPr sz="2000" dirty="0">
                <a:latin typeface="Times New Roman"/>
                <a:cs typeface="Times New Roman"/>
              </a:rPr>
              <a:t>e</a:t>
            </a:r>
            <a:r>
              <a:rPr sz="2000" spc="-5" dirty="0">
                <a:latin typeface="Times New Roman"/>
                <a:cs typeface="Times New Roman"/>
              </a:rPr>
              <a:t> e</a:t>
            </a:r>
            <a:r>
              <a:rPr sz="2000" spc="10" dirty="0">
                <a:latin typeface="Times New Roman"/>
                <a:cs typeface="Times New Roman"/>
              </a:rPr>
              <a:t>x</a:t>
            </a:r>
            <a:r>
              <a:rPr sz="2000" dirty="0">
                <a:latin typeface="Times New Roman"/>
                <a:cs typeface="Times New Roman"/>
              </a:rPr>
              <a:t>it r</a:t>
            </a:r>
            <a:r>
              <a:rPr sz="2000" spc="-10" dirty="0">
                <a:latin typeface="Times New Roman"/>
                <a:cs typeface="Times New Roman"/>
              </a:rPr>
              <a:t>a</a:t>
            </a:r>
            <a:r>
              <a:rPr sz="2000" dirty="0">
                <a:latin typeface="Times New Roman"/>
                <a:cs typeface="Times New Roman"/>
              </a:rPr>
              <a:t>te of a</a:t>
            </a:r>
            <a:r>
              <a:rPr sz="2000" spc="-5" dirty="0">
                <a:latin typeface="Times New Roman"/>
                <a:cs typeface="Times New Roman"/>
              </a:rPr>
              <a:t> </a:t>
            </a:r>
            <a:r>
              <a:rPr sz="2000" dirty="0">
                <a:latin typeface="Times New Roman"/>
                <a:cs typeface="Times New Roman"/>
              </a:rPr>
              <a:t>p</a:t>
            </a:r>
            <a:r>
              <a:rPr sz="2000" spc="5" dirty="0">
                <a:latin typeface="Times New Roman"/>
                <a:cs typeface="Times New Roman"/>
              </a:rPr>
              <a:t>a</a:t>
            </a:r>
            <a:r>
              <a:rPr sz="2000" spc="-15" dirty="0">
                <a:latin typeface="Times New Roman"/>
                <a:cs typeface="Times New Roman"/>
              </a:rPr>
              <a:t>g</a:t>
            </a:r>
            <a:r>
              <a:rPr sz="2000" dirty="0">
                <a:latin typeface="Times New Roman"/>
                <a:cs typeface="Times New Roman"/>
              </a:rPr>
              <a:t>e</a:t>
            </a:r>
            <a:r>
              <a:rPr sz="2000" spc="-5" dirty="0">
                <a:latin typeface="Times New Roman"/>
                <a:cs typeface="Times New Roman"/>
              </a:rPr>
              <a:t> </a:t>
            </a:r>
            <a:r>
              <a:rPr sz="2000" dirty="0">
                <a:latin typeface="Times New Roman"/>
                <a:cs typeface="Times New Roman"/>
              </a:rPr>
              <a:t>is the</a:t>
            </a:r>
            <a:r>
              <a:rPr sz="2000" spc="-5" dirty="0">
                <a:latin typeface="Times New Roman"/>
                <a:cs typeface="Times New Roman"/>
              </a:rPr>
              <a:t> </a:t>
            </a:r>
            <a:r>
              <a:rPr sz="2000" dirty="0">
                <a:latin typeface="Times New Roman"/>
                <a:cs typeface="Times New Roman"/>
              </a:rPr>
              <a:t>p</a:t>
            </a:r>
            <a:r>
              <a:rPr sz="2000" spc="5" dirty="0">
                <a:latin typeface="Times New Roman"/>
                <a:cs typeface="Times New Roman"/>
              </a:rPr>
              <a:t>e</a:t>
            </a:r>
            <a:r>
              <a:rPr sz="2000" dirty="0">
                <a:latin typeface="Times New Roman"/>
                <a:cs typeface="Times New Roman"/>
              </a:rPr>
              <a:t>rc</a:t>
            </a:r>
            <a:r>
              <a:rPr sz="2000" spc="-5" dirty="0">
                <a:latin typeface="Times New Roman"/>
                <a:cs typeface="Times New Roman"/>
              </a:rPr>
              <a:t>e</a:t>
            </a:r>
            <a:r>
              <a:rPr sz="2000" dirty="0">
                <a:latin typeface="Times New Roman"/>
                <a:cs typeface="Times New Roman"/>
              </a:rPr>
              <a:t>nt</a:t>
            </a:r>
            <a:r>
              <a:rPr sz="2000" spc="5" dirty="0">
                <a:latin typeface="Times New Roman"/>
                <a:cs typeface="Times New Roman"/>
              </a:rPr>
              <a:t>a</a:t>
            </a:r>
            <a:r>
              <a:rPr sz="2000" spc="-15" dirty="0">
                <a:latin typeface="Times New Roman"/>
                <a:cs typeface="Times New Roman"/>
              </a:rPr>
              <a:t>g</a:t>
            </a:r>
            <a:r>
              <a:rPr sz="2000" dirty="0">
                <a:latin typeface="Times New Roman"/>
                <a:cs typeface="Times New Roman"/>
              </a:rPr>
              <a:t>e</a:t>
            </a:r>
            <a:r>
              <a:rPr sz="2000" spc="5" dirty="0">
                <a:latin typeface="Times New Roman"/>
                <a:cs typeface="Times New Roman"/>
              </a:rPr>
              <a:t> </a:t>
            </a:r>
            <a:r>
              <a:rPr sz="2000" dirty="0">
                <a:latin typeface="Times New Roman"/>
                <a:cs typeface="Times New Roman"/>
              </a:rPr>
              <a:t>of us</a:t>
            </a:r>
            <a:r>
              <a:rPr sz="2000" spc="-10" dirty="0">
                <a:latin typeface="Times New Roman"/>
                <a:cs typeface="Times New Roman"/>
              </a:rPr>
              <a:t>e</a:t>
            </a:r>
            <a:r>
              <a:rPr sz="2000" dirty="0">
                <a:latin typeface="Times New Roman"/>
                <a:cs typeface="Times New Roman"/>
              </a:rPr>
              <a:t>rs </a:t>
            </a:r>
            <a:r>
              <a:rPr sz="2000" spc="-5" dirty="0">
                <a:latin typeface="Times New Roman"/>
                <a:cs typeface="Times New Roman"/>
              </a:rPr>
              <a:t>w</a:t>
            </a:r>
            <a:r>
              <a:rPr sz="2000" dirty="0">
                <a:latin typeface="Times New Roman"/>
                <a:cs typeface="Times New Roman"/>
              </a:rPr>
              <a:t>ho h</a:t>
            </a:r>
            <a:r>
              <a:rPr sz="2000" spc="-5" dirty="0">
                <a:latin typeface="Times New Roman"/>
                <a:cs typeface="Times New Roman"/>
              </a:rPr>
              <a:t>a</a:t>
            </a:r>
            <a:r>
              <a:rPr sz="2000" spc="10" dirty="0">
                <a:latin typeface="Times New Roman"/>
                <a:cs typeface="Times New Roman"/>
              </a:rPr>
              <a:t>v</a:t>
            </a:r>
            <a:r>
              <a:rPr sz="2000" dirty="0">
                <a:latin typeface="Times New Roman"/>
                <a:cs typeface="Times New Roman"/>
              </a:rPr>
              <a:t>e</a:t>
            </a:r>
            <a:r>
              <a:rPr sz="2000" spc="-5" dirty="0">
                <a:latin typeface="Times New Roman"/>
                <a:cs typeface="Times New Roman"/>
              </a:rPr>
              <a:t> </a:t>
            </a:r>
            <a:r>
              <a:rPr sz="2000" dirty="0">
                <a:latin typeface="Times New Roman"/>
                <a:cs typeface="Times New Roman"/>
              </a:rPr>
              <a:t>their</a:t>
            </a:r>
            <a:r>
              <a:rPr sz="2000" spc="-5" dirty="0">
                <a:latin typeface="Times New Roman"/>
                <a:cs typeface="Times New Roman"/>
              </a:rPr>
              <a:t> </a:t>
            </a:r>
            <a:r>
              <a:rPr sz="2000" spc="10" dirty="0">
                <a:latin typeface="Times New Roman"/>
                <a:cs typeface="Times New Roman"/>
              </a:rPr>
              <a:t>l</a:t>
            </a:r>
            <a:r>
              <a:rPr sz="2000" spc="-5" dirty="0">
                <a:latin typeface="Times New Roman"/>
                <a:cs typeface="Times New Roman"/>
              </a:rPr>
              <a:t>a</a:t>
            </a:r>
            <a:r>
              <a:rPr sz="2000" dirty="0">
                <a:latin typeface="Times New Roman"/>
                <a:cs typeface="Times New Roman"/>
              </a:rPr>
              <a:t>st s</a:t>
            </a:r>
            <a:r>
              <a:rPr sz="2000" spc="-5" dirty="0">
                <a:latin typeface="Times New Roman"/>
                <a:cs typeface="Times New Roman"/>
              </a:rPr>
              <a:t>e</a:t>
            </a:r>
            <a:r>
              <a:rPr sz="2000" dirty="0">
                <a:latin typeface="Times New Roman"/>
                <a:cs typeface="Times New Roman"/>
              </a:rPr>
              <a:t>ssion on that p</a:t>
            </a:r>
            <a:r>
              <a:rPr sz="2000" spc="-5" dirty="0">
                <a:latin typeface="Times New Roman"/>
                <a:cs typeface="Times New Roman"/>
              </a:rPr>
              <a:t>a</a:t>
            </a:r>
            <a:r>
              <a:rPr sz="2000" dirty="0">
                <a:latin typeface="Times New Roman"/>
                <a:cs typeface="Times New Roman"/>
              </a:rPr>
              <a:t>g</a:t>
            </a:r>
            <a:r>
              <a:rPr sz="2000" spc="-5" dirty="0">
                <a:latin typeface="Times New Roman"/>
                <a:cs typeface="Times New Roman"/>
              </a:rPr>
              <a:t>e</a:t>
            </a:r>
            <a:r>
              <a:rPr sz="2000" dirty="0">
                <a:latin typeface="Times New Roman"/>
                <a:cs typeface="Times New Roman"/>
              </a:rPr>
              <a:t>.</a:t>
            </a:r>
            <a:r>
              <a:rPr sz="2000" spc="10" dirty="0">
                <a:latin typeface="Times New Roman"/>
                <a:cs typeface="Times New Roman"/>
              </a:rPr>
              <a:t> </a:t>
            </a:r>
            <a:endParaRPr sz="2000" dirty="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57230" y="378109"/>
            <a:ext cx="6421755" cy="9047157"/>
          </a:xfrm>
          <a:prstGeom prst="rect">
            <a:avLst/>
          </a:prstGeom>
        </p:spPr>
        <p:txBody>
          <a:bodyPr vert="horz" wrap="square" lIns="0" tIns="0" rIns="0" bIns="0" rtlCol="0">
            <a:spAutoFit/>
          </a:bodyPr>
          <a:lstStyle/>
          <a:p>
            <a:pPr marR="189230" algn="ctr">
              <a:lnSpc>
                <a:spcPct val="100000"/>
              </a:lnSpc>
            </a:pPr>
            <a:r>
              <a:rPr sz="2400" b="1" spc="-5" dirty="0">
                <a:latin typeface="Times New Roman"/>
                <a:cs typeface="Times New Roman"/>
              </a:rPr>
              <a:t>6</a:t>
            </a:r>
            <a:r>
              <a:rPr sz="2400" b="1" spc="-10" dirty="0">
                <a:latin typeface="Times New Roman"/>
                <a:cs typeface="Times New Roman"/>
              </a:rPr>
              <a:t>.</a:t>
            </a:r>
            <a:r>
              <a:rPr sz="2400" b="1" spc="-15" dirty="0">
                <a:latin typeface="Times New Roman"/>
                <a:cs typeface="Times New Roman"/>
              </a:rPr>
              <a:t>C</a:t>
            </a:r>
            <a:r>
              <a:rPr sz="2400" b="1" spc="-25" dirty="0">
                <a:latin typeface="Times New Roman"/>
                <a:cs typeface="Times New Roman"/>
              </a:rPr>
              <a:t>O</a:t>
            </a:r>
            <a:r>
              <a:rPr sz="2400" b="1" spc="-10" dirty="0">
                <a:latin typeface="Times New Roman"/>
                <a:cs typeface="Times New Roman"/>
              </a:rPr>
              <a:t>N</a:t>
            </a:r>
            <a:r>
              <a:rPr sz="2400" b="1" spc="-15" dirty="0">
                <a:latin typeface="Times New Roman"/>
                <a:cs typeface="Times New Roman"/>
              </a:rPr>
              <a:t>CLUS</a:t>
            </a:r>
            <a:r>
              <a:rPr sz="2400" b="1" spc="0" dirty="0">
                <a:latin typeface="Times New Roman"/>
                <a:cs typeface="Times New Roman"/>
              </a:rPr>
              <a:t>I</a:t>
            </a:r>
            <a:r>
              <a:rPr sz="2400" b="1" spc="-25" dirty="0">
                <a:latin typeface="Times New Roman"/>
                <a:cs typeface="Times New Roman"/>
              </a:rPr>
              <a:t>O</a:t>
            </a:r>
            <a:r>
              <a:rPr sz="2400" b="1" spc="-15" dirty="0">
                <a:latin typeface="Times New Roman"/>
                <a:cs typeface="Times New Roman"/>
              </a:rPr>
              <a:t>N</a:t>
            </a:r>
            <a:r>
              <a:rPr sz="2400" b="1" spc="5" dirty="0">
                <a:latin typeface="Times New Roman"/>
                <a:cs typeface="Times New Roman"/>
              </a:rPr>
              <a:t> </a:t>
            </a:r>
            <a:r>
              <a:rPr sz="2400" b="1" spc="-15" dirty="0">
                <a:latin typeface="Times New Roman"/>
                <a:cs typeface="Times New Roman"/>
              </a:rPr>
              <a:t>AND</a:t>
            </a:r>
            <a:r>
              <a:rPr sz="2400" b="1" spc="5" dirty="0">
                <a:latin typeface="Times New Roman"/>
                <a:cs typeface="Times New Roman"/>
              </a:rPr>
              <a:t> </a:t>
            </a:r>
            <a:r>
              <a:rPr sz="2400" b="1" spc="-20" dirty="0">
                <a:latin typeface="Times New Roman"/>
                <a:cs typeface="Times New Roman"/>
              </a:rPr>
              <a:t>F</a:t>
            </a:r>
            <a:r>
              <a:rPr sz="2400" b="1" spc="-15" dirty="0">
                <a:latin typeface="Times New Roman"/>
                <a:cs typeface="Times New Roman"/>
              </a:rPr>
              <a:t>U</a:t>
            </a:r>
            <a:r>
              <a:rPr sz="2400" b="1" spc="-5" dirty="0">
                <a:latin typeface="Times New Roman"/>
                <a:cs typeface="Times New Roman"/>
              </a:rPr>
              <a:t>T</a:t>
            </a:r>
            <a:r>
              <a:rPr sz="2400" b="1" spc="-15" dirty="0">
                <a:latin typeface="Times New Roman"/>
                <a:cs typeface="Times New Roman"/>
              </a:rPr>
              <a:t>URE</a:t>
            </a:r>
            <a:r>
              <a:rPr sz="2400" b="1" spc="-5" dirty="0">
                <a:latin typeface="Times New Roman"/>
                <a:cs typeface="Times New Roman"/>
              </a:rPr>
              <a:t> </a:t>
            </a:r>
            <a:r>
              <a:rPr sz="2400" b="1" dirty="0">
                <a:latin typeface="Times New Roman"/>
                <a:cs typeface="Times New Roman"/>
              </a:rPr>
              <a:t>S</a:t>
            </a:r>
            <a:r>
              <a:rPr sz="2400" b="1" spc="-15" dirty="0">
                <a:latin typeface="Times New Roman"/>
                <a:cs typeface="Times New Roman"/>
              </a:rPr>
              <a:t>C</a:t>
            </a:r>
            <a:r>
              <a:rPr sz="2400" b="1" spc="-25" dirty="0">
                <a:latin typeface="Times New Roman"/>
                <a:cs typeface="Times New Roman"/>
              </a:rPr>
              <a:t>O</a:t>
            </a:r>
            <a:r>
              <a:rPr sz="2400" b="1" spc="-15" dirty="0">
                <a:latin typeface="Times New Roman"/>
                <a:cs typeface="Times New Roman"/>
              </a:rPr>
              <a:t>PE</a:t>
            </a:r>
            <a:endParaRPr sz="2400" dirty="0">
              <a:latin typeface="Times New Roman"/>
              <a:cs typeface="Times New Roman"/>
            </a:endParaRPr>
          </a:p>
          <a:p>
            <a:pPr>
              <a:lnSpc>
                <a:spcPct val="100000"/>
              </a:lnSpc>
              <a:spcBef>
                <a:spcPts val="4"/>
              </a:spcBef>
            </a:pPr>
            <a:endParaRPr sz="2000" dirty="0">
              <a:latin typeface="Times New Roman"/>
              <a:cs typeface="Times New Roman"/>
            </a:endParaRPr>
          </a:p>
          <a:p>
            <a:pPr marL="12700" marR="100330">
              <a:lnSpc>
                <a:spcPct val="143700"/>
              </a:lnSpc>
            </a:pPr>
            <a:r>
              <a:rPr sz="2000" spc="50" dirty="0">
                <a:latin typeface="Times New Roman"/>
                <a:cs typeface="Times New Roman"/>
              </a:rPr>
              <a:t>Be</a:t>
            </a:r>
            <a:r>
              <a:rPr sz="2000" spc="55" dirty="0">
                <a:latin typeface="Times New Roman"/>
                <a:cs typeface="Times New Roman"/>
              </a:rPr>
              <a:t>for</a:t>
            </a:r>
            <a:r>
              <a:rPr sz="2000" dirty="0">
                <a:latin typeface="Times New Roman"/>
                <a:cs typeface="Times New Roman"/>
              </a:rPr>
              <a:t>e</a:t>
            </a:r>
            <a:r>
              <a:rPr sz="2000" spc="110" dirty="0">
                <a:latin typeface="Times New Roman"/>
                <a:cs typeface="Times New Roman"/>
              </a:rPr>
              <a:t> </a:t>
            </a:r>
            <a:r>
              <a:rPr sz="2000" spc="55" dirty="0">
                <a:latin typeface="Times New Roman"/>
                <a:cs typeface="Times New Roman"/>
              </a:rPr>
              <a:t>w</a:t>
            </a:r>
            <a:r>
              <a:rPr sz="2000" dirty="0">
                <a:latin typeface="Times New Roman"/>
                <a:cs typeface="Times New Roman"/>
              </a:rPr>
              <a:t>e</a:t>
            </a:r>
            <a:r>
              <a:rPr sz="2000" spc="100" dirty="0">
                <a:latin typeface="Times New Roman"/>
                <a:cs typeface="Times New Roman"/>
              </a:rPr>
              <a:t> </a:t>
            </a:r>
            <a:r>
              <a:rPr sz="2000" spc="60" dirty="0">
                <a:latin typeface="Times New Roman"/>
                <a:cs typeface="Times New Roman"/>
              </a:rPr>
              <a:t>l</a:t>
            </a:r>
            <a:r>
              <a:rPr sz="2000" spc="40" dirty="0">
                <a:latin typeface="Times New Roman"/>
                <a:cs typeface="Times New Roman"/>
              </a:rPr>
              <a:t>a</a:t>
            </a:r>
            <a:r>
              <a:rPr sz="2000" spc="55" dirty="0">
                <a:latin typeface="Times New Roman"/>
                <a:cs typeface="Times New Roman"/>
              </a:rPr>
              <a:t>un</a:t>
            </a:r>
            <a:r>
              <a:rPr sz="2000" spc="50" dirty="0">
                <a:latin typeface="Times New Roman"/>
                <a:cs typeface="Times New Roman"/>
              </a:rPr>
              <a:t>c</a:t>
            </a:r>
            <a:r>
              <a:rPr sz="2000" dirty="0">
                <a:latin typeface="Times New Roman"/>
                <a:cs typeface="Times New Roman"/>
              </a:rPr>
              <a:t>h</a:t>
            </a:r>
            <a:r>
              <a:rPr sz="2000" spc="105" dirty="0">
                <a:latin typeface="Times New Roman"/>
                <a:cs typeface="Times New Roman"/>
              </a:rPr>
              <a:t> </a:t>
            </a:r>
            <a:r>
              <a:rPr sz="2000" spc="45" dirty="0">
                <a:latin typeface="Times New Roman"/>
                <a:cs typeface="Times New Roman"/>
              </a:rPr>
              <a:t>i</a:t>
            </a:r>
            <a:r>
              <a:rPr sz="2000" spc="55" dirty="0">
                <a:latin typeface="Times New Roman"/>
                <a:cs typeface="Times New Roman"/>
              </a:rPr>
              <a:t>n</a:t>
            </a:r>
            <a:r>
              <a:rPr sz="2000" spc="45" dirty="0">
                <a:latin typeface="Times New Roman"/>
                <a:cs typeface="Times New Roman"/>
              </a:rPr>
              <a:t>t</a:t>
            </a:r>
            <a:r>
              <a:rPr sz="2000" dirty="0">
                <a:latin typeface="Times New Roman"/>
                <a:cs typeface="Times New Roman"/>
              </a:rPr>
              <a:t>o</a:t>
            </a:r>
            <a:r>
              <a:rPr sz="2000" spc="105" dirty="0">
                <a:latin typeface="Times New Roman"/>
                <a:cs typeface="Times New Roman"/>
              </a:rPr>
              <a:t> </a:t>
            </a:r>
            <a:r>
              <a:rPr sz="2000" spc="60" dirty="0">
                <a:latin typeface="Times New Roman"/>
                <a:cs typeface="Times New Roman"/>
              </a:rPr>
              <a:t>t</a:t>
            </a:r>
            <a:r>
              <a:rPr sz="2000" spc="55" dirty="0">
                <a:latin typeface="Times New Roman"/>
                <a:cs typeface="Times New Roman"/>
              </a:rPr>
              <a:t>h</a:t>
            </a:r>
            <a:r>
              <a:rPr sz="2000" dirty="0">
                <a:latin typeface="Times New Roman"/>
                <a:cs typeface="Times New Roman"/>
              </a:rPr>
              <a:t>e</a:t>
            </a:r>
            <a:r>
              <a:rPr sz="2000" spc="100" dirty="0">
                <a:latin typeface="Times New Roman"/>
                <a:cs typeface="Times New Roman"/>
              </a:rPr>
              <a:t> </a:t>
            </a:r>
            <a:r>
              <a:rPr sz="2000" spc="55" dirty="0">
                <a:latin typeface="Times New Roman"/>
                <a:cs typeface="Times New Roman"/>
              </a:rPr>
              <a:t>f</a:t>
            </a:r>
            <a:r>
              <a:rPr sz="2000" spc="45" dirty="0">
                <a:latin typeface="Times New Roman"/>
                <a:cs typeface="Times New Roman"/>
              </a:rPr>
              <a:t>u</a:t>
            </a:r>
            <a:r>
              <a:rPr sz="2000" spc="60" dirty="0">
                <a:latin typeface="Times New Roman"/>
                <a:cs typeface="Times New Roman"/>
              </a:rPr>
              <a:t>t</a:t>
            </a:r>
            <a:r>
              <a:rPr sz="2000" spc="55" dirty="0">
                <a:latin typeface="Times New Roman"/>
                <a:cs typeface="Times New Roman"/>
              </a:rPr>
              <a:t>ur</a:t>
            </a:r>
            <a:r>
              <a:rPr sz="2000" dirty="0">
                <a:latin typeface="Times New Roman"/>
                <a:cs typeface="Times New Roman"/>
              </a:rPr>
              <a:t>e</a:t>
            </a:r>
            <a:r>
              <a:rPr sz="2000" spc="100" dirty="0">
                <a:latin typeface="Times New Roman"/>
                <a:cs typeface="Times New Roman"/>
              </a:rPr>
              <a:t> </a:t>
            </a:r>
            <a:r>
              <a:rPr sz="2000" spc="50" dirty="0">
                <a:latin typeface="Times New Roman"/>
                <a:cs typeface="Times New Roman"/>
              </a:rPr>
              <a:t>a</a:t>
            </a:r>
            <a:r>
              <a:rPr sz="2000" spc="55" dirty="0">
                <a:latin typeface="Times New Roman"/>
                <a:cs typeface="Times New Roman"/>
              </a:rPr>
              <a:t>n</a:t>
            </a:r>
            <a:r>
              <a:rPr sz="2000" dirty="0">
                <a:latin typeface="Times New Roman"/>
                <a:cs typeface="Times New Roman"/>
              </a:rPr>
              <a:t>d</a:t>
            </a:r>
            <a:r>
              <a:rPr sz="2000" spc="105" dirty="0">
                <a:latin typeface="Times New Roman"/>
                <a:cs typeface="Times New Roman"/>
              </a:rPr>
              <a:t> </a:t>
            </a:r>
            <a:r>
              <a:rPr sz="2000" spc="60" dirty="0">
                <a:latin typeface="Times New Roman"/>
                <a:cs typeface="Times New Roman"/>
              </a:rPr>
              <a:t>s</a:t>
            </a:r>
            <a:r>
              <a:rPr sz="2000" spc="40" dirty="0">
                <a:latin typeface="Times New Roman"/>
                <a:cs typeface="Times New Roman"/>
              </a:rPr>
              <a:t>c</a:t>
            </a:r>
            <a:r>
              <a:rPr sz="2000" spc="55" dirty="0">
                <a:latin typeface="Times New Roman"/>
                <a:cs typeface="Times New Roman"/>
              </a:rPr>
              <a:t>op</a:t>
            </a:r>
            <a:r>
              <a:rPr sz="2000" dirty="0">
                <a:latin typeface="Times New Roman"/>
                <a:cs typeface="Times New Roman"/>
              </a:rPr>
              <a:t>e</a:t>
            </a:r>
            <a:r>
              <a:rPr sz="2000" spc="100" dirty="0">
                <a:latin typeface="Times New Roman"/>
                <a:cs typeface="Times New Roman"/>
              </a:rPr>
              <a:t> </a:t>
            </a:r>
            <a:r>
              <a:rPr sz="2000" spc="55" dirty="0">
                <a:latin typeface="Times New Roman"/>
                <a:cs typeface="Times New Roman"/>
              </a:rPr>
              <a:t>o</a:t>
            </a:r>
            <a:r>
              <a:rPr sz="2000" dirty="0">
                <a:latin typeface="Times New Roman"/>
                <a:cs typeface="Times New Roman"/>
              </a:rPr>
              <a:t>f</a:t>
            </a:r>
            <a:r>
              <a:rPr sz="2000" spc="100" dirty="0">
                <a:latin typeface="Times New Roman"/>
                <a:cs typeface="Times New Roman"/>
              </a:rPr>
              <a:t> </a:t>
            </a:r>
            <a:r>
              <a:rPr sz="2000" spc="50" dirty="0">
                <a:latin typeface="Times New Roman"/>
                <a:cs typeface="Times New Roman"/>
              </a:rPr>
              <a:t>eC</a:t>
            </a:r>
            <a:r>
              <a:rPr sz="2000" spc="55" dirty="0">
                <a:latin typeface="Times New Roman"/>
                <a:cs typeface="Times New Roman"/>
              </a:rPr>
              <a:t>o</a:t>
            </a:r>
            <a:r>
              <a:rPr sz="2000" spc="45" dirty="0">
                <a:latin typeface="Times New Roman"/>
                <a:cs typeface="Times New Roman"/>
              </a:rPr>
              <a:t>m</a:t>
            </a:r>
            <a:r>
              <a:rPr sz="2000" spc="60" dirty="0">
                <a:latin typeface="Times New Roman"/>
                <a:cs typeface="Times New Roman"/>
              </a:rPr>
              <a:t>m</a:t>
            </a:r>
            <a:r>
              <a:rPr sz="2000" spc="50" dirty="0">
                <a:latin typeface="Times New Roman"/>
                <a:cs typeface="Times New Roman"/>
              </a:rPr>
              <a:t>e</a:t>
            </a:r>
            <a:r>
              <a:rPr sz="2000" spc="55" dirty="0">
                <a:latin typeface="Times New Roman"/>
                <a:cs typeface="Times New Roman"/>
              </a:rPr>
              <a:t>r</a:t>
            </a:r>
            <a:r>
              <a:rPr sz="2000" spc="50" dirty="0">
                <a:latin typeface="Times New Roman"/>
                <a:cs typeface="Times New Roman"/>
              </a:rPr>
              <a:t>c</a:t>
            </a:r>
            <a:r>
              <a:rPr sz="2000" dirty="0">
                <a:latin typeface="Times New Roman"/>
                <a:cs typeface="Times New Roman"/>
              </a:rPr>
              <a:t>e</a:t>
            </a:r>
            <a:r>
              <a:rPr sz="2000" spc="100" dirty="0">
                <a:latin typeface="Times New Roman"/>
                <a:cs typeface="Times New Roman"/>
              </a:rPr>
              <a:t> </a:t>
            </a:r>
            <a:r>
              <a:rPr sz="2000" spc="60" dirty="0">
                <a:latin typeface="Times New Roman"/>
                <a:cs typeface="Times New Roman"/>
              </a:rPr>
              <a:t>i</a:t>
            </a:r>
            <a:r>
              <a:rPr sz="2000" dirty="0">
                <a:latin typeface="Times New Roman"/>
                <a:cs typeface="Times New Roman"/>
              </a:rPr>
              <a:t>n</a:t>
            </a:r>
            <a:r>
              <a:rPr sz="2000" spc="105" dirty="0">
                <a:latin typeface="Times New Roman"/>
                <a:cs typeface="Times New Roman"/>
              </a:rPr>
              <a:t> </a:t>
            </a:r>
            <a:r>
              <a:rPr sz="2000" spc="30" dirty="0">
                <a:latin typeface="Times New Roman"/>
                <a:cs typeface="Times New Roman"/>
              </a:rPr>
              <a:t>I</a:t>
            </a:r>
            <a:r>
              <a:rPr sz="2000" spc="55" dirty="0">
                <a:latin typeface="Times New Roman"/>
                <a:cs typeface="Times New Roman"/>
              </a:rPr>
              <a:t>nd</a:t>
            </a:r>
            <a:r>
              <a:rPr sz="2000" spc="60" dirty="0">
                <a:latin typeface="Times New Roman"/>
                <a:cs typeface="Times New Roman"/>
              </a:rPr>
              <a:t>i</a:t>
            </a:r>
            <a:r>
              <a:rPr sz="2000" spc="50" dirty="0">
                <a:latin typeface="Times New Roman"/>
                <a:cs typeface="Times New Roman"/>
              </a:rPr>
              <a:t>a</a:t>
            </a:r>
            <a:r>
              <a:rPr sz="2000" dirty="0">
                <a:latin typeface="Times New Roman"/>
                <a:cs typeface="Times New Roman"/>
              </a:rPr>
              <a:t>,</a:t>
            </a:r>
            <a:r>
              <a:rPr sz="2000" spc="105" dirty="0">
                <a:latin typeface="Times New Roman"/>
                <a:cs typeface="Times New Roman"/>
              </a:rPr>
              <a:t> </a:t>
            </a:r>
            <a:r>
              <a:rPr sz="2000" spc="45" dirty="0">
                <a:latin typeface="Times New Roman"/>
                <a:cs typeface="Times New Roman"/>
              </a:rPr>
              <a:t>l</a:t>
            </a:r>
            <a:r>
              <a:rPr sz="2000" spc="50" dirty="0">
                <a:latin typeface="Times New Roman"/>
                <a:cs typeface="Times New Roman"/>
              </a:rPr>
              <a:t>e</a:t>
            </a:r>
            <a:r>
              <a:rPr sz="2000" dirty="0">
                <a:latin typeface="Times New Roman"/>
                <a:cs typeface="Times New Roman"/>
              </a:rPr>
              <a:t>t</a:t>
            </a:r>
            <a:r>
              <a:rPr sz="2000" spc="120" dirty="0">
                <a:latin typeface="Times New Roman"/>
                <a:cs typeface="Times New Roman"/>
              </a:rPr>
              <a:t> </a:t>
            </a:r>
            <a:r>
              <a:rPr sz="2000" spc="45" dirty="0">
                <a:latin typeface="Times New Roman"/>
                <a:cs typeface="Times New Roman"/>
              </a:rPr>
              <a:t>u</a:t>
            </a:r>
            <a:r>
              <a:rPr sz="2000" dirty="0">
                <a:latin typeface="Times New Roman"/>
                <a:cs typeface="Times New Roman"/>
              </a:rPr>
              <a:t>s</a:t>
            </a:r>
            <a:r>
              <a:rPr sz="2000" spc="105" dirty="0">
                <a:latin typeface="Times New Roman"/>
                <a:cs typeface="Times New Roman"/>
              </a:rPr>
              <a:t> </a:t>
            </a:r>
            <a:r>
              <a:rPr sz="2000" spc="55" dirty="0">
                <a:latin typeface="Times New Roman"/>
                <a:cs typeface="Times New Roman"/>
              </a:rPr>
              <a:t>f</a:t>
            </a:r>
            <a:r>
              <a:rPr sz="2000" spc="60" dirty="0">
                <a:latin typeface="Times New Roman"/>
                <a:cs typeface="Times New Roman"/>
              </a:rPr>
              <a:t>i</a:t>
            </a:r>
            <a:r>
              <a:rPr sz="2000" spc="40" dirty="0">
                <a:latin typeface="Times New Roman"/>
                <a:cs typeface="Times New Roman"/>
              </a:rPr>
              <a:t>r</a:t>
            </a:r>
            <a:r>
              <a:rPr sz="2000" spc="60" dirty="0">
                <a:latin typeface="Times New Roman"/>
                <a:cs typeface="Times New Roman"/>
              </a:rPr>
              <a:t>s</a:t>
            </a:r>
            <a:r>
              <a:rPr sz="2000" dirty="0">
                <a:latin typeface="Times New Roman"/>
                <a:cs typeface="Times New Roman"/>
              </a:rPr>
              <a:t>t</a:t>
            </a:r>
            <a:r>
              <a:rPr sz="2000" spc="105" dirty="0">
                <a:latin typeface="Times New Roman"/>
                <a:cs typeface="Times New Roman"/>
              </a:rPr>
              <a:t> </a:t>
            </a:r>
            <a:r>
              <a:rPr sz="2000" spc="45" dirty="0">
                <a:latin typeface="Times New Roman"/>
                <a:cs typeface="Times New Roman"/>
              </a:rPr>
              <a:t>u</a:t>
            </a:r>
            <a:r>
              <a:rPr sz="2000" spc="55" dirty="0">
                <a:latin typeface="Times New Roman"/>
                <a:cs typeface="Times New Roman"/>
              </a:rPr>
              <a:t>nd</a:t>
            </a:r>
            <a:r>
              <a:rPr sz="2000" spc="50" dirty="0">
                <a:latin typeface="Times New Roman"/>
                <a:cs typeface="Times New Roman"/>
              </a:rPr>
              <a:t>e</a:t>
            </a:r>
            <a:r>
              <a:rPr sz="2000" spc="40" dirty="0">
                <a:latin typeface="Times New Roman"/>
                <a:cs typeface="Times New Roman"/>
              </a:rPr>
              <a:t>r</a:t>
            </a:r>
            <a:r>
              <a:rPr sz="2000" spc="60" dirty="0">
                <a:latin typeface="Times New Roman"/>
                <a:cs typeface="Times New Roman"/>
              </a:rPr>
              <a:t>st</a:t>
            </a:r>
            <a:r>
              <a:rPr sz="2000" spc="40" dirty="0">
                <a:latin typeface="Times New Roman"/>
                <a:cs typeface="Times New Roman"/>
              </a:rPr>
              <a:t>a</a:t>
            </a:r>
            <a:r>
              <a:rPr sz="2000" spc="55" dirty="0">
                <a:latin typeface="Times New Roman"/>
                <a:cs typeface="Times New Roman"/>
              </a:rPr>
              <a:t>n</a:t>
            </a:r>
            <a:r>
              <a:rPr sz="2000" dirty="0">
                <a:latin typeface="Times New Roman"/>
                <a:cs typeface="Times New Roman"/>
              </a:rPr>
              <a:t>d </a:t>
            </a:r>
            <a:r>
              <a:rPr sz="2000" spc="55" dirty="0">
                <a:latin typeface="Times New Roman"/>
                <a:cs typeface="Times New Roman"/>
              </a:rPr>
              <a:t>wh</a:t>
            </a:r>
            <a:r>
              <a:rPr sz="2000" spc="50" dirty="0">
                <a:latin typeface="Times New Roman"/>
                <a:cs typeface="Times New Roman"/>
              </a:rPr>
              <a:t>a</a:t>
            </a:r>
            <a:r>
              <a:rPr sz="2000" dirty="0">
                <a:latin typeface="Times New Roman"/>
                <a:cs typeface="Times New Roman"/>
              </a:rPr>
              <a:t>t</a:t>
            </a:r>
            <a:r>
              <a:rPr sz="2000" spc="110" dirty="0">
                <a:latin typeface="Times New Roman"/>
                <a:cs typeface="Times New Roman"/>
              </a:rPr>
              <a:t> </a:t>
            </a:r>
            <a:r>
              <a:rPr sz="2000" spc="45" dirty="0">
                <a:latin typeface="Times New Roman"/>
                <a:cs typeface="Times New Roman"/>
              </a:rPr>
              <a:t>i</a:t>
            </a:r>
            <a:r>
              <a:rPr sz="2000" dirty="0">
                <a:latin typeface="Times New Roman"/>
                <a:cs typeface="Times New Roman"/>
              </a:rPr>
              <a:t>s</a:t>
            </a:r>
            <a:r>
              <a:rPr sz="2000" spc="114" dirty="0">
                <a:latin typeface="Times New Roman"/>
                <a:cs typeface="Times New Roman"/>
              </a:rPr>
              <a:t> </a:t>
            </a:r>
            <a:r>
              <a:rPr sz="2000" spc="55" dirty="0">
                <a:latin typeface="Times New Roman"/>
                <a:cs typeface="Times New Roman"/>
              </a:rPr>
              <a:t>e-</a:t>
            </a:r>
            <a:r>
              <a:rPr sz="2000" spc="40" dirty="0">
                <a:latin typeface="Times New Roman"/>
                <a:cs typeface="Times New Roman"/>
              </a:rPr>
              <a:t>c</a:t>
            </a:r>
            <a:r>
              <a:rPr sz="2000" spc="55" dirty="0">
                <a:latin typeface="Times New Roman"/>
                <a:cs typeface="Times New Roman"/>
              </a:rPr>
              <a:t>o</a:t>
            </a:r>
            <a:r>
              <a:rPr sz="2000" spc="45" dirty="0">
                <a:latin typeface="Times New Roman"/>
                <a:cs typeface="Times New Roman"/>
              </a:rPr>
              <a:t>m</a:t>
            </a:r>
            <a:r>
              <a:rPr sz="2000" spc="60" dirty="0">
                <a:latin typeface="Times New Roman"/>
                <a:cs typeface="Times New Roman"/>
              </a:rPr>
              <a:t>m</a:t>
            </a:r>
            <a:r>
              <a:rPr sz="2000" spc="50" dirty="0">
                <a:latin typeface="Times New Roman"/>
                <a:cs typeface="Times New Roman"/>
              </a:rPr>
              <a:t>e</a:t>
            </a:r>
            <a:r>
              <a:rPr sz="2000" spc="55" dirty="0">
                <a:latin typeface="Times New Roman"/>
                <a:cs typeface="Times New Roman"/>
              </a:rPr>
              <a:t>r</a:t>
            </a:r>
            <a:r>
              <a:rPr sz="2000" spc="50" dirty="0">
                <a:latin typeface="Times New Roman"/>
                <a:cs typeface="Times New Roman"/>
              </a:rPr>
              <a:t>c</a:t>
            </a:r>
            <a:r>
              <a:rPr sz="2000" spc="40" dirty="0">
                <a:latin typeface="Times New Roman"/>
                <a:cs typeface="Times New Roman"/>
              </a:rPr>
              <a:t>e</a:t>
            </a:r>
            <a:r>
              <a:rPr sz="2000" dirty="0">
                <a:latin typeface="Times New Roman"/>
                <a:cs typeface="Times New Roman"/>
              </a:rPr>
              <a:t>.</a:t>
            </a:r>
            <a:r>
              <a:rPr sz="2000" spc="114" dirty="0">
                <a:latin typeface="Times New Roman"/>
                <a:cs typeface="Times New Roman"/>
              </a:rPr>
              <a:t> </a:t>
            </a:r>
            <a:r>
              <a:rPr sz="2000" spc="45" dirty="0">
                <a:latin typeface="Times New Roman"/>
                <a:cs typeface="Times New Roman"/>
              </a:rPr>
              <a:t>T</a:t>
            </a:r>
            <a:r>
              <a:rPr sz="2000" dirty="0">
                <a:latin typeface="Times New Roman"/>
                <a:cs typeface="Times New Roman"/>
              </a:rPr>
              <a:t>o</a:t>
            </a:r>
            <a:r>
              <a:rPr sz="2000" spc="114" dirty="0">
                <a:latin typeface="Times New Roman"/>
                <a:cs typeface="Times New Roman"/>
              </a:rPr>
              <a:t> </a:t>
            </a:r>
            <a:r>
              <a:rPr sz="2000" spc="45" dirty="0">
                <a:latin typeface="Times New Roman"/>
                <a:cs typeface="Times New Roman"/>
              </a:rPr>
              <a:t>p</a:t>
            </a:r>
            <a:r>
              <a:rPr sz="2000" spc="55" dirty="0">
                <a:latin typeface="Times New Roman"/>
                <a:cs typeface="Times New Roman"/>
              </a:rPr>
              <a:t>u</a:t>
            </a:r>
            <a:r>
              <a:rPr sz="2000" dirty="0">
                <a:latin typeface="Times New Roman"/>
                <a:cs typeface="Times New Roman"/>
              </a:rPr>
              <a:t>t</a:t>
            </a:r>
            <a:r>
              <a:rPr sz="2000" spc="105" dirty="0">
                <a:latin typeface="Times New Roman"/>
                <a:cs typeface="Times New Roman"/>
              </a:rPr>
              <a:t> </a:t>
            </a:r>
            <a:r>
              <a:rPr sz="2000" spc="45" dirty="0">
                <a:latin typeface="Times New Roman"/>
                <a:cs typeface="Times New Roman"/>
              </a:rPr>
              <a:t>i</a:t>
            </a:r>
            <a:r>
              <a:rPr sz="2000" dirty="0">
                <a:latin typeface="Times New Roman"/>
                <a:cs typeface="Times New Roman"/>
              </a:rPr>
              <a:t>t</a:t>
            </a:r>
            <a:r>
              <a:rPr sz="2000" spc="105" dirty="0">
                <a:latin typeface="Times New Roman"/>
                <a:cs typeface="Times New Roman"/>
              </a:rPr>
              <a:t> </a:t>
            </a:r>
            <a:r>
              <a:rPr sz="2000" spc="60" dirty="0">
                <a:latin typeface="Times New Roman"/>
                <a:cs typeface="Times New Roman"/>
              </a:rPr>
              <a:t>s</a:t>
            </a:r>
            <a:r>
              <a:rPr sz="2000" spc="45" dirty="0">
                <a:latin typeface="Times New Roman"/>
                <a:cs typeface="Times New Roman"/>
              </a:rPr>
              <a:t>im</a:t>
            </a:r>
            <a:r>
              <a:rPr sz="2000" spc="55" dirty="0">
                <a:latin typeface="Times New Roman"/>
                <a:cs typeface="Times New Roman"/>
              </a:rPr>
              <a:t>p</a:t>
            </a:r>
            <a:r>
              <a:rPr sz="2000" spc="60" dirty="0">
                <a:latin typeface="Times New Roman"/>
                <a:cs typeface="Times New Roman"/>
              </a:rPr>
              <a:t>l</a:t>
            </a:r>
            <a:r>
              <a:rPr sz="2000" spc="20" dirty="0">
                <a:latin typeface="Times New Roman"/>
                <a:cs typeface="Times New Roman"/>
              </a:rPr>
              <a:t>y</a:t>
            </a:r>
            <a:r>
              <a:rPr sz="2000" dirty="0">
                <a:latin typeface="Times New Roman"/>
                <a:cs typeface="Times New Roman"/>
              </a:rPr>
              <a:t>,</a:t>
            </a:r>
            <a:r>
              <a:rPr sz="2000" spc="114" dirty="0">
                <a:latin typeface="Times New Roman"/>
                <a:cs typeface="Times New Roman"/>
              </a:rPr>
              <a:t> </a:t>
            </a:r>
            <a:r>
              <a:rPr sz="2000" spc="50" dirty="0">
                <a:latin typeface="Times New Roman"/>
                <a:cs typeface="Times New Roman"/>
              </a:rPr>
              <a:t>e</a:t>
            </a:r>
            <a:r>
              <a:rPr sz="2000" spc="60" dirty="0">
                <a:latin typeface="Times New Roman"/>
                <a:cs typeface="Times New Roman"/>
              </a:rPr>
              <a:t>l</a:t>
            </a:r>
            <a:r>
              <a:rPr sz="2000" spc="50" dirty="0">
                <a:latin typeface="Times New Roman"/>
                <a:cs typeface="Times New Roman"/>
              </a:rPr>
              <a:t>ec</a:t>
            </a:r>
            <a:r>
              <a:rPr sz="2000" spc="60" dirty="0">
                <a:latin typeface="Times New Roman"/>
                <a:cs typeface="Times New Roman"/>
              </a:rPr>
              <a:t>t</a:t>
            </a:r>
            <a:r>
              <a:rPr sz="2000" spc="55" dirty="0">
                <a:latin typeface="Times New Roman"/>
                <a:cs typeface="Times New Roman"/>
              </a:rPr>
              <a:t>r</a:t>
            </a:r>
            <a:r>
              <a:rPr sz="2000" spc="45" dirty="0">
                <a:latin typeface="Times New Roman"/>
                <a:cs typeface="Times New Roman"/>
              </a:rPr>
              <a:t>o</a:t>
            </a:r>
            <a:r>
              <a:rPr sz="2000" spc="55" dirty="0">
                <a:latin typeface="Times New Roman"/>
                <a:cs typeface="Times New Roman"/>
              </a:rPr>
              <a:t>n</a:t>
            </a:r>
            <a:r>
              <a:rPr sz="2000" spc="60" dirty="0">
                <a:latin typeface="Times New Roman"/>
                <a:cs typeface="Times New Roman"/>
              </a:rPr>
              <a:t>i</a:t>
            </a:r>
            <a:r>
              <a:rPr sz="2000" dirty="0">
                <a:latin typeface="Times New Roman"/>
                <a:cs typeface="Times New Roman"/>
              </a:rPr>
              <a:t>c</a:t>
            </a:r>
            <a:r>
              <a:rPr sz="2000" spc="100" dirty="0">
                <a:latin typeface="Times New Roman"/>
                <a:cs typeface="Times New Roman"/>
              </a:rPr>
              <a:t> </a:t>
            </a:r>
            <a:r>
              <a:rPr sz="2000" spc="50" dirty="0">
                <a:latin typeface="Times New Roman"/>
                <a:cs typeface="Times New Roman"/>
              </a:rPr>
              <a:t>c</a:t>
            </a:r>
            <a:r>
              <a:rPr sz="2000" spc="45" dirty="0">
                <a:latin typeface="Times New Roman"/>
                <a:cs typeface="Times New Roman"/>
              </a:rPr>
              <a:t>o</a:t>
            </a:r>
            <a:r>
              <a:rPr sz="2000" spc="60" dirty="0">
                <a:latin typeface="Times New Roman"/>
                <a:cs typeface="Times New Roman"/>
              </a:rPr>
              <a:t>mm</a:t>
            </a:r>
            <a:r>
              <a:rPr sz="2000" spc="50" dirty="0">
                <a:latin typeface="Times New Roman"/>
                <a:cs typeface="Times New Roman"/>
              </a:rPr>
              <a:t>e</a:t>
            </a:r>
            <a:r>
              <a:rPr sz="2000" spc="55" dirty="0">
                <a:latin typeface="Times New Roman"/>
                <a:cs typeface="Times New Roman"/>
              </a:rPr>
              <a:t>r</a:t>
            </a:r>
            <a:r>
              <a:rPr sz="2000" spc="50" dirty="0">
                <a:latin typeface="Times New Roman"/>
                <a:cs typeface="Times New Roman"/>
              </a:rPr>
              <a:t>c</a:t>
            </a:r>
            <a:r>
              <a:rPr sz="2000" dirty="0">
                <a:latin typeface="Times New Roman"/>
                <a:cs typeface="Times New Roman"/>
              </a:rPr>
              <a:t>e</a:t>
            </a:r>
            <a:r>
              <a:rPr sz="2000" spc="100" dirty="0">
                <a:latin typeface="Times New Roman"/>
                <a:cs typeface="Times New Roman"/>
              </a:rPr>
              <a:t> </a:t>
            </a:r>
            <a:r>
              <a:rPr sz="2000" spc="55" dirty="0">
                <a:latin typeface="Times New Roman"/>
                <a:cs typeface="Times New Roman"/>
              </a:rPr>
              <a:t>r</a:t>
            </a:r>
            <a:r>
              <a:rPr sz="2000" spc="50" dirty="0">
                <a:latin typeface="Times New Roman"/>
                <a:cs typeface="Times New Roman"/>
              </a:rPr>
              <a:t>e</a:t>
            </a:r>
            <a:r>
              <a:rPr sz="2000" spc="55" dirty="0">
                <a:latin typeface="Times New Roman"/>
                <a:cs typeface="Times New Roman"/>
              </a:rPr>
              <a:t>f</a:t>
            </a:r>
            <a:r>
              <a:rPr sz="2000" spc="50" dirty="0">
                <a:latin typeface="Times New Roman"/>
                <a:cs typeface="Times New Roman"/>
              </a:rPr>
              <a:t>e</a:t>
            </a:r>
            <a:r>
              <a:rPr sz="2000" spc="40" dirty="0">
                <a:latin typeface="Times New Roman"/>
                <a:cs typeface="Times New Roman"/>
              </a:rPr>
              <a:t>r</a:t>
            </a:r>
            <a:r>
              <a:rPr sz="2000" dirty="0">
                <a:latin typeface="Times New Roman"/>
                <a:cs typeface="Times New Roman"/>
              </a:rPr>
              <a:t>s</a:t>
            </a:r>
            <a:r>
              <a:rPr sz="2000" spc="105" dirty="0">
                <a:latin typeface="Times New Roman"/>
                <a:cs typeface="Times New Roman"/>
              </a:rPr>
              <a:t> </a:t>
            </a:r>
            <a:r>
              <a:rPr sz="2000" spc="60" dirty="0">
                <a:latin typeface="Times New Roman"/>
                <a:cs typeface="Times New Roman"/>
              </a:rPr>
              <a:t>t</a:t>
            </a:r>
            <a:r>
              <a:rPr sz="2000" dirty="0">
                <a:latin typeface="Times New Roman"/>
                <a:cs typeface="Times New Roman"/>
              </a:rPr>
              <a:t>o</a:t>
            </a:r>
            <a:r>
              <a:rPr sz="2000" spc="105" dirty="0">
                <a:latin typeface="Times New Roman"/>
                <a:cs typeface="Times New Roman"/>
              </a:rPr>
              <a:t> </a:t>
            </a:r>
            <a:r>
              <a:rPr sz="2000" spc="60" dirty="0">
                <a:latin typeface="Times New Roman"/>
                <a:cs typeface="Times New Roman"/>
              </a:rPr>
              <a:t>t</a:t>
            </a:r>
            <a:r>
              <a:rPr sz="2000" spc="55" dirty="0">
                <a:latin typeface="Times New Roman"/>
                <a:cs typeface="Times New Roman"/>
              </a:rPr>
              <a:t>h</a:t>
            </a:r>
            <a:r>
              <a:rPr sz="2000" dirty="0">
                <a:latin typeface="Times New Roman"/>
                <a:cs typeface="Times New Roman"/>
              </a:rPr>
              <a:t>e</a:t>
            </a:r>
            <a:r>
              <a:rPr sz="2000" spc="100" dirty="0">
                <a:latin typeface="Times New Roman"/>
                <a:cs typeface="Times New Roman"/>
              </a:rPr>
              <a:t> </a:t>
            </a:r>
            <a:r>
              <a:rPr sz="2000" spc="45" dirty="0">
                <a:latin typeface="Times New Roman"/>
                <a:cs typeface="Times New Roman"/>
              </a:rPr>
              <a:t>p</a:t>
            </a:r>
            <a:r>
              <a:rPr sz="2000" spc="55" dirty="0">
                <a:latin typeface="Times New Roman"/>
                <a:cs typeface="Times New Roman"/>
              </a:rPr>
              <a:t>ur</a:t>
            </a:r>
            <a:r>
              <a:rPr sz="2000" spc="50" dirty="0">
                <a:latin typeface="Times New Roman"/>
                <a:cs typeface="Times New Roman"/>
              </a:rPr>
              <a:t>c</a:t>
            </a:r>
            <a:r>
              <a:rPr sz="2000" spc="55" dirty="0">
                <a:latin typeface="Times New Roman"/>
                <a:cs typeface="Times New Roman"/>
              </a:rPr>
              <a:t>h</a:t>
            </a:r>
            <a:r>
              <a:rPr sz="2000" spc="40" dirty="0">
                <a:latin typeface="Times New Roman"/>
                <a:cs typeface="Times New Roman"/>
              </a:rPr>
              <a:t>a</a:t>
            </a:r>
            <a:r>
              <a:rPr sz="2000" spc="60" dirty="0">
                <a:latin typeface="Times New Roman"/>
                <a:cs typeface="Times New Roman"/>
              </a:rPr>
              <a:t>s</a:t>
            </a:r>
            <a:r>
              <a:rPr sz="2000" dirty="0">
                <a:latin typeface="Times New Roman"/>
                <a:cs typeface="Times New Roman"/>
              </a:rPr>
              <a:t>e</a:t>
            </a:r>
            <a:r>
              <a:rPr sz="2000" spc="110" dirty="0">
                <a:latin typeface="Times New Roman"/>
                <a:cs typeface="Times New Roman"/>
              </a:rPr>
              <a:t> </a:t>
            </a:r>
            <a:r>
              <a:rPr sz="2000" spc="40" dirty="0">
                <a:latin typeface="Times New Roman"/>
                <a:cs typeface="Times New Roman"/>
              </a:rPr>
              <a:t>a</a:t>
            </a:r>
            <a:r>
              <a:rPr sz="2000" spc="55" dirty="0">
                <a:latin typeface="Times New Roman"/>
                <a:cs typeface="Times New Roman"/>
              </a:rPr>
              <a:t>n</a:t>
            </a:r>
            <a:r>
              <a:rPr sz="2000" dirty="0">
                <a:latin typeface="Times New Roman"/>
                <a:cs typeface="Times New Roman"/>
              </a:rPr>
              <a:t>d</a:t>
            </a:r>
            <a:r>
              <a:rPr sz="2000" spc="105" dirty="0">
                <a:latin typeface="Times New Roman"/>
                <a:cs typeface="Times New Roman"/>
              </a:rPr>
              <a:t> </a:t>
            </a:r>
            <a:r>
              <a:rPr sz="2000" spc="60" dirty="0">
                <a:latin typeface="Times New Roman"/>
                <a:cs typeface="Times New Roman"/>
              </a:rPr>
              <a:t>s</a:t>
            </a:r>
            <a:r>
              <a:rPr sz="2000" spc="40" dirty="0">
                <a:latin typeface="Times New Roman"/>
                <a:cs typeface="Times New Roman"/>
              </a:rPr>
              <a:t>a</a:t>
            </a:r>
            <a:r>
              <a:rPr sz="2000" spc="60" dirty="0">
                <a:latin typeface="Times New Roman"/>
                <a:cs typeface="Times New Roman"/>
              </a:rPr>
              <a:t>l</a:t>
            </a:r>
            <a:r>
              <a:rPr sz="2000" dirty="0">
                <a:latin typeface="Times New Roman"/>
                <a:cs typeface="Times New Roman"/>
              </a:rPr>
              <a:t>e</a:t>
            </a:r>
            <a:r>
              <a:rPr sz="2000" spc="100" dirty="0">
                <a:latin typeface="Times New Roman"/>
                <a:cs typeface="Times New Roman"/>
              </a:rPr>
              <a:t> </a:t>
            </a:r>
            <a:r>
              <a:rPr sz="2000" spc="55" dirty="0">
                <a:latin typeface="Times New Roman"/>
                <a:cs typeface="Times New Roman"/>
              </a:rPr>
              <a:t>o</a:t>
            </a:r>
            <a:r>
              <a:rPr sz="2000" dirty="0">
                <a:latin typeface="Times New Roman"/>
                <a:cs typeface="Times New Roman"/>
              </a:rPr>
              <a:t>f </a:t>
            </a:r>
            <a:r>
              <a:rPr sz="2000" spc="45" dirty="0">
                <a:latin typeface="Times New Roman"/>
                <a:cs typeface="Times New Roman"/>
              </a:rPr>
              <a:t>g</a:t>
            </a:r>
            <a:r>
              <a:rPr sz="2000" spc="55" dirty="0">
                <a:latin typeface="Times New Roman"/>
                <a:cs typeface="Times New Roman"/>
              </a:rPr>
              <a:t>ood</a:t>
            </a:r>
            <a:r>
              <a:rPr sz="2000" dirty="0">
                <a:latin typeface="Times New Roman"/>
                <a:cs typeface="Times New Roman"/>
              </a:rPr>
              <a:t>s</a:t>
            </a:r>
            <a:r>
              <a:rPr sz="2000" spc="105" dirty="0">
                <a:latin typeface="Times New Roman"/>
                <a:cs typeface="Times New Roman"/>
              </a:rPr>
              <a:t> </a:t>
            </a:r>
            <a:r>
              <a:rPr sz="2000" spc="55" dirty="0">
                <a:latin typeface="Times New Roman"/>
                <a:cs typeface="Times New Roman"/>
              </a:rPr>
              <a:t>o</a:t>
            </a:r>
            <a:r>
              <a:rPr sz="2000" spc="45" dirty="0">
                <a:latin typeface="Times New Roman"/>
                <a:cs typeface="Times New Roman"/>
              </a:rPr>
              <a:t>nl</a:t>
            </a:r>
            <a:r>
              <a:rPr sz="2000" spc="60" dirty="0">
                <a:latin typeface="Times New Roman"/>
                <a:cs typeface="Times New Roman"/>
              </a:rPr>
              <a:t>i</a:t>
            </a:r>
            <a:r>
              <a:rPr sz="2000" spc="55" dirty="0">
                <a:latin typeface="Times New Roman"/>
                <a:cs typeface="Times New Roman"/>
              </a:rPr>
              <a:t>n</a:t>
            </a:r>
            <a:r>
              <a:rPr sz="2000" dirty="0">
                <a:latin typeface="Times New Roman"/>
                <a:cs typeface="Times New Roman"/>
              </a:rPr>
              <a:t>e</a:t>
            </a:r>
            <a:r>
              <a:rPr sz="2000" spc="100" dirty="0">
                <a:latin typeface="Times New Roman"/>
                <a:cs typeface="Times New Roman"/>
              </a:rPr>
              <a:t> </a:t>
            </a:r>
            <a:r>
              <a:rPr sz="2000" spc="55" dirty="0">
                <a:latin typeface="Times New Roman"/>
                <a:cs typeface="Times New Roman"/>
              </a:rPr>
              <a:t>o</a:t>
            </a:r>
            <a:r>
              <a:rPr sz="2000" dirty="0">
                <a:latin typeface="Times New Roman"/>
                <a:cs typeface="Times New Roman"/>
              </a:rPr>
              <a:t>r</a:t>
            </a:r>
            <a:r>
              <a:rPr sz="2000" spc="100" dirty="0">
                <a:latin typeface="Times New Roman"/>
                <a:cs typeface="Times New Roman"/>
              </a:rPr>
              <a:t> </a:t>
            </a:r>
            <a:r>
              <a:rPr sz="2000" spc="55" dirty="0">
                <a:latin typeface="Times New Roman"/>
                <a:cs typeface="Times New Roman"/>
              </a:rPr>
              <a:t>v</a:t>
            </a:r>
            <a:r>
              <a:rPr sz="2000" spc="45" dirty="0">
                <a:latin typeface="Times New Roman"/>
                <a:cs typeface="Times New Roman"/>
              </a:rPr>
              <a:t>i</a:t>
            </a:r>
            <a:r>
              <a:rPr sz="2000" dirty="0">
                <a:latin typeface="Times New Roman"/>
                <a:cs typeface="Times New Roman"/>
              </a:rPr>
              <a:t>a</a:t>
            </a:r>
            <a:r>
              <a:rPr sz="2000" spc="100" dirty="0">
                <a:latin typeface="Times New Roman"/>
                <a:cs typeface="Times New Roman"/>
              </a:rPr>
              <a:t> </a:t>
            </a:r>
            <a:r>
              <a:rPr sz="2000" spc="60" dirty="0">
                <a:latin typeface="Times New Roman"/>
                <a:cs typeface="Times New Roman"/>
              </a:rPr>
              <a:t>t</a:t>
            </a:r>
            <a:r>
              <a:rPr sz="2000" spc="55" dirty="0">
                <a:latin typeface="Times New Roman"/>
                <a:cs typeface="Times New Roman"/>
              </a:rPr>
              <a:t>h</a:t>
            </a:r>
            <a:r>
              <a:rPr sz="2000" dirty="0">
                <a:latin typeface="Times New Roman"/>
                <a:cs typeface="Times New Roman"/>
              </a:rPr>
              <a:t>e</a:t>
            </a:r>
            <a:r>
              <a:rPr sz="2000" spc="130" dirty="0">
                <a:latin typeface="Times New Roman"/>
                <a:cs typeface="Times New Roman"/>
              </a:rPr>
              <a:t> </a:t>
            </a:r>
            <a:r>
              <a:rPr sz="2000" b="1" spc="45" dirty="0">
                <a:latin typeface="Times New Roman"/>
                <a:cs typeface="Times New Roman"/>
              </a:rPr>
              <a:t>i</a:t>
            </a:r>
            <a:r>
              <a:rPr sz="2000" b="1" spc="60" dirty="0">
                <a:latin typeface="Times New Roman"/>
                <a:cs typeface="Times New Roman"/>
              </a:rPr>
              <a:t>n</a:t>
            </a:r>
            <a:r>
              <a:rPr sz="2000" b="1" spc="55" dirty="0">
                <a:latin typeface="Times New Roman"/>
                <a:cs typeface="Times New Roman"/>
              </a:rPr>
              <a:t>t</a:t>
            </a:r>
            <a:r>
              <a:rPr sz="2000" b="1" spc="50" dirty="0">
                <a:latin typeface="Times New Roman"/>
                <a:cs typeface="Times New Roman"/>
              </a:rPr>
              <a:t>e</a:t>
            </a:r>
            <a:r>
              <a:rPr sz="2000" b="1" spc="40" dirty="0">
                <a:latin typeface="Times New Roman"/>
                <a:cs typeface="Times New Roman"/>
              </a:rPr>
              <a:t>r</a:t>
            </a:r>
            <a:r>
              <a:rPr sz="2000" b="1" spc="60" dirty="0">
                <a:latin typeface="Times New Roman"/>
                <a:cs typeface="Times New Roman"/>
              </a:rPr>
              <a:t>n</a:t>
            </a:r>
            <a:r>
              <a:rPr sz="2000" b="1" spc="50" dirty="0">
                <a:latin typeface="Times New Roman"/>
                <a:cs typeface="Times New Roman"/>
              </a:rPr>
              <a:t>e</a:t>
            </a:r>
            <a:r>
              <a:rPr sz="2000" b="1" spc="65" dirty="0">
                <a:latin typeface="Times New Roman"/>
                <a:cs typeface="Times New Roman"/>
              </a:rPr>
              <a:t>t</a:t>
            </a:r>
            <a:r>
              <a:rPr sz="2000" dirty="0">
                <a:latin typeface="Times New Roman"/>
                <a:cs typeface="Times New Roman"/>
              </a:rPr>
              <a:t>.</a:t>
            </a:r>
            <a:r>
              <a:rPr sz="2000" spc="90" dirty="0">
                <a:latin typeface="Times New Roman"/>
                <a:cs typeface="Times New Roman"/>
              </a:rPr>
              <a:t> </a:t>
            </a:r>
            <a:r>
              <a:rPr sz="2000" spc="60" dirty="0">
                <a:latin typeface="Times New Roman"/>
                <a:cs typeface="Times New Roman"/>
              </a:rPr>
              <a:t>S</a:t>
            </a:r>
            <a:r>
              <a:rPr sz="2000" spc="50" dirty="0">
                <a:latin typeface="Times New Roman"/>
                <a:cs typeface="Times New Roman"/>
              </a:rPr>
              <a:t>e</a:t>
            </a:r>
            <a:r>
              <a:rPr sz="2000" spc="45" dirty="0">
                <a:latin typeface="Times New Roman"/>
                <a:cs typeface="Times New Roman"/>
              </a:rPr>
              <a:t>l</a:t>
            </a:r>
            <a:r>
              <a:rPr sz="2000" spc="60" dirty="0">
                <a:latin typeface="Times New Roman"/>
                <a:cs typeface="Times New Roman"/>
              </a:rPr>
              <a:t>l</a:t>
            </a:r>
            <a:r>
              <a:rPr sz="2000" spc="50" dirty="0">
                <a:latin typeface="Times New Roman"/>
                <a:cs typeface="Times New Roman"/>
              </a:rPr>
              <a:t>e</a:t>
            </a:r>
            <a:r>
              <a:rPr sz="2000" spc="55" dirty="0">
                <a:latin typeface="Times New Roman"/>
                <a:cs typeface="Times New Roman"/>
              </a:rPr>
              <a:t>r</a:t>
            </a:r>
            <a:r>
              <a:rPr sz="2000" dirty="0">
                <a:latin typeface="Times New Roman"/>
                <a:cs typeface="Times New Roman"/>
              </a:rPr>
              <a:t>s</a:t>
            </a:r>
            <a:r>
              <a:rPr sz="2000" spc="90" dirty="0">
                <a:latin typeface="Times New Roman"/>
                <a:cs typeface="Times New Roman"/>
              </a:rPr>
              <a:t> </a:t>
            </a:r>
            <a:r>
              <a:rPr sz="2000" spc="60" dirty="0">
                <a:latin typeface="Times New Roman"/>
                <a:cs typeface="Times New Roman"/>
              </a:rPr>
              <a:t>m</a:t>
            </a:r>
            <a:r>
              <a:rPr sz="2000" spc="50" dirty="0">
                <a:latin typeface="Times New Roman"/>
                <a:cs typeface="Times New Roman"/>
              </a:rPr>
              <a:t>a</a:t>
            </a:r>
            <a:r>
              <a:rPr sz="2000" spc="45" dirty="0">
                <a:latin typeface="Times New Roman"/>
                <a:cs typeface="Times New Roman"/>
              </a:rPr>
              <a:t>k</a:t>
            </a:r>
            <a:r>
              <a:rPr sz="2000" dirty="0">
                <a:latin typeface="Times New Roman"/>
                <a:cs typeface="Times New Roman"/>
              </a:rPr>
              <a:t>e</a:t>
            </a:r>
            <a:r>
              <a:rPr sz="2000" spc="110" dirty="0">
                <a:latin typeface="Times New Roman"/>
                <a:cs typeface="Times New Roman"/>
              </a:rPr>
              <a:t> </a:t>
            </a:r>
            <a:r>
              <a:rPr sz="2000" spc="55" dirty="0">
                <a:latin typeface="Times New Roman"/>
                <a:cs typeface="Times New Roman"/>
              </a:rPr>
              <a:t>w</a:t>
            </a:r>
            <a:r>
              <a:rPr sz="2000" spc="50" dirty="0">
                <a:latin typeface="Times New Roman"/>
                <a:cs typeface="Times New Roman"/>
              </a:rPr>
              <a:t>e</a:t>
            </a:r>
            <a:r>
              <a:rPr sz="2000" spc="45" dirty="0">
                <a:latin typeface="Times New Roman"/>
                <a:cs typeface="Times New Roman"/>
              </a:rPr>
              <a:t>b</a:t>
            </a:r>
            <a:r>
              <a:rPr sz="2000" spc="60" dirty="0">
                <a:latin typeface="Times New Roman"/>
                <a:cs typeface="Times New Roman"/>
              </a:rPr>
              <a:t>s</a:t>
            </a:r>
            <a:r>
              <a:rPr sz="2000" spc="45" dirty="0">
                <a:latin typeface="Times New Roman"/>
                <a:cs typeface="Times New Roman"/>
              </a:rPr>
              <a:t>i</a:t>
            </a:r>
            <a:r>
              <a:rPr sz="2000" spc="60" dirty="0">
                <a:latin typeface="Times New Roman"/>
                <a:cs typeface="Times New Roman"/>
              </a:rPr>
              <a:t>t</a:t>
            </a:r>
            <a:r>
              <a:rPr sz="2000" spc="50" dirty="0">
                <a:latin typeface="Times New Roman"/>
                <a:cs typeface="Times New Roman"/>
              </a:rPr>
              <a:t>e</a:t>
            </a:r>
            <a:r>
              <a:rPr sz="2000" dirty="0">
                <a:latin typeface="Times New Roman"/>
                <a:cs typeface="Times New Roman"/>
              </a:rPr>
              <a:t>s</a:t>
            </a:r>
            <a:r>
              <a:rPr sz="2000" spc="105" dirty="0">
                <a:latin typeface="Times New Roman"/>
                <a:cs typeface="Times New Roman"/>
              </a:rPr>
              <a:t> </a:t>
            </a:r>
            <a:r>
              <a:rPr sz="2000" spc="55" dirty="0">
                <a:latin typeface="Times New Roman"/>
                <a:cs typeface="Times New Roman"/>
              </a:rPr>
              <a:t>wh</a:t>
            </a:r>
            <a:r>
              <a:rPr sz="2000" spc="40" dirty="0">
                <a:latin typeface="Times New Roman"/>
                <a:cs typeface="Times New Roman"/>
              </a:rPr>
              <a:t>e</a:t>
            </a:r>
            <a:r>
              <a:rPr sz="2000" spc="55" dirty="0">
                <a:latin typeface="Times New Roman"/>
                <a:cs typeface="Times New Roman"/>
              </a:rPr>
              <a:t>r</a:t>
            </a:r>
            <a:r>
              <a:rPr sz="2000" dirty="0">
                <a:latin typeface="Times New Roman"/>
                <a:cs typeface="Times New Roman"/>
              </a:rPr>
              <a:t>e</a:t>
            </a:r>
            <a:r>
              <a:rPr sz="2000" spc="100" dirty="0">
                <a:latin typeface="Times New Roman"/>
                <a:cs typeface="Times New Roman"/>
              </a:rPr>
              <a:t> </a:t>
            </a:r>
            <a:r>
              <a:rPr sz="2000" spc="60" dirty="0">
                <a:latin typeface="Times New Roman"/>
                <a:cs typeface="Times New Roman"/>
              </a:rPr>
              <a:t>t</a:t>
            </a:r>
            <a:r>
              <a:rPr sz="2000" spc="55" dirty="0">
                <a:latin typeface="Times New Roman"/>
                <a:cs typeface="Times New Roman"/>
              </a:rPr>
              <a:t>h</a:t>
            </a:r>
            <a:r>
              <a:rPr sz="2000" spc="65" dirty="0">
                <a:latin typeface="Times New Roman"/>
                <a:cs typeface="Times New Roman"/>
              </a:rPr>
              <a:t>e</a:t>
            </a:r>
            <a:r>
              <a:rPr sz="2000" dirty="0">
                <a:latin typeface="Times New Roman"/>
                <a:cs typeface="Times New Roman"/>
              </a:rPr>
              <a:t>y</a:t>
            </a:r>
            <a:r>
              <a:rPr sz="2000" spc="80" dirty="0">
                <a:latin typeface="Times New Roman"/>
                <a:cs typeface="Times New Roman"/>
              </a:rPr>
              <a:t> </a:t>
            </a:r>
            <a:r>
              <a:rPr sz="2000" spc="55" dirty="0">
                <a:latin typeface="Times New Roman"/>
                <a:cs typeface="Times New Roman"/>
              </a:rPr>
              <a:t>d</a:t>
            </a:r>
            <a:r>
              <a:rPr sz="2000" spc="45" dirty="0">
                <a:latin typeface="Times New Roman"/>
                <a:cs typeface="Times New Roman"/>
              </a:rPr>
              <a:t>i</a:t>
            </a:r>
            <a:r>
              <a:rPr sz="2000" spc="60" dirty="0">
                <a:latin typeface="Times New Roman"/>
                <a:cs typeface="Times New Roman"/>
              </a:rPr>
              <a:t>s</a:t>
            </a:r>
            <a:r>
              <a:rPr sz="2000" spc="45" dirty="0">
                <a:latin typeface="Times New Roman"/>
                <a:cs typeface="Times New Roman"/>
              </a:rPr>
              <a:t>p</a:t>
            </a:r>
            <a:r>
              <a:rPr sz="2000" spc="60" dirty="0">
                <a:latin typeface="Times New Roman"/>
                <a:cs typeface="Times New Roman"/>
              </a:rPr>
              <a:t>l</a:t>
            </a:r>
            <a:r>
              <a:rPr sz="2000" spc="65" dirty="0">
                <a:latin typeface="Times New Roman"/>
                <a:cs typeface="Times New Roman"/>
              </a:rPr>
              <a:t>a</a:t>
            </a:r>
            <a:r>
              <a:rPr sz="2000" dirty="0">
                <a:latin typeface="Times New Roman"/>
                <a:cs typeface="Times New Roman"/>
              </a:rPr>
              <a:t>y</a:t>
            </a:r>
            <a:r>
              <a:rPr sz="2000" spc="80" dirty="0">
                <a:latin typeface="Times New Roman"/>
                <a:cs typeface="Times New Roman"/>
              </a:rPr>
              <a:t> </a:t>
            </a:r>
            <a:r>
              <a:rPr sz="2000" spc="60" dirty="0">
                <a:latin typeface="Times New Roman"/>
                <a:cs typeface="Times New Roman"/>
              </a:rPr>
              <a:t>im</a:t>
            </a:r>
            <a:r>
              <a:rPr sz="2000" spc="50" dirty="0">
                <a:latin typeface="Times New Roman"/>
                <a:cs typeface="Times New Roman"/>
              </a:rPr>
              <a:t>a</a:t>
            </a:r>
            <a:r>
              <a:rPr sz="2000" spc="45" dirty="0">
                <a:latin typeface="Times New Roman"/>
                <a:cs typeface="Times New Roman"/>
              </a:rPr>
              <a:t>g</a:t>
            </a:r>
            <a:r>
              <a:rPr sz="2000" spc="50" dirty="0">
                <a:latin typeface="Times New Roman"/>
                <a:cs typeface="Times New Roman"/>
              </a:rPr>
              <a:t>e</a:t>
            </a:r>
            <a:r>
              <a:rPr sz="2000" dirty="0">
                <a:latin typeface="Times New Roman"/>
                <a:cs typeface="Times New Roman"/>
              </a:rPr>
              <a:t>s</a:t>
            </a:r>
            <a:r>
              <a:rPr sz="2000" spc="114" dirty="0">
                <a:latin typeface="Times New Roman"/>
                <a:cs typeface="Times New Roman"/>
              </a:rPr>
              <a:t> </a:t>
            </a:r>
            <a:r>
              <a:rPr sz="2000" spc="45" dirty="0">
                <a:latin typeface="Times New Roman"/>
                <a:cs typeface="Times New Roman"/>
              </a:rPr>
              <a:t>o</a:t>
            </a:r>
            <a:r>
              <a:rPr sz="2000" dirty="0">
                <a:latin typeface="Times New Roman"/>
                <a:cs typeface="Times New Roman"/>
              </a:rPr>
              <a:t>f</a:t>
            </a:r>
            <a:r>
              <a:rPr sz="2000" spc="100" dirty="0">
                <a:latin typeface="Times New Roman"/>
                <a:cs typeface="Times New Roman"/>
              </a:rPr>
              <a:t> </a:t>
            </a:r>
            <a:r>
              <a:rPr sz="2000" spc="60" dirty="0">
                <a:latin typeface="Times New Roman"/>
                <a:cs typeface="Times New Roman"/>
              </a:rPr>
              <a:t>t</a:t>
            </a:r>
            <a:r>
              <a:rPr sz="2000" spc="55" dirty="0">
                <a:latin typeface="Times New Roman"/>
                <a:cs typeface="Times New Roman"/>
              </a:rPr>
              <a:t>h</a:t>
            </a:r>
            <a:r>
              <a:rPr sz="2000" spc="40" dirty="0">
                <a:latin typeface="Times New Roman"/>
                <a:cs typeface="Times New Roman"/>
              </a:rPr>
              <a:t>e</a:t>
            </a:r>
            <a:r>
              <a:rPr sz="2000" spc="60" dirty="0">
                <a:latin typeface="Times New Roman"/>
                <a:cs typeface="Times New Roman"/>
              </a:rPr>
              <a:t>i</a:t>
            </a:r>
            <a:r>
              <a:rPr sz="2000" dirty="0">
                <a:latin typeface="Times New Roman"/>
                <a:cs typeface="Times New Roman"/>
              </a:rPr>
              <a:t>r </a:t>
            </a:r>
            <a:r>
              <a:rPr sz="2000" spc="55" dirty="0">
                <a:latin typeface="Times New Roman"/>
                <a:cs typeface="Times New Roman"/>
              </a:rPr>
              <a:t>pro</a:t>
            </a:r>
            <a:r>
              <a:rPr sz="2000" spc="45" dirty="0">
                <a:latin typeface="Times New Roman"/>
                <a:cs typeface="Times New Roman"/>
              </a:rPr>
              <a:t>d</a:t>
            </a:r>
            <a:r>
              <a:rPr sz="2000" spc="55" dirty="0">
                <a:latin typeface="Times New Roman"/>
                <a:cs typeface="Times New Roman"/>
              </a:rPr>
              <a:t>u</a:t>
            </a:r>
            <a:r>
              <a:rPr sz="2000" spc="50" dirty="0">
                <a:latin typeface="Times New Roman"/>
                <a:cs typeface="Times New Roman"/>
              </a:rPr>
              <a:t>c</a:t>
            </a:r>
            <a:r>
              <a:rPr sz="2000" spc="45" dirty="0">
                <a:latin typeface="Times New Roman"/>
                <a:cs typeface="Times New Roman"/>
              </a:rPr>
              <a:t>t</a:t>
            </a:r>
            <a:r>
              <a:rPr sz="2000" dirty="0">
                <a:latin typeface="Times New Roman"/>
                <a:cs typeface="Times New Roman"/>
              </a:rPr>
              <a:t>s</a:t>
            </a:r>
            <a:r>
              <a:rPr sz="2000" spc="114" dirty="0">
                <a:latin typeface="Times New Roman"/>
                <a:cs typeface="Times New Roman"/>
              </a:rPr>
              <a:t> </a:t>
            </a:r>
            <a:r>
              <a:rPr sz="2000" spc="55" dirty="0">
                <a:latin typeface="Times New Roman"/>
                <a:cs typeface="Times New Roman"/>
              </a:rPr>
              <a:t>w</a:t>
            </a:r>
            <a:r>
              <a:rPr sz="2000" spc="45" dirty="0">
                <a:latin typeface="Times New Roman"/>
                <a:cs typeface="Times New Roman"/>
              </a:rPr>
              <a:t>i</a:t>
            </a:r>
            <a:r>
              <a:rPr sz="2000" spc="60" dirty="0">
                <a:latin typeface="Times New Roman"/>
                <a:cs typeface="Times New Roman"/>
              </a:rPr>
              <a:t>t</a:t>
            </a:r>
            <a:r>
              <a:rPr sz="2000" dirty="0">
                <a:latin typeface="Times New Roman"/>
                <a:cs typeface="Times New Roman"/>
              </a:rPr>
              <a:t>h</a:t>
            </a:r>
            <a:r>
              <a:rPr sz="2000" spc="105" dirty="0">
                <a:latin typeface="Times New Roman"/>
                <a:cs typeface="Times New Roman"/>
              </a:rPr>
              <a:t> </a:t>
            </a:r>
            <a:r>
              <a:rPr sz="2000" spc="55" dirty="0">
                <a:latin typeface="Times New Roman"/>
                <a:cs typeface="Times New Roman"/>
              </a:rPr>
              <a:t>p</a:t>
            </a:r>
            <a:r>
              <a:rPr sz="2000" spc="40" dirty="0">
                <a:latin typeface="Times New Roman"/>
                <a:cs typeface="Times New Roman"/>
              </a:rPr>
              <a:t>r</a:t>
            </a:r>
            <a:r>
              <a:rPr sz="2000" spc="60" dirty="0">
                <a:latin typeface="Times New Roman"/>
                <a:cs typeface="Times New Roman"/>
              </a:rPr>
              <a:t>i</a:t>
            </a:r>
            <a:r>
              <a:rPr sz="2000" spc="50" dirty="0">
                <a:latin typeface="Times New Roman"/>
                <a:cs typeface="Times New Roman"/>
              </a:rPr>
              <a:t>c</a:t>
            </a:r>
            <a:r>
              <a:rPr sz="2000" dirty="0">
                <a:latin typeface="Times New Roman"/>
                <a:cs typeface="Times New Roman"/>
              </a:rPr>
              <a:t>e</a:t>
            </a:r>
            <a:r>
              <a:rPr sz="2000" spc="110" dirty="0">
                <a:latin typeface="Times New Roman"/>
                <a:cs typeface="Times New Roman"/>
              </a:rPr>
              <a:t> </a:t>
            </a:r>
            <a:r>
              <a:rPr sz="2000" spc="40" dirty="0">
                <a:latin typeface="Times New Roman"/>
                <a:cs typeface="Times New Roman"/>
              </a:rPr>
              <a:t>a</a:t>
            </a:r>
            <a:r>
              <a:rPr sz="2000" spc="45" dirty="0">
                <a:latin typeface="Times New Roman"/>
                <a:cs typeface="Times New Roman"/>
              </a:rPr>
              <a:t>n</a:t>
            </a:r>
            <a:r>
              <a:rPr sz="2000" dirty="0">
                <a:latin typeface="Times New Roman"/>
                <a:cs typeface="Times New Roman"/>
              </a:rPr>
              <a:t>d</a:t>
            </a:r>
            <a:r>
              <a:rPr sz="2000" spc="114" dirty="0">
                <a:latin typeface="Times New Roman"/>
                <a:cs typeface="Times New Roman"/>
              </a:rPr>
              <a:t> </a:t>
            </a:r>
            <a:r>
              <a:rPr sz="2000" spc="55" dirty="0">
                <a:latin typeface="Times New Roman"/>
                <a:cs typeface="Times New Roman"/>
              </a:rPr>
              <a:t>d</a:t>
            </a:r>
            <a:r>
              <a:rPr sz="2000" spc="40" dirty="0">
                <a:latin typeface="Times New Roman"/>
                <a:cs typeface="Times New Roman"/>
              </a:rPr>
              <a:t>e</a:t>
            </a:r>
            <a:r>
              <a:rPr sz="2000" spc="60" dirty="0">
                <a:latin typeface="Times New Roman"/>
                <a:cs typeface="Times New Roman"/>
              </a:rPr>
              <a:t>s</a:t>
            </a:r>
            <a:r>
              <a:rPr sz="2000" spc="50" dirty="0">
                <a:latin typeface="Times New Roman"/>
                <a:cs typeface="Times New Roman"/>
              </a:rPr>
              <a:t>c</a:t>
            </a:r>
            <a:r>
              <a:rPr sz="2000" spc="40" dirty="0">
                <a:latin typeface="Times New Roman"/>
                <a:cs typeface="Times New Roman"/>
              </a:rPr>
              <a:t>r</a:t>
            </a:r>
            <a:r>
              <a:rPr sz="2000" spc="60" dirty="0">
                <a:latin typeface="Times New Roman"/>
                <a:cs typeface="Times New Roman"/>
              </a:rPr>
              <a:t>i</a:t>
            </a:r>
            <a:r>
              <a:rPr sz="2000" spc="45" dirty="0">
                <a:latin typeface="Times New Roman"/>
                <a:cs typeface="Times New Roman"/>
              </a:rPr>
              <a:t>p</a:t>
            </a:r>
            <a:r>
              <a:rPr sz="2000" spc="60" dirty="0">
                <a:latin typeface="Times New Roman"/>
                <a:cs typeface="Times New Roman"/>
              </a:rPr>
              <a:t>t</a:t>
            </a:r>
            <a:r>
              <a:rPr sz="2000" spc="45" dirty="0">
                <a:latin typeface="Times New Roman"/>
                <a:cs typeface="Times New Roman"/>
              </a:rPr>
              <a:t>i</a:t>
            </a:r>
            <a:r>
              <a:rPr sz="2000" spc="55" dirty="0">
                <a:latin typeface="Times New Roman"/>
                <a:cs typeface="Times New Roman"/>
              </a:rPr>
              <a:t>on</a:t>
            </a:r>
            <a:r>
              <a:rPr sz="2000" dirty="0">
                <a:latin typeface="Times New Roman"/>
                <a:cs typeface="Times New Roman"/>
              </a:rPr>
              <a:t>.</a:t>
            </a:r>
            <a:r>
              <a:rPr sz="2000" spc="90" dirty="0">
                <a:latin typeface="Times New Roman"/>
                <a:cs typeface="Times New Roman"/>
              </a:rPr>
              <a:t> </a:t>
            </a:r>
            <a:r>
              <a:rPr sz="2000" spc="60" dirty="0">
                <a:latin typeface="Times New Roman"/>
                <a:cs typeface="Times New Roman"/>
              </a:rPr>
              <a:t>S</a:t>
            </a:r>
            <a:r>
              <a:rPr sz="2000" spc="55" dirty="0">
                <a:latin typeface="Times New Roman"/>
                <a:cs typeface="Times New Roman"/>
              </a:rPr>
              <a:t>h</a:t>
            </a:r>
            <a:r>
              <a:rPr sz="2000" spc="45" dirty="0">
                <a:latin typeface="Times New Roman"/>
                <a:cs typeface="Times New Roman"/>
              </a:rPr>
              <a:t>o</a:t>
            </a:r>
            <a:r>
              <a:rPr sz="2000" spc="55" dirty="0">
                <a:latin typeface="Times New Roman"/>
                <a:cs typeface="Times New Roman"/>
              </a:rPr>
              <a:t>pp</a:t>
            </a:r>
            <a:r>
              <a:rPr sz="2000" spc="50" dirty="0">
                <a:latin typeface="Times New Roman"/>
                <a:cs typeface="Times New Roman"/>
              </a:rPr>
              <a:t>e</a:t>
            </a:r>
            <a:r>
              <a:rPr sz="2000" spc="40" dirty="0">
                <a:latin typeface="Times New Roman"/>
                <a:cs typeface="Times New Roman"/>
              </a:rPr>
              <a:t>r</a:t>
            </a:r>
            <a:r>
              <a:rPr sz="2000" dirty="0">
                <a:latin typeface="Times New Roman"/>
                <a:cs typeface="Times New Roman"/>
              </a:rPr>
              <a:t>s</a:t>
            </a:r>
            <a:r>
              <a:rPr sz="2000" spc="114" dirty="0">
                <a:latin typeface="Times New Roman"/>
                <a:cs typeface="Times New Roman"/>
              </a:rPr>
              <a:t> </a:t>
            </a:r>
            <a:r>
              <a:rPr sz="2000" spc="40" dirty="0">
                <a:latin typeface="Times New Roman"/>
                <a:cs typeface="Times New Roman"/>
              </a:rPr>
              <a:t>w</a:t>
            </a:r>
            <a:r>
              <a:rPr sz="2000" spc="55" dirty="0">
                <a:latin typeface="Times New Roman"/>
                <a:cs typeface="Times New Roman"/>
              </a:rPr>
              <a:t>h</a:t>
            </a:r>
            <a:r>
              <a:rPr sz="2000" dirty="0">
                <a:latin typeface="Times New Roman"/>
                <a:cs typeface="Times New Roman"/>
              </a:rPr>
              <a:t>o</a:t>
            </a:r>
            <a:r>
              <a:rPr sz="2000" spc="105" dirty="0">
                <a:latin typeface="Times New Roman"/>
                <a:cs typeface="Times New Roman"/>
              </a:rPr>
              <a:t> </a:t>
            </a:r>
            <a:r>
              <a:rPr sz="2000" spc="55" dirty="0">
                <a:latin typeface="Times New Roman"/>
                <a:cs typeface="Times New Roman"/>
              </a:rPr>
              <a:t>bu</a:t>
            </a:r>
            <a:r>
              <a:rPr sz="2000" dirty="0">
                <a:latin typeface="Times New Roman"/>
                <a:cs typeface="Times New Roman"/>
              </a:rPr>
              <a:t>y</a:t>
            </a:r>
            <a:r>
              <a:rPr sz="2000" spc="80" dirty="0">
                <a:latin typeface="Times New Roman"/>
                <a:cs typeface="Times New Roman"/>
              </a:rPr>
              <a:t> </a:t>
            </a:r>
            <a:r>
              <a:rPr sz="2000" spc="60" dirty="0">
                <a:latin typeface="Times New Roman"/>
                <a:cs typeface="Times New Roman"/>
              </a:rPr>
              <a:t>t</a:t>
            </a:r>
            <a:r>
              <a:rPr sz="2000" spc="55" dirty="0">
                <a:latin typeface="Times New Roman"/>
                <a:cs typeface="Times New Roman"/>
              </a:rPr>
              <a:t>h</a:t>
            </a:r>
            <a:r>
              <a:rPr sz="2000" dirty="0">
                <a:latin typeface="Times New Roman"/>
                <a:cs typeface="Times New Roman"/>
              </a:rPr>
              <a:t>e</a:t>
            </a:r>
            <a:r>
              <a:rPr sz="2000" spc="110" dirty="0">
                <a:latin typeface="Times New Roman"/>
                <a:cs typeface="Times New Roman"/>
              </a:rPr>
              <a:t> </a:t>
            </a:r>
            <a:r>
              <a:rPr sz="2000" spc="55" dirty="0">
                <a:latin typeface="Times New Roman"/>
                <a:cs typeface="Times New Roman"/>
              </a:rPr>
              <a:t>pr</a:t>
            </a:r>
            <a:r>
              <a:rPr sz="2000" spc="45" dirty="0">
                <a:latin typeface="Times New Roman"/>
                <a:cs typeface="Times New Roman"/>
              </a:rPr>
              <a:t>o</a:t>
            </a:r>
            <a:r>
              <a:rPr sz="2000" spc="55" dirty="0">
                <a:latin typeface="Times New Roman"/>
                <a:cs typeface="Times New Roman"/>
              </a:rPr>
              <a:t>du</a:t>
            </a:r>
            <a:r>
              <a:rPr sz="2000" spc="40" dirty="0">
                <a:latin typeface="Times New Roman"/>
                <a:cs typeface="Times New Roman"/>
              </a:rPr>
              <a:t>c</a:t>
            </a:r>
            <a:r>
              <a:rPr sz="2000" spc="45" dirty="0">
                <a:latin typeface="Times New Roman"/>
                <a:cs typeface="Times New Roman"/>
              </a:rPr>
              <a:t>t</a:t>
            </a:r>
            <a:r>
              <a:rPr sz="2000" dirty="0">
                <a:latin typeface="Times New Roman"/>
                <a:cs typeface="Times New Roman"/>
              </a:rPr>
              <a:t>s</a:t>
            </a:r>
            <a:r>
              <a:rPr sz="2000" spc="114" dirty="0">
                <a:latin typeface="Times New Roman"/>
                <a:cs typeface="Times New Roman"/>
              </a:rPr>
              <a:t> </a:t>
            </a:r>
            <a:r>
              <a:rPr sz="2000" spc="55" dirty="0">
                <a:latin typeface="Times New Roman"/>
                <a:cs typeface="Times New Roman"/>
              </a:rPr>
              <a:t>h</a:t>
            </a:r>
            <a:r>
              <a:rPr sz="2000" spc="40" dirty="0">
                <a:latin typeface="Times New Roman"/>
                <a:cs typeface="Times New Roman"/>
              </a:rPr>
              <a:t>a</a:t>
            </a:r>
            <a:r>
              <a:rPr sz="2000" spc="55" dirty="0">
                <a:latin typeface="Times New Roman"/>
                <a:cs typeface="Times New Roman"/>
              </a:rPr>
              <a:t>v</a:t>
            </a:r>
            <a:r>
              <a:rPr sz="2000" dirty="0">
                <a:latin typeface="Times New Roman"/>
                <a:cs typeface="Times New Roman"/>
              </a:rPr>
              <a:t>e</a:t>
            </a:r>
            <a:r>
              <a:rPr sz="2000" spc="100" dirty="0">
                <a:latin typeface="Times New Roman"/>
                <a:cs typeface="Times New Roman"/>
              </a:rPr>
              <a:t> </a:t>
            </a:r>
            <a:r>
              <a:rPr sz="2000" spc="60" dirty="0">
                <a:latin typeface="Times New Roman"/>
                <a:cs typeface="Times New Roman"/>
              </a:rPr>
              <a:t>m</a:t>
            </a:r>
            <a:r>
              <a:rPr sz="2000" spc="45" dirty="0">
                <a:latin typeface="Times New Roman"/>
                <a:cs typeface="Times New Roman"/>
              </a:rPr>
              <a:t>ul</a:t>
            </a:r>
            <a:r>
              <a:rPr sz="2000" spc="60" dirty="0">
                <a:latin typeface="Times New Roman"/>
                <a:cs typeface="Times New Roman"/>
              </a:rPr>
              <a:t>t</a:t>
            </a:r>
            <a:r>
              <a:rPr sz="2000" spc="45" dirty="0">
                <a:latin typeface="Times New Roman"/>
                <a:cs typeface="Times New Roman"/>
              </a:rPr>
              <a:t>i</a:t>
            </a:r>
            <a:r>
              <a:rPr sz="2000" spc="55" dirty="0">
                <a:latin typeface="Times New Roman"/>
                <a:cs typeface="Times New Roman"/>
              </a:rPr>
              <a:t>p</a:t>
            </a:r>
            <a:r>
              <a:rPr sz="2000" spc="60" dirty="0">
                <a:latin typeface="Times New Roman"/>
                <a:cs typeface="Times New Roman"/>
              </a:rPr>
              <a:t>l</a:t>
            </a:r>
            <a:r>
              <a:rPr sz="2000" dirty="0">
                <a:latin typeface="Times New Roman"/>
                <a:cs typeface="Times New Roman"/>
              </a:rPr>
              <a:t>e</a:t>
            </a:r>
            <a:r>
              <a:rPr sz="2000" spc="100" dirty="0">
                <a:latin typeface="Times New Roman"/>
                <a:cs typeface="Times New Roman"/>
              </a:rPr>
              <a:t> </a:t>
            </a:r>
            <a:r>
              <a:rPr sz="2000" spc="55" dirty="0">
                <a:latin typeface="Times New Roman"/>
                <a:cs typeface="Times New Roman"/>
              </a:rPr>
              <a:t>p</a:t>
            </a:r>
            <a:r>
              <a:rPr sz="2000" spc="65" dirty="0">
                <a:latin typeface="Times New Roman"/>
                <a:cs typeface="Times New Roman"/>
              </a:rPr>
              <a:t>a</a:t>
            </a:r>
            <a:r>
              <a:rPr sz="2000" spc="20" dirty="0">
                <a:latin typeface="Times New Roman"/>
                <a:cs typeface="Times New Roman"/>
              </a:rPr>
              <a:t>y</a:t>
            </a:r>
            <a:r>
              <a:rPr sz="2000" spc="60" dirty="0">
                <a:latin typeface="Times New Roman"/>
                <a:cs typeface="Times New Roman"/>
              </a:rPr>
              <a:t>m</a:t>
            </a:r>
            <a:r>
              <a:rPr sz="2000" spc="50" dirty="0">
                <a:latin typeface="Times New Roman"/>
                <a:cs typeface="Times New Roman"/>
              </a:rPr>
              <a:t>e</a:t>
            </a:r>
            <a:r>
              <a:rPr sz="2000" spc="55" dirty="0">
                <a:latin typeface="Times New Roman"/>
                <a:cs typeface="Times New Roman"/>
              </a:rPr>
              <a:t>n</a:t>
            </a:r>
            <a:r>
              <a:rPr sz="2000" dirty="0">
                <a:latin typeface="Times New Roman"/>
                <a:cs typeface="Times New Roman"/>
              </a:rPr>
              <a:t>t </a:t>
            </a:r>
            <a:r>
              <a:rPr sz="2000" spc="55" dirty="0">
                <a:latin typeface="Times New Roman"/>
                <a:cs typeface="Times New Roman"/>
              </a:rPr>
              <a:t>op</a:t>
            </a:r>
            <a:r>
              <a:rPr sz="2000" spc="45" dirty="0">
                <a:latin typeface="Times New Roman"/>
                <a:cs typeface="Times New Roman"/>
              </a:rPr>
              <a:t>t</a:t>
            </a:r>
            <a:r>
              <a:rPr sz="2000" spc="60" dirty="0">
                <a:latin typeface="Times New Roman"/>
                <a:cs typeface="Times New Roman"/>
              </a:rPr>
              <a:t>i</a:t>
            </a:r>
            <a:r>
              <a:rPr sz="2000" spc="45" dirty="0">
                <a:latin typeface="Times New Roman"/>
                <a:cs typeface="Times New Roman"/>
              </a:rPr>
              <a:t>o</a:t>
            </a:r>
            <a:r>
              <a:rPr sz="2000" spc="55" dirty="0">
                <a:latin typeface="Times New Roman"/>
                <a:cs typeface="Times New Roman"/>
              </a:rPr>
              <a:t>n</a:t>
            </a:r>
            <a:r>
              <a:rPr sz="2000" dirty="0">
                <a:latin typeface="Times New Roman"/>
                <a:cs typeface="Times New Roman"/>
              </a:rPr>
              <a:t>s</a:t>
            </a:r>
            <a:r>
              <a:rPr sz="2000" spc="105" dirty="0">
                <a:latin typeface="Times New Roman"/>
                <a:cs typeface="Times New Roman"/>
              </a:rPr>
              <a:t> </a:t>
            </a:r>
            <a:r>
              <a:rPr sz="2000" spc="45" dirty="0">
                <a:latin typeface="Times New Roman"/>
                <a:cs typeface="Times New Roman"/>
              </a:rPr>
              <a:t>l</a:t>
            </a:r>
            <a:r>
              <a:rPr sz="2000" spc="60" dirty="0">
                <a:latin typeface="Times New Roman"/>
                <a:cs typeface="Times New Roman"/>
              </a:rPr>
              <a:t>i</a:t>
            </a:r>
            <a:r>
              <a:rPr sz="2000" spc="45" dirty="0">
                <a:latin typeface="Times New Roman"/>
                <a:cs typeface="Times New Roman"/>
              </a:rPr>
              <a:t>k</a:t>
            </a:r>
            <a:r>
              <a:rPr sz="2000" dirty="0">
                <a:latin typeface="Times New Roman"/>
                <a:cs typeface="Times New Roman"/>
              </a:rPr>
              <a:t>e</a:t>
            </a:r>
            <a:r>
              <a:rPr sz="2000" spc="100" dirty="0">
                <a:latin typeface="Times New Roman"/>
                <a:cs typeface="Times New Roman"/>
              </a:rPr>
              <a:t> </a:t>
            </a:r>
            <a:r>
              <a:rPr sz="2000" spc="60" dirty="0">
                <a:latin typeface="Times New Roman"/>
                <a:cs typeface="Times New Roman"/>
              </a:rPr>
              <a:t>C</a:t>
            </a:r>
            <a:r>
              <a:rPr sz="2000" spc="55" dirty="0">
                <a:latin typeface="Times New Roman"/>
                <a:cs typeface="Times New Roman"/>
              </a:rPr>
              <a:t>OD</a:t>
            </a:r>
            <a:r>
              <a:rPr sz="2000" dirty="0">
                <a:latin typeface="Times New Roman"/>
                <a:cs typeface="Times New Roman"/>
              </a:rPr>
              <a:t>,</a:t>
            </a:r>
            <a:r>
              <a:rPr sz="2000" spc="105" dirty="0">
                <a:latin typeface="Times New Roman"/>
                <a:cs typeface="Times New Roman"/>
              </a:rPr>
              <a:t> </a:t>
            </a:r>
            <a:r>
              <a:rPr sz="2000" spc="75" dirty="0">
                <a:latin typeface="Times New Roman"/>
                <a:cs typeface="Times New Roman"/>
              </a:rPr>
              <a:t>e</a:t>
            </a:r>
            <a:r>
              <a:rPr sz="2000" spc="55" dirty="0">
                <a:latin typeface="Times New Roman"/>
                <a:cs typeface="Times New Roman"/>
              </a:rPr>
              <a:t>-</a:t>
            </a:r>
            <a:r>
              <a:rPr sz="2000" spc="40" dirty="0">
                <a:latin typeface="Times New Roman"/>
                <a:cs typeface="Times New Roman"/>
              </a:rPr>
              <a:t>w</a:t>
            </a:r>
            <a:r>
              <a:rPr sz="2000" spc="50" dirty="0">
                <a:latin typeface="Times New Roman"/>
                <a:cs typeface="Times New Roman"/>
              </a:rPr>
              <a:t>a</a:t>
            </a:r>
            <a:r>
              <a:rPr sz="2000" spc="60" dirty="0">
                <a:latin typeface="Times New Roman"/>
                <a:cs typeface="Times New Roman"/>
              </a:rPr>
              <a:t>ll</a:t>
            </a:r>
            <a:r>
              <a:rPr sz="2000" spc="40" dirty="0">
                <a:latin typeface="Times New Roman"/>
                <a:cs typeface="Times New Roman"/>
              </a:rPr>
              <a:t>e</a:t>
            </a:r>
            <a:r>
              <a:rPr sz="2000" spc="60" dirty="0">
                <a:latin typeface="Times New Roman"/>
                <a:cs typeface="Times New Roman"/>
              </a:rPr>
              <a:t>t</a:t>
            </a:r>
            <a:r>
              <a:rPr sz="2000" dirty="0">
                <a:latin typeface="Times New Roman"/>
                <a:cs typeface="Times New Roman"/>
              </a:rPr>
              <a:t>,</a:t>
            </a:r>
            <a:r>
              <a:rPr sz="2000" spc="105" dirty="0">
                <a:latin typeface="Times New Roman"/>
                <a:cs typeface="Times New Roman"/>
              </a:rPr>
              <a:t> </a:t>
            </a:r>
            <a:r>
              <a:rPr sz="2000" spc="55" dirty="0">
                <a:latin typeface="Times New Roman"/>
                <a:cs typeface="Times New Roman"/>
              </a:rPr>
              <a:t>n</a:t>
            </a:r>
            <a:r>
              <a:rPr sz="2000" spc="40" dirty="0">
                <a:latin typeface="Times New Roman"/>
                <a:cs typeface="Times New Roman"/>
              </a:rPr>
              <a:t>e</a:t>
            </a:r>
            <a:r>
              <a:rPr sz="2000" dirty="0">
                <a:latin typeface="Times New Roman"/>
                <a:cs typeface="Times New Roman"/>
              </a:rPr>
              <a:t>t</a:t>
            </a:r>
            <a:r>
              <a:rPr sz="2000" spc="105" dirty="0">
                <a:latin typeface="Times New Roman"/>
                <a:cs typeface="Times New Roman"/>
              </a:rPr>
              <a:t> </a:t>
            </a:r>
            <a:r>
              <a:rPr sz="2000" spc="55" dirty="0">
                <a:latin typeface="Times New Roman"/>
                <a:cs typeface="Times New Roman"/>
              </a:rPr>
              <a:t>b</a:t>
            </a:r>
            <a:r>
              <a:rPr sz="2000" spc="50" dirty="0">
                <a:latin typeface="Times New Roman"/>
                <a:cs typeface="Times New Roman"/>
              </a:rPr>
              <a:t>a</a:t>
            </a:r>
            <a:r>
              <a:rPr sz="2000" spc="45" dirty="0">
                <a:latin typeface="Times New Roman"/>
                <a:cs typeface="Times New Roman"/>
              </a:rPr>
              <a:t>n</a:t>
            </a:r>
            <a:r>
              <a:rPr sz="2000" spc="55" dirty="0">
                <a:latin typeface="Times New Roman"/>
                <a:cs typeface="Times New Roman"/>
              </a:rPr>
              <a:t>k</a:t>
            </a:r>
            <a:r>
              <a:rPr sz="2000" spc="45" dirty="0">
                <a:latin typeface="Times New Roman"/>
                <a:cs typeface="Times New Roman"/>
              </a:rPr>
              <a:t>i</a:t>
            </a:r>
            <a:r>
              <a:rPr sz="2000" spc="55" dirty="0">
                <a:latin typeface="Times New Roman"/>
                <a:cs typeface="Times New Roman"/>
              </a:rPr>
              <a:t>n</a:t>
            </a:r>
            <a:r>
              <a:rPr sz="2000" spc="45" dirty="0">
                <a:latin typeface="Times New Roman"/>
                <a:cs typeface="Times New Roman"/>
              </a:rPr>
              <a:t>g</a:t>
            </a:r>
            <a:r>
              <a:rPr sz="2000" dirty="0">
                <a:latin typeface="Times New Roman"/>
                <a:cs typeface="Times New Roman"/>
              </a:rPr>
              <a:t>,</a:t>
            </a:r>
            <a:r>
              <a:rPr sz="2000" spc="114" dirty="0">
                <a:latin typeface="Times New Roman"/>
                <a:cs typeface="Times New Roman"/>
              </a:rPr>
              <a:t> </a:t>
            </a:r>
            <a:r>
              <a:rPr sz="2000" spc="50" dirty="0">
                <a:latin typeface="Times New Roman"/>
                <a:cs typeface="Times New Roman"/>
              </a:rPr>
              <a:t>c</a:t>
            </a:r>
            <a:r>
              <a:rPr sz="2000" spc="55" dirty="0">
                <a:latin typeface="Times New Roman"/>
                <a:cs typeface="Times New Roman"/>
              </a:rPr>
              <a:t>r</a:t>
            </a:r>
            <a:r>
              <a:rPr sz="2000" spc="40" dirty="0">
                <a:latin typeface="Times New Roman"/>
                <a:cs typeface="Times New Roman"/>
              </a:rPr>
              <a:t>e</a:t>
            </a:r>
            <a:r>
              <a:rPr sz="2000" spc="55" dirty="0">
                <a:latin typeface="Times New Roman"/>
                <a:cs typeface="Times New Roman"/>
              </a:rPr>
              <a:t>d</a:t>
            </a:r>
            <a:r>
              <a:rPr sz="2000" spc="45" dirty="0">
                <a:latin typeface="Times New Roman"/>
                <a:cs typeface="Times New Roman"/>
              </a:rPr>
              <a:t>i</a:t>
            </a:r>
            <a:r>
              <a:rPr sz="2000" dirty="0">
                <a:latin typeface="Times New Roman"/>
                <a:cs typeface="Times New Roman"/>
              </a:rPr>
              <a:t>t</a:t>
            </a:r>
            <a:r>
              <a:rPr sz="2000" spc="120" dirty="0">
                <a:latin typeface="Times New Roman"/>
                <a:cs typeface="Times New Roman"/>
              </a:rPr>
              <a:t> </a:t>
            </a:r>
            <a:r>
              <a:rPr sz="2000" spc="50" dirty="0">
                <a:latin typeface="Times New Roman"/>
                <a:cs typeface="Times New Roman"/>
              </a:rPr>
              <a:t>ca</a:t>
            </a:r>
            <a:r>
              <a:rPr sz="2000" spc="40" dirty="0">
                <a:latin typeface="Times New Roman"/>
                <a:cs typeface="Times New Roman"/>
              </a:rPr>
              <a:t>r</a:t>
            </a:r>
            <a:r>
              <a:rPr sz="2000" spc="55" dirty="0">
                <a:latin typeface="Times New Roman"/>
                <a:cs typeface="Times New Roman"/>
              </a:rPr>
              <a:t>d</a:t>
            </a:r>
            <a:r>
              <a:rPr sz="2000" dirty="0">
                <a:latin typeface="Times New Roman"/>
                <a:cs typeface="Times New Roman"/>
              </a:rPr>
              <a:t>,</a:t>
            </a:r>
            <a:r>
              <a:rPr sz="2000" spc="105" dirty="0">
                <a:latin typeface="Times New Roman"/>
                <a:cs typeface="Times New Roman"/>
              </a:rPr>
              <a:t> </a:t>
            </a:r>
            <a:r>
              <a:rPr sz="2000" spc="50" dirty="0">
                <a:latin typeface="Times New Roman"/>
                <a:cs typeface="Times New Roman"/>
              </a:rPr>
              <a:t>a</a:t>
            </a:r>
            <a:r>
              <a:rPr sz="2000" spc="55" dirty="0">
                <a:latin typeface="Times New Roman"/>
                <a:cs typeface="Times New Roman"/>
              </a:rPr>
              <a:t>n</a:t>
            </a:r>
            <a:r>
              <a:rPr sz="2000" dirty="0">
                <a:latin typeface="Times New Roman"/>
                <a:cs typeface="Times New Roman"/>
              </a:rPr>
              <a:t>d</a:t>
            </a:r>
            <a:r>
              <a:rPr sz="2000" spc="105" dirty="0">
                <a:latin typeface="Times New Roman"/>
                <a:cs typeface="Times New Roman"/>
              </a:rPr>
              <a:t> </a:t>
            </a:r>
            <a:r>
              <a:rPr sz="2000" spc="45" dirty="0">
                <a:latin typeface="Times New Roman"/>
                <a:cs typeface="Times New Roman"/>
              </a:rPr>
              <a:t>s</a:t>
            </a:r>
            <a:r>
              <a:rPr sz="2000" dirty="0">
                <a:latin typeface="Times New Roman"/>
                <a:cs typeface="Times New Roman"/>
              </a:rPr>
              <a:t>o</a:t>
            </a:r>
            <a:r>
              <a:rPr sz="2000" spc="114" dirty="0">
                <a:latin typeface="Times New Roman"/>
                <a:cs typeface="Times New Roman"/>
              </a:rPr>
              <a:t> </a:t>
            </a:r>
            <a:r>
              <a:rPr sz="2000" spc="45" dirty="0">
                <a:latin typeface="Times New Roman"/>
                <a:cs typeface="Times New Roman"/>
              </a:rPr>
              <a:t>o</a:t>
            </a:r>
            <a:r>
              <a:rPr sz="2000" spc="55" dirty="0">
                <a:latin typeface="Times New Roman"/>
                <a:cs typeface="Times New Roman"/>
              </a:rPr>
              <a:t>n</a:t>
            </a:r>
            <a:r>
              <a:rPr sz="2000" dirty="0">
                <a:latin typeface="Times New Roman"/>
                <a:cs typeface="Times New Roman"/>
              </a:rPr>
              <a:t>.</a:t>
            </a:r>
            <a:r>
              <a:rPr sz="2000" spc="105" dirty="0">
                <a:latin typeface="Times New Roman"/>
                <a:cs typeface="Times New Roman"/>
              </a:rPr>
              <a:t> </a:t>
            </a:r>
            <a:r>
              <a:rPr sz="2000" spc="55" dirty="0">
                <a:latin typeface="Times New Roman"/>
                <a:cs typeface="Times New Roman"/>
              </a:rPr>
              <a:t>O</a:t>
            </a:r>
            <a:r>
              <a:rPr sz="2000" spc="45" dirty="0">
                <a:latin typeface="Times New Roman"/>
                <a:cs typeface="Times New Roman"/>
              </a:rPr>
              <a:t>n</a:t>
            </a:r>
            <a:r>
              <a:rPr sz="2000" spc="60" dirty="0">
                <a:latin typeface="Times New Roman"/>
                <a:cs typeface="Times New Roman"/>
              </a:rPr>
              <a:t>l</a:t>
            </a:r>
            <a:r>
              <a:rPr sz="2000" spc="45" dirty="0">
                <a:latin typeface="Times New Roman"/>
                <a:cs typeface="Times New Roman"/>
              </a:rPr>
              <a:t>i</a:t>
            </a:r>
            <a:r>
              <a:rPr sz="2000" spc="55" dirty="0">
                <a:latin typeface="Times New Roman"/>
                <a:cs typeface="Times New Roman"/>
              </a:rPr>
              <a:t>n</a:t>
            </a:r>
            <a:r>
              <a:rPr sz="2000" dirty="0">
                <a:latin typeface="Times New Roman"/>
                <a:cs typeface="Times New Roman"/>
              </a:rPr>
              <a:t>e</a:t>
            </a:r>
            <a:r>
              <a:rPr sz="2000" spc="100" dirty="0">
                <a:latin typeface="Times New Roman"/>
                <a:cs typeface="Times New Roman"/>
              </a:rPr>
              <a:t> </a:t>
            </a:r>
            <a:r>
              <a:rPr sz="2000" spc="60" dirty="0">
                <a:latin typeface="Times New Roman"/>
                <a:cs typeface="Times New Roman"/>
              </a:rPr>
              <a:t>s</a:t>
            </a:r>
            <a:r>
              <a:rPr sz="2000" spc="50" dirty="0">
                <a:latin typeface="Times New Roman"/>
                <a:cs typeface="Times New Roman"/>
              </a:rPr>
              <a:t>e</a:t>
            </a:r>
            <a:r>
              <a:rPr sz="2000" spc="45" dirty="0">
                <a:latin typeface="Times New Roman"/>
                <a:cs typeface="Times New Roman"/>
              </a:rPr>
              <a:t>l</a:t>
            </a:r>
            <a:r>
              <a:rPr sz="2000" spc="60" dirty="0">
                <a:latin typeface="Times New Roman"/>
                <a:cs typeface="Times New Roman"/>
              </a:rPr>
              <a:t>l</a:t>
            </a:r>
            <a:r>
              <a:rPr sz="2000" spc="50" dirty="0">
                <a:latin typeface="Times New Roman"/>
                <a:cs typeface="Times New Roman"/>
              </a:rPr>
              <a:t>e</a:t>
            </a:r>
            <a:r>
              <a:rPr sz="2000" spc="40" dirty="0">
                <a:latin typeface="Times New Roman"/>
                <a:cs typeface="Times New Roman"/>
              </a:rPr>
              <a:t>r</a:t>
            </a:r>
            <a:r>
              <a:rPr sz="2000" dirty="0">
                <a:latin typeface="Times New Roman"/>
                <a:cs typeface="Times New Roman"/>
              </a:rPr>
              <a:t>s</a:t>
            </a:r>
            <a:r>
              <a:rPr sz="2000" spc="114" dirty="0">
                <a:latin typeface="Times New Roman"/>
                <a:cs typeface="Times New Roman"/>
              </a:rPr>
              <a:t> </a:t>
            </a:r>
            <a:r>
              <a:rPr sz="2000" spc="55" dirty="0">
                <a:latin typeface="Times New Roman"/>
                <a:cs typeface="Times New Roman"/>
              </a:rPr>
              <a:t>h</a:t>
            </a:r>
            <a:r>
              <a:rPr sz="2000" spc="40" dirty="0">
                <a:latin typeface="Times New Roman"/>
                <a:cs typeface="Times New Roman"/>
              </a:rPr>
              <a:t>a</a:t>
            </a:r>
            <a:r>
              <a:rPr sz="2000" spc="55" dirty="0">
                <a:latin typeface="Times New Roman"/>
                <a:cs typeface="Times New Roman"/>
              </a:rPr>
              <a:t>v</a:t>
            </a:r>
            <a:r>
              <a:rPr sz="2000" dirty="0">
                <a:latin typeface="Times New Roman"/>
                <a:cs typeface="Times New Roman"/>
              </a:rPr>
              <a:t>e</a:t>
            </a:r>
            <a:r>
              <a:rPr sz="2000" spc="100" dirty="0">
                <a:latin typeface="Times New Roman"/>
                <a:cs typeface="Times New Roman"/>
              </a:rPr>
              <a:t> </a:t>
            </a:r>
            <a:r>
              <a:rPr sz="2000" spc="60" dirty="0">
                <a:latin typeface="Times New Roman"/>
                <a:cs typeface="Times New Roman"/>
              </a:rPr>
              <a:t>t</a:t>
            </a:r>
            <a:r>
              <a:rPr sz="2000" spc="55" dirty="0">
                <a:latin typeface="Times New Roman"/>
                <a:cs typeface="Times New Roman"/>
              </a:rPr>
              <a:t>h</a:t>
            </a:r>
            <a:r>
              <a:rPr sz="2000" dirty="0">
                <a:latin typeface="Times New Roman"/>
                <a:cs typeface="Times New Roman"/>
              </a:rPr>
              <a:t>e </a:t>
            </a:r>
            <a:r>
              <a:rPr sz="2000" spc="55" dirty="0">
                <a:latin typeface="Times New Roman"/>
                <a:cs typeface="Times New Roman"/>
              </a:rPr>
              <a:t>r</a:t>
            </a:r>
            <a:r>
              <a:rPr sz="2000" spc="50" dirty="0">
                <a:latin typeface="Times New Roman"/>
                <a:cs typeface="Times New Roman"/>
              </a:rPr>
              <a:t>e</a:t>
            </a:r>
            <a:r>
              <a:rPr sz="2000" spc="60" dirty="0">
                <a:latin typeface="Times New Roman"/>
                <a:cs typeface="Times New Roman"/>
              </a:rPr>
              <a:t>s</a:t>
            </a:r>
            <a:r>
              <a:rPr sz="2000" spc="55" dirty="0">
                <a:latin typeface="Times New Roman"/>
                <a:cs typeface="Times New Roman"/>
              </a:rPr>
              <a:t>p</a:t>
            </a:r>
            <a:r>
              <a:rPr sz="2000" spc="45" dirty="0">
                <a:latin typeface="Times New Roman"/>
                <a:cs typeface="Times New Roman"/>
              </a:rPr>
              <a:t>o</a:t>
            </a:r>
            <a:r>
              <a:rPr sz="2000" spc="55" dirty="0">
                <a:latin typeface="Times New Roman"/>
                <a:cs typeface="Times New Roman"/>
              </a:rPr>
              <a:t>n</a:t>
            </a:r>
            <a:r>
              <a:rPr sz="2000" spc="45" dirty="0">
                <a:latin typeface="Times New Roman"/>
                <a:cs typeface="Times New Roman"/>
              </a:rPr>
              <a:t>s</a:t>
            </a:r>
            <a:r>
              <a:rPr sz="2000" spc="60" dirty="0">
                <a:latin typeface="Times New Roman"/>
                <a:cs typeface="Times New Roman"/>
              </a:rPr>
              <a:t>i</a:t>
            </a:r>
            <a:r>
              <a:rPr sz="2000" spc="45" dirty="0">
                <a:latin typeface="Times New Roman"/>
                <a:cs typeface="Times New Roman"/>
              </a:rPr>
              <a:t>bi</a:t>
            </a:r>
            <a:r>
              <a:rPr sz="2000" spc="60" dirty="0">
                <a:latin typeface="Times New Roman"/>
                <a:cs typeface="Times New Roman"/>
              </a:rPr>
              <a:t>l</a:t>
            </a:r>
            <a:r>
              <a:rPr sz="2000" spc="45" dirty="0">
                <a:latin typeface="Times New Roman"/>
                <a:cs typeface="Times New Roman"/>
              </a:rPr>
              <a:t>i</a:t>
            </a:r>
            <a:r>
              <a:rPr sz="2000" spc="70" dirty="0">
                <a:latin typeface="Times New Roman"/>
                <a:cs typeface="Times New Roman"/>
              </a:rPr>
              <a:t>t</a:t>
            </a:r>
            <a:r>
              <a:rPr sz="2000" dirty="0">
                <a:latin typeface="Times New Roman"/>
                <a:cs typeface="Times New Roman"/>
              </a:rPr>
              <a:t>y</a:t>
            </a:r>
            <a:r>
              <a:rPr sz="2000" spc="80" dirty="0">
                <a:latin typeface="Times New Roman"/>
                <a:cs typeface="Times New Roman"/>
              </a:rPr>
              <a:t> </a:t>
            </a:r>
            <a:r>
              <a:rPr sz="2000" spc="55" dirty="0">
                <a:latin typeface="Times New Roman"/>
                <a:cs typeface="Times New Roman"/>
              </a:rPr>
              <a:t>o</a:t>
            </a:r>
            <a:r>
              <a:rPr sz="2000" dirty="0">
                <a:latin typeface="Times New Roman"/>
                <a:cs typeface="Times New Roman"/>
              </a:rPr>
              <a:t>f</a:t>
            </a:r>
            <a:r>
              <a:rPr sz="2000" spc="110" dirty="0">
                <a:latin typeface="Times New Roman"/>
                <a:cs typeface="Times New Roman"/>
              </a:rPr>
              <a:t> </a:t>
            </a:r>
            <a:r>
              <a:rPr sz="2000" spc="45" dirty="0">
                <a:latin typeface="Times New Roman"/>
                <a:cs typeface="Times New Roman"/>
              </a:rPr>
              <a:t>s</a:t>
            </a:r>
            <a:r>
              <a:rPr sz="2000" spc="55" dirty="0">
                <a:latin typeface="Times New Roman"/>
                <a:cs typeface="Times New Roman"/>
              </a:rPr>
              <a:t>h</a:t>
            </a:r>
            <a:r>
              <a:rPr sz="2000" spc="45" dirty="0">
                <a:latin typeface="Times New Roman"/>
                <a:cs typeface="Times New Roman"/>
              </a:rPr>
              <a:t>i</a:t>
            </a:r>
            <a:r>
              <a:rPr sz="2000" spc="55" dirty="0">
                <a:latin typeface="Times New Roman"/>
                <a:cs typeface="Times New Roman"/>
              </a:rPr>
              <a:t>p</a:t>
            </a:r>
            <a:r>
              <a:rPr sz="2000" spc="45" dirty="0">
                <a:latin typeface="Times New Roman"/>
                <a:cs typeface="Times New Roman"/>
              </a:rPr>
              <a:t>p</a:t>
            </a:r>
            <a:r>
              <a:rPr sz="2000" spc="60" dirty="0">
                <a:latin typeface="Times New Roman"/>
                <a:cs typeface="Times New Roman"/>
              </a:rPr>
              <a:t>i</a:t>
            </a:r>
            <a:r>
              <a:rPr sz="2000" spc="55" dirty="0">
                <a:latin typeface="Times New Roman"/>
                <a:cs typeface="Times New Roman"/>
              </a:rPr>
              <a:t>n</a:t>
            </a:r>
            <a:r>
              <a:rPr sz="2000" dirty="0">
                <a:latin typeface="Times New Roman"/>
                <a:cs typeface="Times New Roman"/>
              </a:rPr>
              <a:t>g</a:t>
            </a:r>
            <a:r>
              <a:rPr sz="2000" spc="105" dirty="0">
                <a:latin typeface="Times New Roman"/>
                <a:cs typeface="Times New Roman"/>
              </a:rPr>
              <a:t> </a:t>
            </a:r>
            <a:r>
              <a:rPr sz="2000" spc="45" dirty="0">
                <a:latin typeface="Times New Roman"/>
                <a:cs typeface="Times New Roman"/>
              </a:rPr>
              <a:t>t</a:t>
            </a:r>
            <a:r>
              <a:rPr sz="2000" spc="55" dirty="0">
                <a:latin typeface="Times New Roman"/>
                <a:cs typeface="Times New Roman"/>
              </a:rPr>
              <a:t>h</a:t>
            </a:r>
            <a:r>
              <a:rPr sz="2000" dirty="0">
                <a:latin typeface="Times New Roman"/>
                <a:cs typeface="Times New Roman"/>
              </a:rPr>
              <a:t>e</a:t>
            </a:r>
            <a:r>
              <a:rPr sz="2000" spc="100" dirty="0">
                <a:latin typeface="Times New Roman"/>
                <a:cs typeface="Times New Roman"/>
              </a:rPr>
              <a:t> </a:t>
            </a:r>
            <a:r>
              <a:rPr sz="2000" spc="55" dirty="0">
                <a:latin typeface="Times New Roman"/>
                <a:cs typeface="Times New Roman"/>
              </a:rPr>
              <a:t>pr</a:t>
            </a:r>
            <a:r>
              <a:rPr sz="2000" spc="45" dirty="0">
                <a:latin typeface="Times New Roman"/>
                <a:cs typeface="Times New Roman"/>
              </a:rPr>
              <a:t>o</a:t>
            </a:r>
            <a:r>
              <a:rPr sz="2000" spc="55" dirty="0">
                <a:latin typeface="Times New Roman"/>
                <a:cs typeface="Times New Roman"/>
              </a:rPr>
              <a:t>du</a:t>
            </a:r>
            <a:r>
              <a:rPr sz="2000" spc="40" dirty="0">
                <a:latin typeface="Times New Roman"/>
                <a:cs typeface="Times New Roman"/>
              </a:rPr>
              <a:t>c</a:t>
            </a:r>
            <a:r>
              <a:rPr sz="2000" dirty="0">
                <a:latin typeface="Times New Roman"/>
                <a:cs typeface="Times New Roman"/>
              </a:rPr>
              <a:t>t</a:t>
            </a:r>
            <a:r>
              <a:rPr sz="2000" spc="105" dirty="0">
                <a:latin typeface="Times New Roman"/>
                <a:cs typeface="Times New Roman"/>
              </a:rPr>
              <a:t> </a:t>
            </a:r>
            <a:r>
              <a:rPr sz="2000" spc="60" dirty="0">
                <a:latin typeface="Times New Roman"/>
                <a:cs typeface="Times New Roman"/>
              </a:rPr>
              <a:t>t</a:t>
            </a:r>
            <a:r>
              <a:rPr sz="2000" dirty="0">
                <a:latin typeface="Times New Roman"/>
                <a:cs typeface="Times New Roman"/>
              </a:rPr>
              <a:t>o</a:t>
            </a:r>
            <a:r>
              <a:rPr sz="2000" spc="105" dirty="0">
                <a:latin typeface="Times New Roman"/>
                <a:cs typeface="Times New Roman"/>
              </a:rPr>
              <a:t> </a:t>
            </a:r>
            <a:r>
              <a:rPr sz="2000" spc="45" dirty="0">
                <a:latin typeface="Times New Roman"/>
                <a:cs typeface="Times New Roman"/>
              </a:rPr>
              <a:t>t</a:t>
            </a:r>
            <a:r>
              <a:rPr sz="2000" spc="55" dirty="0">
                <a:latin typeface="Times New Roman"/>
                <a:cs typeface="Times New Roman"/>
              </a:rPr>
              <a:t>h</a:t>
            </a:r>
            <a:r>
              <a:rPr sz="2000" dirty="0">
                <a:latin typeface="Times New Roman"/>
                <a:cs typeface="Times New Roman"/>
              </a:rPr>
              <a:t>e</a:t>
            </a:r>
            <a:r>
              <a:rPr sz="2000" spc="100" dirty="0">
                <a:latin typeface="Times New Roman"/>
                <a:cs typeface="Times New Roman"/>
              </a:rPr>
              <a:t> </a:t>
            </a:r>
            <a:r>
              <a:rPr sz="2000" spc="55" dirty="0">
                <a:latin typeface="Times New Roman"/>
                <a:cs typeface="Times New Roman"/>
              </a:rPr>
              <a:t>b</a:t>
            </a:r>
            <a:r>
              <a:rPr sz="2000" spc="70" dirty="0">
                <a:latin typeface="Times New Roman"/>
                <a:cs typeface="Times New Roman"/>
              </a:rPr>
              <a:t>u</a:t>
            </a:r>
            <a:r>
              <a:rPr sz="2000" spc="20" dirty="0">
                <a:latin typeface="Times New Roman"/>
                <a:cs typeface="Times New Roman"/>
              </a:rPr>
              <a:t>y</a:t>
            </a:r>
            <a:r>
              <a:rPr sz="2000" spc="50" dirty="0">
                <a:latin typeface="Times New Roman"/>
                <a:cs typeface="Times New Roman"/>
              </a:rPr>
              <a:t>e</a:t>
            </a:r>
            <a:r>
              <a:rPr sz="2000" dirty="0">
                <a:latin typeface="Times New Roman"/>
                <a:cs typeface="Times New Roman"/>
              </a:rPr>
              <a:t>r</a:t>
            </a:r>
            <a:r>
              <a:rPr sz="2000" spc="110" dirty="0">
                <a:latin typeface="Times New Roman"/>
                <a:cs typeface="Times New Roman"/>
              </a:rPr>
              <a:t> </a:t>
            </a:r>
            <a:r>
              <a:rPr sz="2000" spc="50" dirty="0">
                <a:latin typeface="Times New Roman"/>
                <a:cs typeface="Times New Roman"/>
              </a:rPr>
              <a:t>a</a:t>
            </a:r>
            <a:r>
              <a:rPr sz="2000" spc="55" dirty="0">
                <a:latin typeface="Times New Roman"/>
                <a:cs typeface="Times New Roman"/>
              </a:rPr>
              <a:t>n</a:t>
            </a:r>
            <a:r>
              <a:rPr sz="2000" dirty="0">
                <a:latin typeface="Times New Roman"/>
                <a:cs typeface="Times New Roman"/>
              </a:rPr>
              <a:t>d</a:t>
            </a:r>
            <a:r>
              <a:rPr sz="2000" spc="114" dirty="0">
                <a:latin typeface="Times New Roman"/>
                <a:cs typeface="Times New Roman"/>
              </a:rPr>
              <a:t> </a:t>
            </a:r>
            <a:r>
              <a:rPr sz="2000" spc="50" dirty="0">
                <a:latin typeface="Times New Roman"/>
                <a:cs typeface="Times New Roman"/>
              </a:rPr>
              <a:t>e</a:t>
            </a:r>
            <a:r>
              <a:rPr sz="2000" spc="45" dirty="0">
                <a:latin typeface="Times New Roman"/>
                <a:cs typeface="Times New Roman"/>
              </a:rPr>
              <a:t>n</a:t>
            </a:r>
            <a:r>
              <a:rPr sz="2000" spc="60" dirty="0">
                <a:latin typeface="Times New Roman"/>
                <a:cs typeface="Times New Roman"/>
              </a:rPr>
              <a:t>s</a:t>
            </a:r>
            <a:r>
              <a:rPr sz="2000" spc="45" dirty="0">
                <a:latin typeface="Times New Roman"/>
                <a:cs typeface="Times New Roman"/>
              </a:rPr>
              <a:t>u</a:t>
            </a:r>
            <a:r>
              <a:rPr sz="2000" spc="55" dirty="0">
                <a:latin typeface="Times New Roman"/>
                <a:cs typeface="Times New Roman"/>
              </a:rPr>
              <a:t>r</a:t>
            </a:r>
            <a:r>
              <a:rPr sz="2000" spc="45" dirty="0">
                <a:latin typeface="Times New Roman"/>
                <a:cs typeface="Times New Roman"/>
              </a:rPr>
              <a:t>i</a:t>
            </a:r>
            <a:r>
              <a:rPr sz="2000" spc="55" dirty="0">
                <a:latin typeface="Times New Roman"/>
                <a:cs typeface="Times New Roman"/>
              </a:rPr>
              <a:t>n</a:t>
            </a:r>
            <a:r>
              <a:rPr sz="2000" dirty="0">
                <a:latin typeface="Times New Roman"/>
                <a:cs typeface="Times New Roman"/>
              </a:rPr>
              <a:t>g</a:t>
            </a:r>
            <a:r>
              <a:rPr sz="2000" spc="105" dirty="0">
                <a:latin typeface="Times New Roman"/>
                <a:cs typeface="Times New Roman"/>
              </a:rPr>
              <a:t> </a:t>
            </a:r>
            <a:r>
              <a:rPr sz="2000" spc="60" dirty="0">
                <a:latin typeface="Times New Roman"/>
                <a:cs typeface="Times New Roman"/>
              </a:rPr>
              <a:t>s</a:t>
            </a:r>
            <a:r>
              <a:rPr sz="2000" spc="50" dirty="0">
                <a:latin typeface="Times New Roman"/>
                <a:cs typeface="Times New Roman"/>
              </a:rPr>
              <a:t>a</a:t>
            </a:r>
            <a:r>
              <a:rPr sz="2000" spc="40" dirty="0">
                <a:latin typeface="Times New Roman"/>
                <a:cs typeface="Times New Roman"/>
              </a:rPr>
              <a:t>f</a:t>
            </a:r>
            <a:r>
              <a:rPr sz="2000" dirty="0">
                <a:latin typeface="Times New Roman"/>
                <a:cs typeface="Times New Roman"/>
              </a:rPr>
              <a:t>e</a:t>
            </a:r>
            <a:r>
              <a:rPr sz="2000" spc="110" dirty="0">
                <a:latin typeface="Times New Roman"/>
                <a:cs typeface="Times New Roman"/>
              </a:rPr>
              <a:t> </a:t>
            </a:r>
            <a:r>
              <a:rPr sz="2000" spc="50" dirty="0">
                <a:latin typeface="Times New Roman"/>
                <a:cs typeface="Times New Roman"/>
              </a:rPr>
              <a:t>a</a:t>
            </a:r>
            <a:r>
              <a:rPr sz="2000" spc="55" dirty="0">
                <a:latin typeface="Times New Roman"/>
                <a:cs typeface="Times New Roman"/>
              </a:rPr>
              <a:t>n</a:t>
            </a:r>
            <a:r>
              <a:rPr sz="2000" dirty="0">
                <a:latin typeface="Times New Roman"/>
                <a:cs typeface="Times New Roman"/>
              </a:rPr>
              <a:t>d</a:t>
            </a:r>
            <a:r>
              <a:rPr sz="2000" spc="105" dirty="0">
                <a:latin typeface="Times New Roman"/>
                <a:cs typeface="Times New Roman"/>
              </a:rPr>
              <a:t> </a:t>
            </a:r>
            <a:r>
              <a:rPr sz="2000" spc="45" dirty="0">
                <a:latin typeface="Times New Roman"/>
                <a:cs typeface="Times New Roman"/>
              </a:rPr>
              <a:t>ti</a:t>
            </a:r>
            <a:r>
              <a:rPr sz="2000" spc="60" dirty="0">
                <a:latin typeface="Times New Roman"/>
                <a:cs typeface="Times New Roman"/>
              </a:rPr>
              <a:t>m</a:t>
            </a:r>
            <a:r>
              <a:rPr sz="2000" spc="50" dirty="0">
                <a:latin typeface="Times New Roman"/>
                <a:cs typeface="Times New Roman"/>
              </a:rPr>
              <a:t>e</a:t>
            </a:r>
            <a:r>
              <a:rPr sz="2000" spc="60" dirty="0">
                <a:latin typeface="Times New Roman"/>
                <a:cs typeface="Times New Roman"/>
              </a:rPr>
              <a:t>l</a:t>
            </a:r>
            <a:r>
              <a:rPr sz="2000" dirty="0">
                <a:latin typeface="Times New Roman"/>
                <a:cs typeface="Times New Roman"/>
              </a:rPr>
              <a:t>y</a:t>
            </a:r>
          </a:p>
          <a:p>
            <a:pPr marL="12700" marR="67310">
              <a:lnSpc>
                <a:spcPct val="143800"/>
              </a:lnSpc>
              <a:spcBef>
                <a:spcPts val="5"/>
              </a:spcBef>
            </a:pPr>
            <a:r>
              <a:rPr sz="2000" spc="55" dirty="0">
                <a:latin typeface="Times New Roman"/>
                <a:cs typeface="Times New Roman"/>
              </a:rPr>
              <a:t>d</a:t>
            </a:r>
            <a:r>
              <a:rPr sz="2000" spc="50" dirty="0">
                <a:latin typeface="Times New Roman"/>
                <a:cs typeface="Times New Roman"/>
              </a:rPr>
              <a:t>e</a:t>
            </a:r>
            <a:r>
              <a:rPr sz="2000" spc="45" dirty="0">
                <a:latin typeface="Times New Roman"/>
                <a:cs typeface="Times New Roman"/>
              </a:rPr>
              <a:t>l</a:t>
            </a:r>
            <a:r>
              <a:rPr sz="2000" spc="60" dirty="0">
                <a:latin typeface="Times New Roman"/>
                <a:cs typeface="Times New Roman"/>
              </a:rPr>
              <a:t>iv</a:t>
            </a:r>
            <a:r>
              <a:rPr sz="2000" spc="50" dirty="0">
                <a:latin typeface="Times New Roman"/>
                <a:cs typeface="Times New Roman"/>
              </a:rPr>
              <a:t>e</a:t>
            </a:r>
            <a:r>
              <a:rPr sz="2000" spc="55" dirty="0">
                <a:latin typeface="Times New Roman"/>
                <a:cs typeface="Times New Roman"/>
              </a:rPr>
              <a:t>r</a:t>
            </a:r>
            <a:r>
              <a:rPr sz="2000" spc="20" dirty="0">
                <a:latin typeface="Times New Roman"/>
                <a:cs typeface="Times New Roman"/>
              </a:rPr>
              <a:t>y</a:t>
            </a:r>
            <a:r>
              <a:rPr sz="2000" dirty="0">
                <a:latin typeface="Times New Roman"/>
                <a:cs typeface="Times New Roman"/>
              </a:rPr>
              <a:t>.</a:t>
            </a:r>
            <a:r>
              <a:rPr sz="2000" spc="120" dirty="0">
                <a:latin typeface="Times New Roman"/>
                <a:cs typeface="Times New Roman"/>
              </a:rPr>
              <a:t> </a:t>
            </a:r>
            <a:r>
              <a:rPr sz="2000" spc="55" dirty="0">
                <a:latin typeface="Times New Roman"/>
                <a:cs typeface="Times New Roman"/>
              </a:rPr>
              <a:t>Tod</a:t>
            </a:r>
            <a:r>
              <a:rPr sz="2000" spc="65" dirty="0">
                <a:latin typeface="Times New Roman"/>
                <a:cs typeface="Times New Roman"/>
              </a:rPr>
              <a:t>a</a:t>
            </a:r>
            <a:r>
              <a:rPr sz="2000" dirty="0">
                <a:latin typeface="Times New Roman"/>
                <a:cs typeface="Times New Roman"/>
              </a:rPr>
              <a:t>y</a:t>
            </a:r>
            <a:r>
              <a:rPr sz="2000" spc="80" dirty="0">
                <a:latin typeface="Times New Roman"/>
                <a:cs typeface="Times New Roman"/>
              </a:rPr>
              <a:t> </a:t>
            </a:r>
            <a:r>
              <a:rPr sz="2000" spc="55" dirty="0">
                <a:latin typeface="Times New Roman"/>
                <a:cs typeface="Times New Roman"/>
              </a:rPr>
              <a:t>w</a:t>
            </a:r>
            <a:r>
              <a:rPr sz="2000" spc="60" dirty="0">
                <a:latin typeface="Times New Roman"/>
                <a:cs typeface="Times New Roman"/>
              </a:rPr>
              <a:t>it</a:t>
            </a:r>
            <a:r>
              <a:rPr sz="2000" dirty="0">
                <a:latin typeface="Times New Roman"/>
                <a:cs typeface="Times New Roman"/>
              </a:rPr>
              <a:t>h</a:t>
            </a:r>
            <a:r>
              <a:rPr sz="2000" spc="105" dirty="0">
                <a:latin typeface="Times New Roman"/>
                <a:cs typeface="Times New Roman"/>
              </a:rPr>
              <a:t> </a:t>
            </a:r>
            <a:r>
              <a:rPr sz="2000" spc="45" dirty="0">
                <a:latin typeface="Times New Roman"/>
                <a:cs typeface="Times New Roman"/>
              </a:rPr>
              <a:t>t</a:t>
            </a:r>
            <a:r>
              <a:rPr sz="2000" spc="55" dirty="0">
                <a:latin typeface="Times New Roman"/>
                <a:cs typeface="Times New Roman"/>
              </a:rPr>
              <a:t>h</a:t>
            </a:r>
            <a:r>
              <a:rPr sz="2000" dirty="0">
                <a:latin typeface="Times New Roman"/>
                <a:cs typeface="Times New Roman"/>
              </a:rPr>
              <a:t>e</a:t>
            </a:r>
            <a:r>
              <a:rPr sz="2000" spc="110" dirty="0">
                <a:latin typeface="Times New Roman"/>
                <a:cs typeface="Times New Roman"/>
              </a:rPr>
              <a:t> </a:t>
            </a:r>
            <a:r>
              <a:rPr sz="2000" spc="45" dirty="0">
                <a:latin typeface="Times New Roman"/>
                <a:cs typeface="Times New Roman"/>
              </a:rPr>
              <a:t>h</a:t>
            </a:r>
            <a:r>
              <a:rPr sz="2000" spc="60" dirty="0">
                <a:latin typeface="Times New Roman"/>
                <a:cs typeface="Times New Roman"/>
              </a:rPr>
              <a:t>i</a:t>
            </a:r>
            <a:r>
              <a:rPr sz="2000" spc="45" dirty="0">
                <a:latin typeface="Times New Roman"/>
                <a:cs typeface="Times New Roman"/>
              </a:rPr>
              <a:t>g</a:t>
            </a:r>
            <a:r>
              <a:rPr sz="2000" dirty="0">
                <a:latin typeface="Times New Roman"/>
                <a:cs typeface="Times New Roman"/>
              </a:rPr>
              <a:t>h</a:t>
            </a:r>
            <a:r>
              <a:rPr sz="2000" spc="105" dirty="0">
                <a:latin typeface="Times New Roman"/>
                <a:cs typeface="Times New Roman"/>
              </a:rPr>
              <a:t> </a:t>
            </a:r>
            <a:r>
              <a:rPr sz="2000" spc="55" dirty="0">
                <a:latin typeface="Times New Roman"/>
                <a:cs typeface="Times New Roman"/>
              </a:rPr>
              <a:t>p</a:t>
            </a:r>
            <a:r>
              <a:rPr sz="2000" spc="50" dirty="0">
                <a:latin typeface="Times New Roman"/>
                <a:cs typeface="Times New Roman"/>
              </a:rPr>
              <a:t>e</a:t>
            </a:r>
            <a:r>
              <a:rPr sz="2000" spc="55" dirty="0">
                <a:latin typeface="Times New Roman"/>
                <a:cs typeface="Times New Roman"/>
              </a:rPr>
              <a:t>n</a:t>
            </a:r>
            <a:r>
              <a:rPr sz="2000" spc="40" dirty="0">
                <a:latin typeface="Times New Roman"/>
                <a:cs typeface="Times New Roman"/>
              </a:rPr>
              <a:t>e</a:t>
            </a:r>
            <a:r>
              <a:rPr sz="2000" spc="60" dirty="0">
                <a:latin typeface="Times New Roman"/>
                <a:cs typeface="Times New Roman"/>
              </a:rPr>
              <a:t>t</a:t>
            </a:r>
            <a:r>
              <a:rPr sz="2000" spc="55" dirty="0">
                <a:latin typeface="Times New Roman"/>
                <a:cs typeface="Times New Roman"/>
              </a:rPr>
              <a:t>r</a:t>
            </a:r>
            <a:r>
              <a:rPr sz="2000" spc="50" dirty="0">
                <a:latin typeface="Times New Roman"/>
                <a:cs typeface="Times New Roman"/>
              </a:rPr>
              <a:t>a</a:t>
            </a:r>
            <a:r>
              <a:rPr sz="2000" spc="45" dirty="0">
                <a:latin typeface="Times New Roman"/>
                <a:cs typeface="Times New Roman"/>
              </a:rPr>
              <a:t>t</a:t>
            </a:r>
            <a:r>
              <a:rPr sz="2000" spc="60" dirty="0">
                <a:latin typeface="Times New Roman"/>
                <a:cs typeface="Times New Roman"/>
              </a:rPr>
              <a:t>i</a:t>
            </a:r>
            <a:r>
              <a:rPr sz="2000" spc="45" dirty="0">
                <a:latin typeface="Times New Roman"/>
                <a:cs typeface="Times New Roman"/>
              </a:rPr>
              <a:t>o</a:t>
            </a:r>
            <a:r>
              <a:rPr sz="2000" dirty="0">
                <a:latin typeface="Times New Roman"/>
                <a:cs typeface="Times New Roman"/>
              </a:rPr>
              <a:t>n</a:t>
            </a:r>
            <a:r>
              <a:rPr sz="2000" spc="105" dirty="0">
                <a:latin typeface="Times New Roman"/>
                <a:cs typeface="Times New Roman"/>
              </a:rPr>
              <a:t> </a:t>
            </a:r>
            <a:r>
              <a:rPr sz="2000" spc="55" dirty="0">
                <a:latin typeface="Times New Roman"/>
                <a:cs typeface="Times New Roman"/>
              </a:rPr>
              <a:t>o</a:t>
            </a:r>
            <a:r>
              <a:rPr sz="2000" dirty="0">
                <a:latin typeface="Times New Roman"/>
                <a:cs typeface="Times New Roman"/>
              </a:rPr>
              <a:t>f</a:t>
            </a:r>
            <a:r>
              <a:rPr sz="2000" spc="100" dirty="0">
                <a:latin typeface="Times New Roman"/>
                <a:cs typeface="Times New Roman"/>
              </a:rPr>
              <a:t> </a:t>
            </a:r>
            <a:r>
              <a:rPr sz="2000" spc="60" dirty="0">
                <a:latin typeface="Times New Roman"/>
                <a:cs typeface="Times New Roman"/>
              </a:rPr>
              <a:t>t</a:t>
            </a:r>
            <a:r>
              <a:rPr sz="2000" spc="55" dirty="0">
                <a:latin typeface="Times New Roman"/>
                <a:cs typeface="Times New Roman"/>
              </a:rPr>
              <a:t>h</a:t>
            </a:r>
            <a:r>
              <a:rPr sz="2000" dirty="0">
                <a:latin typeface="Times New Roman"/>
                <a:cs typeface="Times New Roman"/>
              </a:rPr>
              <a:t>e</a:t>
            </a:r>
            <a:r>
              <a:rPr sz="2000" spc="100" dirty="0">
                <a:latin typeface="Times New Roman"/>
                <a:cs typeface="Times New Roman"/>
              </a:rPr>
              <a:t> </a:t>
            </a:r>
            <a:r>
              <a:rPr sz="2000" spc="45" dirty="0">
                <a:latin typeface="Times New Roman"/>
                <a:cs typeface="Times New Roman"/>
              </a:rPr>
              <a:t>i</a:t>
            </a:r>
            <a:r>
              <a:rPr sz="2000" spc="55" dirty="0">
                <a:latin typeface="Times New Roman"/>
                <a:cs typeface="Times New Roman"/>
              </a:rPr>
              <a:t>n</a:t>
            </a:r>
            <a:r>
              <a:rPr sz="2000" spc="60" dirty="0">
                <a:latin typeface="Times New Roman"/>
                <a:cs typeface="Times New Roman"/>
              </a:rPr>
              <a:t>t</a:t>
            </a:r>
            <a:r>
              <a:rPr sz="2000" spc="50" dirty="0">
                <a:latin typeface="Times New Roman"/>
                <a:cs typeface="Times New Roman"/>
              </a:rPr>
              <a:t>e</a:t>
            </a:r>
            <a:r>
              <a:rPr sz="2000" spc="40" dirty="0">
                <a:latin typeface="Times New Roman"/>
                <a:cs typeface="Times New Roman"/>
              </a:rPr>
              <a:t>r</a:t>
            </a:r>
            <a:r>
              <a:rPr sz="2000" spc="55" dirty="0">
                <a:latin typeface="Times New Roman"/>
                <a:cs typeface="Times New Roman"/>
              </a:rPr>
              <a:t>n</a:t>
            </a:r>
            <a:r>
              <a:rPr sz="2000" spc="50" dirty="0">
                <a:latin typeface="Times New Roman"/>
                <a:cs typeface="Times New Roman"/>
              </a:rPr>
              <a:t>e</a:t>
            </a:r>
            <a:r>
              <a:rPr sz="2000" dirty="0">
                <a:latin typeface="Times New Roman"/>
                <a:cs typeface="Times New Roman"/>
              </a:rPr>
              <a:t>t</a:t>
            </a:r>
            <a:r>
              <a:rPr sz="2000" spc="105" dirty="0">
                <a:latin typeface="Times New Roman"/>
                <a:cs typeface="Times New Roman"/>
              </a:rPr>
              <a:t> </a:t>
            </a:r>
            <a:r>
              <a:rPr sz="2000" spc="50" dirty="0">
                <a:latin typeface="Times New Roman"/>
                <a:cs typeface="Times New Roman"/>
              </a:rPr>
              <a:t>a</a:t>
            </a:r>
            <a:r>
              <a:rPr sz="2000" spc="45" dirty="0">
                <a:latin typeface="Times New Roman"/>
                <a:cs typeface="Times New Roman"/>
              </a:rPr>
              <a:t>n</a:t>
            </a:r>
            <a:r>
              <a:rPr sz="2000" dirty="0">
                <a:latin typeface="Times New Roman"/>
                <a:cs typeface="Times New Roman"/>
              </a:rPr>
              <a:t>d</a:t>
            </a:r>
            <a:r>
              <a:rPr sz="2000" spc="105" dirty="0">
                <a:latin typeface="Times New Roman"/>
                <a:cs typeface="Times New Roman"/>
              </a:rPr>
              <a:t> </a:t>
            </a:r>
            <a:r>
              <a:rPr sz="2000" spc="60" dirty="0">
                <a:latin typeface="Times New Roman"/>
                <a:cs typeface="Times New Roman"/>
              </a:rPr>
              <a:t>m</a:t>
            </a:r>
            <a:r>
              <a:rPr sz="2000" spc="55" dirty="0">
                <a:latin typeface="Times New Roman"/>
                <a:cs typeface="Times New Roman"/>
              </a:rPr>
              <a:t>o</a:t>
            </a:r>
            <a:r>
              <a:rPr sz="2000" spc="45" dirty="0">
                <a:latin typeface="Times New Roman"/>
                <a:cs typeface="Times New Roman"/>
              </a:rPr>
              <a:t>bil</a:t>
            </a:r>
            <a:r>
              <a:rPr sz="2000" dirty="0">
                <a:latin typeface="Times New Roman"/>
                <a:cs typeface="Times New Roman"/>
              </a:rPr>
              <a:t>e</a:t>
            </a:r>
            <a:r>
              <a:rPr sz="2000" spc="110" dirty="0">
                <a:latin typeface="Times New Roman"/>
                <a:cs typeface="Times New Roman"/>
              </a:rPr>
              <a:t> </a:t>
            </a:r>
            <a:r>
              <a:rPr sz="2000" spc="55" dirty="0">
                <a:latin typeface="Times New Roman"/>
                <a:cs typeface="Times New Roman"/>
              </a:rPr>
              <a:t>d</a:t>
            </a:r>
            <a:r>
              <a:rPr sz="2000" spc="50" dirty="0">
                <a:latin typeface="Times New Roman"/>
                <a:cs typeface="Times New Roman"/>
              </a:rPr>
              <a:t>e</a:t>
            </a:r>
            <a:r>
              <a:rPr sz="2000" spc="45" dirty="0">
                <a:latin typeface="Times New Roman"/>
                <a:cs typeface="Times New Roman"/>
              </a:rPr>
              <a:t>v</a:t>
            </a:r>
            <a:r>
              <a:rPr sz="2000" spc="60" dirty="0">
                <a:latin typeface="Times New Roman"/>
                <a:cs typeface="Times New Roman"/>
              </a:rPr>
              <a:t>i</a:t>
            </a:r>
            <a:r>
              <a:rPr sz="2000" spc="50" dirty="0">
                <a:latin typeface="Times New Roman"/>
                <a:cs typeface="Times New Roman"/>
              </a:rPr>
              <a:t>ce</a:t>
            </a:r>
            <a:r>
              <a:rPr sz="2000" dirty="0">
                <a:latin typeface="Times New Roman"/>
                <a:cs typeface="Times New Roman"/>
              </a:rPr>
              <a:t>s </a:t>
            </a:r>
            <a:r>
              <a:rPr sz="2000" spc="-105" dirty="0">
                <a:latin typeface="Times New Roman"/>
                <a:cs typeface="Times New Roman"/>
              </a:rPr>
              <a:t> </a:t>
            </a:r>
            <a:r>
              <a:rPr sz="2000" dirty="0">
                <a:latin typeface="Times New Roman"/>
                <a:cs typeface="Times New Roman"/>
              </a:rPr>
              <a:t>–</a:t>
            </a:r>
            <a:r>
              <a:rPr sz="2000" spc="110" dirty="0">
                <a:latin typeface="Times New Roman"/>
                <a:cs typeface="Times New Roman"/>
              </a:rPr>
              <a:t> </a:t>
            </a:r>
            <a:r>
              <a:rPr sz="2000" spc="50" dirty="0">
                <a:latin typeface="Times New Roman"/>
                <a:cs typeface="Times New Roman"/>
              </a:rPr>
              <a:t>c</a:t>
            </a:r>
            <a:r>
              <a:rPr sz="2000" spc="55" dirty="0">
                <a:latin typeface="Times New Roman"/>
                <a:cs typeface="Times New Roman"/>
              </a:rPr>
              <a:t>urr</a:t>
            </a:r>
            <a:r>
              <a:rPr sz="2000" spc="40" dirty="0">
                <a:latin typeface="Times New Roman"/>
                <a:cs typeface="Times New Roman"/>
              </a:rPr>
              <a:t>e</a:t>
            </a:r>
            <a:r>
              <a:rPr sz="2000" spc="55" dirty="0">
                <a:latin typeface="Times New Roman"/>
                <a:cs typeface="Times New Roman"/>
              </a:rPr>
              <a:t>n</a:t>
            </a:r>
            <a:r>
              <a:rPr sz="2000" spc="45" dirty="0">
                <a:latin typeface="Times New Roman"/>
                <a:cs typeface="Times New Roman"/>
              </a:rPr>
              <a:t>t</a:t>
            </a:r>
            <a:r>
              <a:rPr sz="2000" spc="70" dirty="0">
                <a:latin typeface="Times New Roman"/>
                <a:cs typeface="Times New Roman"/>
              </a:rPr>
              <a:t>l</a:t>
            </a:r>
            <a:r>
              <a:rPr sz="2000" dirty="0">
                <a:latin typeface="Times New Roman"/>
                <a:cs typeface="Times New Roman"/>
              </a:rPr>
              <a:t>y</a:t>
            </a:r>
            <a:r>
              <a:rPr sz="2000" spc="80" dirty="0">
                <a:latin typeface="Times New Roman"/>
                <a:cs typeface="Times New Roman"/>
              </a:rPr>
              <a:t> </a:t>
            </a:r>
            <a:r>
              <a:rPr sz="2000" spc="45" dirty="0">
                <a:latin typeface="Times New Roman"/>
                <a:cs typeface="Times New Roman"/>
              </a:rPr>
              <a:t>t</a:t>
            </a:r>
            <a:r>
              <a:rPr sz="2000" spc="55" dirty="0">
                <a:latin typeface="Times New Roman"/>
                <a:cs typeface="Times New Roman"/>
              </a:rPr>
              <a:t>h</a:t>
            </a:r>
            <a:r>
              <a:rPr sz="2000" spc="50" dirty="0">
                <a:latin typeface="Times New Roman"/>
                <a:cs typeface="Times New Roman"/>
              </a:rPr>
              <a:t>e</a:t>
            </a:r>
            <a:r>
              <a:rPr sz="2000" spc="55" dirty="0">
                <a:latin typeface="Times New Roman"/>
                <a:cs typeface="Times New Roman"/>
              </a:rPr>
              <a:t>r</a:t>
            </a:r>
            <a:r>
              <a:rPr sz="2000" dirty="0">
                <a:latin typeface="Times New Roman"/>
                <a:cs typeface="Times New Roman"/>
              </a:rPr>
              <a:t>e </a:t>
            </a:r>
            <a:r>
              <a:rPr sz="2000" spc="50" dirty="0">
                <a:latin typeface="Times New Roman"/>
                <a:cs typeface="Times New Roman"/>
              </a:rPr>
              <a:t>a</a:t>
            </a:r>
            <a:r>
              <a:rPr sz="2000" spc="55" dirty="0">
                <a:latin typeface="Times New Roman"/>
                <a:cs typeface="Times New Roman"/>
              </a:rPr>
              <a:t>r</a:t>
            </a:r>
            <a:r>
              <a:rPr sz="2000" dirty="0">
                <a:latin typeface="Times New Roman"/>
                <a:cs typeface="Times New Roman"/>
              </a:rPr>
              <a:t>e</a:t>
            </a:r>
            <a:r>
              <a:rPr sz="2000" spc="110" dirty="0">
                <a:latin typeface="Times New Roman"/>
                <a:cs typeface="Times New Roman"/>
              </a:rPr>
              <a:t> </a:t>
            </a:r>
            <a:r>
              <a:rPr sz="2000" spc="50" dirty="0">
                <a:latin typeface="Times New Roman"/>
                <a:cs typeface="Times New Roman"/>
              </a:rPr>
              <a:t>a</a:t>
            </a:r>
            <a:r>
              <a:rPr sz="2000" spc="55" dirty="0">
                <a:latin typeface="Times New Roman"/>
                <a:cs typeface="Times New Roman"/>
              </a:rPr>
              <a:t>b</a:t>
            </a:r>
            <a:r>
              <a:rPr sz="2000" spc="45" dirty="0">
                <a:latin typeface="Times New Roman"/>
                <a:cs typeface="Times New Roman"/>
              </a:rPr>
              <a:t>o</a:t>
            </a:r>
            <a:r>
              <a:rPr sz="2000" spc="55" dirty="0">
                <a:latin typeface="Times New Roman"/>
                <a:cs typeface="Times New Roman"/>
              </a:rPr>
              <a:t>u</a:t>
            </a:r>
            <a:r>
              <a:rPr sz="2000" dirty="0">
                <a:latin typeface="Times New Roman"/>
                <a:cs typeface="Times New Roman"/>
              </a:rPr>
              <a:t>t</a:t>
            </a:r>
            <a:r>
              <a:rPr sz="2000" spc="105" dirty="0">
                <a:latin typeface="Times New Roman"/>
                <a:cs typeface="Times New Roman"/>
              </a:rPr>
              <a:t> </a:t>
            </a:r>
            <a:r>
              <a:rPr sz="2000" spc="45" dirty="0">
                <a:latin typeface="Times New Roman"/>
                <a:cs typeface="Times New Roman"/>
              </a:rPr>
              <a:t>7</a:t>
            </a:r>
            <a:r>
              <a:rPr sz="2000" spc="55" dirty="0">
                <a:latin typeface="Times New Roman"/>
                <a:cs typeface="Times New Roman"/>
              </a:rPr>
              <a:t>7</a:t>
            </a:r>
            <a:r>
              <a:rPr sz="2000" spc="45" dirty="0">
                <a:latin typeface="Times New Roman"/>
                <a:cs typeface="Times New Roman"/>
              </a:rPr>
              <a:t>6</a:t>
            </a:r>
            <a:r>
              <a:rPr sz="2000" spc="55" dirty="0">
                <a:latin typeface="Times New Roman"/>
                <a:cs typeface="Times New Roman"/>
              </a:rPr>
              <a:t>.4</a:t>
            </a:r>
            <a:r>
              <a:rPr sz="2000" dirty="0">
                <a:latin typeface="Times New Roman"/>
                <a:cs typeface="Times New Roman"/>
              </a:rPr>
              <a:t>5</a:t>
            </a:r>
            <a:r>
              <a:rPr sz="2000" spc="105" dirty="0">
                <a:latin typeface="Times New Roman"/>
                <a:cs typeface="Times New Roman"/>
              </a:rPr>
              <a:t> </a:t>
            </a:r>
            <a:r>
              <a:rPr sz="2000" spc="45" dirty="0">
                <a:latin typeface="Times New Roman"/>
                <a:cs typeface="Times New Roman"/>
              </a:rPr>
              <a:t>mi</a:t>
            </a:r>
            <a:r>
              <a:rPr sz="2000" spc="60" dirty="0">
                <a:latin typeface="Times New Roman"/>
                <a:cs typeface="Times New Roman"/>
              </a:rPr>
              <a:t>l</a:t>
            </a:r>
            <a:r>
              <a:rPr sz="2000" spc="45" dirty="0">
                <a:latin typeface="Times New Roman"/>
                <a:cs typeface="Times New Roman"/>
              </a:rPr>
              <a:t>li</a:t>
            </a:r>
            <a:r>
              <a:rPr sz="2000" spc="55" dirty="0">
                <a:latin typeface="Times New Roman"/>
                <a:cs typeface="Times New Roman"/>
              </a:rPr>
              <a:t>o</a:t>
            </a:r>
            <a:r>
              <a:rPr sz="2000" dirty="0">
                <a:latin typeface="Times New Roman"/>
                <a:cs typeface="Times New Roman"/>
              </a:rPr>
              <a:t>n</a:t>
            </a:r>
            <a:r>
              <a:rPr sz="2000" spc="105" dirty="0">
                <a:latin typeface="Times New Roman"/>
                <a:cs typeface="Times New Roman"/>
              </a:rPr>
              <a:t> </a:t>
            </a:r>
            <a:r>
              <a:rPr sz="2000" spc="60" dirty="0">
                <a:latin typeface="Times New Roman"/>
                <a:cs typeface="Times New Roman"/>
              </a:rPr>
              <a:t>i</a:t>
            </a:r>
            <a:r>
              <a:rPr sz="2000" spc="45" dirty="0">
                <a:latin typeface="Times New Roman"/>
                <a:cs typeface="Times New Roman"/>
              </a:rPr>
              <a:t>n</a:t>
            </a:r>
            <a:r>
              <a:rPr sz="2000" spc="60" dirty="0">
                <a:latin typeface="Times New Roman"/>
                <a:cs typeface="Times New Roman"/>
              </a:rPr>
              <a:t>t</a:t>
            </a:r>
            <a:r>
              <a:rPr sz="2000" spc="50" dirty="0">
                <a:latin typeface="Times New Roman"/>
                <a:cs typeface="Times New Roman"/>
              </a:rPr>
              <a:t>e</a:t>
            </a:r>
            <a:r>
              <a:rPr sz="2000" spc="55" dirty="0">
                <a:latin typeface="Times New Roman"/>
                <a:cs typeface="Times New Roman"/>
              </a:rPr>
              <a:t>rn</a:t>
            </a:r>
            <a:r>
              <a:rPr sz="2000" spc="40" dirty="0">
                <a:latin typeface="Times New Roman"/>
                <a:cs typeface="Times New Roman"/>
              </a:rPr>
              <a:t>e</a:t>
            </a:r>
            <a:r>
              <a:rPr sz="2000" dirty="0">
                <a:latin typeface="Times New Roman"/>
                <a:cs typeface="Times New Roman"/>
              </a:rPr>
              <a:t>t</a:t>
            </a:r>
            <a:r>
              <a:rPr sz="2000" spc="105" dirty="0">
                <a:latin typeface="Times New Roman"/>
                <a:cs typeface="Times New Roman"/>
              </a:rPr>
              <a:t> </a:t>
            </a:r>
            <a:r>
              <a:rPr sz="2000" spc="50" dirty="0">
                <a:latin typeface="Times New Roman"/>
                <a:cs typeface="Times New Roman"/>
              </a:rPr>
              <a:t>c</a:t>
            </a:r>
            <a:r>
              <a:rPr sz="2000" spc="55" dirty="0">
                <a:latin typeface="Times New Roman"/>
                <a:cs typeface="Times New Roman"/>
              </a:rPr>
              <a:t>o</a:t>
            </a:r>
            <a:r>
              <a:rPr sz="2000" spc="45" dirty="0">
                <a:latin typeface="Times New Roman"/>
                <a:cs typeface="Times New Roman"/>
              </a:rPr>
              <a:t>n</a:t>
            </a:r>
            <a:r>
              <a:rPr sz="2000" spc="55" dirty="0">
                <a:latin typeface="Times New Roman"/>
                <a:cs typeface="Times New Roman"/>
              </a:rPr>
              <a:t>n</a:t>
            </a:r>
            <a:r>
              <a:rPr sz="2000" spc="50" dirty="0">
                <a:latin typeface="Times New Roman"/>
                <a:cs typeface="Times New Roman"/>
              </a:rPr>
              <a:t>ec</a:t>
            </a:r>
            <a:r>
              <a:rPr sz="2000" spc="45" dirty="0">
                <a:latin typeface="Times New Roman"/>
                <a:cs typeface="Times New Roman"/>
              </a:rPr>
              <a:t>ti</a:t>
            </a:r>
            <a:r>
              <a:rPr sz="2000" spc="55" dirty="0">
                <a:latin typeface="Times New Roman"/>
                <a:cs typeface="Times New Roman"/>
              </a:rPr>
              <a:t>o</a:t>
            </a:r>
            <a:r>
              <a:rPr sz="2000" spc="45" dirty="0">
                <a:latin typeface="Times New Roman"/>
                <a:cs typeface="Times New Roman"/>
              </a:rPr>
              <a:t>n</a:t>
            </a:r>
            <a:r>
              <a:rPr sz="2000" dirty="0">
                <a:latin typeface="Times New Roman"/>
                <a:cs typeface="Times New Roman"/>
              </a:rPr>
              <a:t>s</a:t>
            </a:r>
            <a:r>
              <a:rPr sz="2000" spc="105" dirty="0">
                <a:latin typeface="Times New Roman"/>
                <a:cs typeface="Times New Roman"/>
              </a:rPr>
              <a:t> </a:t>
            </a:r>
            <a:r>
              <a:rPr sz="2000" spc="60" dirty="0">
                <a:latin typeface="Times New Roman"/>
                <a:cs typeface="Times New Roman"/>
              </a:rPr>
              <a:t>i</a:t>
            </a:r>
            <a:r>
              <a:rPr sz="2000" dirty="0">
                <a:latin typeface="Times New Roman"/>
                <a:cs typeface="Times New Roman"/>
              </a:rPr>
              <a:t>n</a:t>
            </a:r>
            <a:r>
              <a:rPr sz="2000" spc="114" dirty="0">
                <a:latin typeface="Times New Roman"/>
                <a:cs typeface="Times New Roman"/>
              </a:rPr>
              <a:t> </a:t>
            </a:r>
            <a:r>
              <a:rPr sz="2000" spc="30" dirty="0">
                <a:latin typeface="Times New Roman"/>
                <a:cs typeface="Times New Roman"/>
              </a:rPr>
              <a:t>I</a:t>
            </a:r>
            <a:r>
              <a:rPr sz="2000" spc="55" dirty="0">
                <a:latin typeface="Times New Roman"/>
                <a:cs typeface="Times New Roman"/>
              </a:rPr>
              <a:t>nd</a:t>
            </a:r>
            <a:r>
              <a:rPr sz="2000" spc="60" dirty="0">
                <a:latin typeface="Times New Roman"/>
                <a:cs typeface="Times New Roman"/>
              </a:rPr>
              <a:t>i</a:t>
            </a:r>
            <a:r>
              <a:rPr sz="2000" dirty="0">
                <a:latin typeface="Times New Roman"/>
                <a:cs typeface="Times New Roman"/>
              </a:rPr>
              <a:t>a </a:t>
            </a:r>
            <a:r>
              <a:rPr sz="2000" spc="-130" dirty="0">
                <a:latin typeface="Times New Roman"/>
                <a:cs typeface="Times New Roman"/>
              </a:rPr>
              <a:t> </a:t>
            </a:r>
            <a:r>
              <a:rPr sz="2000" dirty="0">
                <a:latin typeface="Times New Roman"/>
                <a:cs typeface="Times New Roman"/>
              </a:rPr>
              <a:t>–</a:t>
            </a:r>
            <a:r>
              <a:rPr sz="2000" spc="105" dirty="0">
                <a:latin typeface="Times New Roman"/>
                <a:cs typeface="Times New Roman"/>
              </a:rPr>
              <a:t> </a:t>
            </a:r>
            <a:r>
              <a:rPr sz="2000" spc="60" dirty="0">
                <a:latin typeface="Times New Roman"/>
                <a:cs typeface="Times New Roman"/>
              </a:rPr>
              <a:t>i</a:t>
            </a:r>
            <a:r>
              <a:rPr sz="2000" dirty="0">
                <a:latin typeface="Times New Roman"/>
                <a:cs typeface="Times New Roman"/>
              </a:rPr>
              <a:t>t</a:t>
            </a:r>
            <a:r>
              <a:rPr sz="2000" spc="105" dirty="0">
                <a:latin typeface="Times New Roman"/>
                <a:cs typeface="Times New Roman"/>
              </a:rPr>
              <a:t> </a:t>
            </a:r>
            <a:r>
              <a:rPr sz="2000" spc="55" dirty="0">
                <a:latin typeface="Times New Roman"/>
                <a:cs typeface="Times New Roman"/>
              </a:rPr>
              <a:t>h</a:t>
            </a:r>
            <a:r>
              <a:rPr sz="2000" spc="40" dirty="0">
                <a:latin typeface="Times New Roman"/>
                <a:cs typeface="Times New Roman"/>
              </a:rPr>
              <a:t>a</a:t>
            </a:r>
            <a:r>
              <a:rPr sz="2000" dirty="0">
                <a:latin typeface="Times New Roman"/>
                <a:cs typeface="Times New Roman"/>
              </a:rPr>
              <a:t>s</a:t>
            </a:r>
            <a:r>
              <a:rPr sz="2000" spc="114" dirty="0">
                <a:latin typeface="Times New Roman"/>
                <a:cs typeface="Times New Roman"/>
              </a:rPr>
              <a:t> </a:t>
            </a:r>
            <a:r>
              <a:rPr sz="2000" spc="40" dirty="0">
                <a:latin typeface="Times New Roman"/>
                <a:cs typeface="Times New Roman"/>
              </a:rPr>
              <a:t>a</a:t>
            </a:r>
            <a:r>
              <a:rPr sz="2000" spc="60" dirty="0">
                <a:latin typeface="Times New Roman"/>
                <a:cs typeface="Times New Roman"/>
              </a:rPr>
              <a:t>l</a:t>
            </a:r>
            <a:r>
              <a:rPr sz="2000" spc="45" dirty="0">
                <a:latin typeface="Times New Roman"/>
                <a:cs typeface="Times New Roman"/>
              </a:rPr>
              <a:t>s</a:t>
            </a:r>
            <a:r>
              <a:rPr sz="2000" dirty="0">
                <a:latin typeface="Times New Roman"/>
                <a:cs typeface="Times New Roman"/>
              </a:rPr>
              <a:t>o</a:t>
            </a:r>
            <a:r>
              <a:rPr sz="2000" spc="105" dirty="0">
                <a:latin typeface="Times New Roman"/>
                <a:cs typeface="Times New Roman"/>
              </a:rPr>
              <a:t> </a:t>
            </a:r>
            <a:r>
              <a:rPr sz="2000" spc="55" dirty="0">
                <a:latin typeface="Times New Roman"/>
                <a:cs typeface="Times New Roman"/>
              </a:rPr>
              <a:t>b</a:t>
            </a:r>
            <a:r>
              <a:rPr sz="2000" spc="50" dirty="0">
                <a:latin typeface="Times New Roman"/>
                <a:cs typeface="Times New Roman"/>
              </a:rPr>
              <a:t>ec</a:t>
            </a:r>
            <a:r>
              <a:rPr sz="2000" spc="45" dirty="0">
                <a:latin typeface="Times New Roman"/>
                <a:cs typeface="Times New Roman"/>
              </a:rPr>
              <a:t>o</a:t>
            </a:r>
            <a:r>
              <a:rPr sz="2000" spc="60" dirty="0">
                <a:latin typeface="Times New Roman"/>
                <a:cs typeface="Times New Roman"/>
              </a:rPr>
              <a:t>m</a:t>
            </a:r>
            <a:r>
              <a:rPr sz="2000" dirty="0">
                <a:latin typeface="Times New Roman"/>
                <a:cs typeface="Times New Roman"/>
              </a:rPr>
              <a:t>e</a:t>
            </a:r>
            <a:r>
              <a:rPr sz="2000" spc="110" dirty="0">
                <a:latin typeface="Times New Roman"/>
                <a:cs typeface="Times New Roman"/>
              </a:rPr>
              <a:t> </a:t>
            </a:r>
            <a:r>
              <a:rPr sz="2000" spc="55" dirty="0">
                <a:latin typeface="Times New Roman"/>
                <a:cs typeface="Times New Roman"/>
              </a:rPr>
              <a:t>v</a:t>
            </a:r>
            <a:r>
              <a:rPr sz="2000" spc="50" dirty="0">
                <a:latin typeface="Times New Roman"/>
                <a:cs typeface="Times New Roman"/>
              </a:rPr>
              <a:t>e</a:t>
            </a:r>
            <a:r>
              <a:rPr sz="2000" spc="55" dirty="0">
                <a:latin typeface="Times New Roman"/>
                <a:cs typeface="Times New Roman"/>
              </a:rPr>
              <a:t>r</a:t>
            </a:r>
            <a:r>
              <a:rPr sz="2000" dirty="0">
                <a:latin typeface="Times New Roman"/>
                <a:cs typeface="Times New Roman"/>
              </a:rPr>
              <a:t>y</a:t>
            </a:r>
            <a:r>
              <a:rPr sz="2000" spc="80" dirty="0">
                <a:latin typeface="Times New Roman"/>
                <a:cs typeface="Times New Roman"/>
              </a:rPr>
              <a:t> </a:t>
            </a:r>
            <a:r>
              <a:rPr sz="2000" spc="50" dirty="0">
                <a:latin typeface="Times New Roman"/>
                <a:cs typeface="Times New Roman"/>
              </a:rPr>
              <a:t>ea</a:t>
            </a:r>
            <a:r>
              <a:rPr sz="2000" spc="70" dirty="0">
                <a:latin typeface="Times New Roman"/>
                <a:cs typeface="Times New Roman"/>
              </a:rPr>
              <a:t>s</a:t>
            </a:r>
            <a:r>
              <a:rPr sz="2000" dirty="0">
                <a:latin typeface="Times New Roman"/>
                <a:cs typeface="Times New Roman"/>
              </a:rPr>
              <a:t>y</a:t>
            </a:r>
            <a:r>
              <a:rPr sz="2000" spc="80" dirty="0">
                <a:latin typeface="Times New Roman"/>
                <a:cs typeface="Times New Roman"/>
              </a:rPr>
              <a:t> </a:t>
            </a:r>
            <a:r>
              <a:rPr sz="2000" spc="60" dirty="0">
                <a:latin typeface="Times New Roman"/>
                <a:cs typeface="Times New Roman"/>
              </a:rPr>
              <a:t>t</a:t>
            </a:r>
            <a:r>
              <a:rPr sz="2000" dirty="0">
                <a:latin typeface="Times New Roman"/>
                <a:cs typeface="Times New Roman"/>
              </a:rPr>
              <a:t>o</a:t>
            </a:r>
            <a:r>
              <a:rPr sz="2000" spc="114" dirty="0">
                <a:latin typeface="Times New Roman"/>
                <a:cs typeface="Times New Roman"/>
              </a:rPr>
              <a:t> </a:t>
            </a:r>
            <a:r>
              <a:rPr sz="2000" spc="45" dirty="0">
                <a:latin typeface="Times New Roman"/>
                <a:cs typeface="Times New Roman"/>
              </a:rPr>
              <a:t>b</a:t>
            </a:r>
            <a:r>
              <a:rPr sz="2000" spc="70" dirty="0">
                <a:latin typeface="Times New Roman"/>
                <a:cs typeface="Times New Roman"/>
              </a:rPr>
              <a:t>u</a:t>
            </a:r>
            <a:r>
              <a:rPr sz="2000" dirty="0">
                <a:latin typeface="Times New Roman"/>
                <a:cs typeface="Times New Roman"/>
              </a:rPr>
              <a:t>y </a:t>
            </a:r>
            <a:r>
              <a:rPr sz="2000" spc="50" dirty="0">
                <a:latin typeface="Times New Roman"/>
                <a:cs typeface="Times New Roman"/>
              </a:rPr>
              <a:t>a</a:t>
            </a:r>
            <a:r>
              <a:rPr sz="2000" spc="55" dirty="0">
                <a:latin typeface="Times New Roman"/>
                <a:cs typeface="Times New Roman"/>
              </a:rPr>
              <a:t>n</a:t>
            </a:r>
            <a:r>
              <a:rPr sz="2000" dirty="0">
                <a:latin typeface="Times New Roman"/>
                <a:cs typeface="Times New Roman"/>
              </a:rPr>
              <a:t>d</a:t>
            </a:r>
            <a:r>
              <a:rPr sz="2000" spc="105" dirty="0">
                <a:latin typeface="Times New Roman"/>
                <a:cs typeface="Times New Roman"/>
              </a:rPr>
              <a:t> </a:t>
            </a:r>
            <a:r>
              <a:rPr sz="2000" spc="60" dirty="0">
                <a:latin typeface="Times New Roman"/>
                <a:cs typeface="Times New Roman"/>
              </a:rPr>
              <a:t>s</a:t>
            </a:r>
            <a:r>
              <a:rPr sz="2000" spc="50" dirty="0">
                <a:latin typeface="Times New Roman"/>
                <a:cs typeface="Times New Roman"/>
              </a:rPr>
              <a:t>e</a:t>
            </a:r>
            <a:r>
              <a:rPr sz="2000" spc="45" dirty="0">
                <a:latin typeface="Times New Roman"/>
                <a:cs typeface="Times New Roman"/>
              </a:rPr>
              <a:t>l</a:t>
            </a:r>
            <a:r>
              <a:rPr sz="2000" dirty="0">
                <a:latin typeface="Times New Roman"/>
                <a:cs typeface="Times New Roman"/>
              </a:rPr>
              <a:t>l</a:t>
            </a:r>
            <a:r>
              <a:rPr sz="2000" spc="105" dirty="0">
                <a:latin typeface="Times New Roman"/>
                <a:cs typeface="Times New Roman"/>
              </a:rPr>
              <a:t> </a:t>
            </a:r>
            <a:r>
              <a:rPr sz="2000" spc="55" dirty="0">
                <a:latin typeface="Times New Roman"/>
                <a:cs typeface="Times New Roman"/>
              </a:rPr>
              <a:t>o</a:t>
            </a:r>
            <a:r>
              <a:rPr sz="2000" spc="45" dirty="0">
                <a:latin typeface="Times New Roman"/>
                <a:cs typeface="Times New Roman"/>
              </a:rPr>
              <a:t>nl</a:t>
            </a:r>
            <a:r>
              <a:rPr sz="2000" spc="60" dirty="0">
                <a:latin typeface="Times New Roman"/>
                <a:cs typeface="Times New Roman"/>
              </a:rPr>
              <a:t>i</a:t>
            </a:r>
            <a:r>
              <a:rPr sz="2000" spc="55" dirty="0">
                <a:latin typeface="Times New Roman"/>
                <a:cs typeface="Times New Roman"/>
              </a:rPr>
              <a:t>n</a:t>
            </a:r>
            <a:r>
              <a:rPr sz="2000" spc="50" dirty="0">
                <a:latin typeface="Times New Roman"/>
                <a:cs typeface="Times New Roman"/>
              </a:rPr>
              <a:t>e</a:t>
            </a:r>
            <a:r>
              <a:rPr sz="2000" dirty="0">
                <a:latin typeface="Times New Roman"/>
                <a:cs typeface="Times New Roman"/>
              </a:rPr>
              <a:t>.</a:t>
            </a:r>
            <a:r>
              <a:rPr sz="2000" spc="105" dirty="0">
                <a:latin typeface="Times New Roman"/>
                <a:cs typeface="Times New Roman"/>
              </a:rPr>
              <a:t> </a:t>
            </a:r>
            <a:r>
              <a:rPr sz="2000" spc="55" dirty="0">
                <a:latin typeface="Times New Roman"/>
                <a:cs typeface="Times New Roman"/>
              </a:rPr>
              <a:t>O</a:t>
            </a:r>
            <a:r>
              <a:rPr sz="2000" spc="45" dirty="0">
                <a:latin typeface="Times New Roman"/>
                <a:cs typeface="Times New Roman"/>
              </a:rPr>
              <a:t>nl</a:t>
            </a:r>
            <a:r>
              <a:rPr sz="2000" spc="60" dirty="0">
                <a:latin typeface="Times New Roman"/>
                <a:cs typeface="Times New Roman"/>
              </a:rPr>
              <a:t>i</a:t>
            </a:r>
            <a:r>
              <a:rPr sz="2000" spc="55" dirty="0">
                <a:latin typeface="Times New Roman"/>
                <a:cs typeface="Times New Roman"/>
              </a:rPr>
              <a:t>n</a:t>
            </a:r>
            <a:r>
              <a:rPr sz="2000" dirty="0">
                <a:latin typeface="Times New Roman"/>
                <a:cs typeface="Times New Roman"/>
              </a:rPr>
              <a:t>e</a:t>
            </a:r>
            <a:r>
              <a:rPr sz="2000" spc="100" dirty="0">
                <a:latin typeface="Times New Roman"/>
                <a:cs typeface="Times New Roman"/>
              </a:rPr>
              <a:t> </a:t>
            </a:r>
            <a:r>
              <a:rPr sz="2000" spc="60" dirty="0">
                <a:latin typeface="Times New Roman"/>
                <a:cs typeface="Times New Roman"/>
              </a:rPr>
              <a:t>s</a:t>
            </a:r>
            <a:r>
              <a:rPr sz="2000" spc="40" dirty="0">
                <a:latin typeface="Times New Roman"/>
                <a:cs typeface="Times New Roman"/>
              </a:rPr>
              <a:t>e</a:t>
            </a:r>
            <a:r>
              <a:rPr sz="2000" spc="60" dirty="0">
                <a:latin typeface="Times New Roman"/>
                <a:cs typeface="Times New Roman"/>
              </a:rPr>
              <a:t>l</a:t>
            </a:r>
            <a:r>
              <a:rPr sz="2000" spc="45" dirty="0">
                <a:latin typeface="Times New Roman"/>
                <a:cs typeface="Times New Roman"/>
              </a:rPr>
              <a:t>l</a:t>
            </a:r>
            <a:r>
              <a:rPr sz="2000" spc="60" dirty="0">
                <a:latin typeface="Times New Roman"/>
                <a:cs typeface="Times New Roman"/>
              </a:rPr>
              <a:t>i</a:t>
            </a:r>
            <a:r>
              <a:rPr sz="2000" spc="55" dirty="0">
                <a:latin typeface="Times New Roman"/>
                <a:cs typeface="Times New Roman"/>
              </a:rPr>
              <a:t>n</a:t>
            </a:r>
            <a:r>
              <a:rPr sz="2000" dirty="0">
                <a:latin typeface="Times New Roman"/>
                <a:cs typeface="Times New Roman"/>
              </a:rPr>
              <a:t>g</a:t>
            </a:r>
            <a:r>
              <a:rPr sz="2000" spc="105" dirty="0">
                <a:latin typeface="Times New Roman"/>
                <a:cs typeface="Times New Roman"/>
              </a:rPr>
              <a:t> </a:t>
            </a:r>
            <a:r>
              <a:rPr sz="2000" spc="40" dirty="0">
                <a:latin typeface="Times New Roman"/>
                <a:cs typeface="Times New Roman"/>
              </a:rPr>
              <a:t>a</a:t>
            </a:r>
            <a:r>
              <a:rPr sz="2000" spc="55" dirty="0">
                <a:latin typeface="Times New Roman"/>
                <a:cs typeface="Times New Roman"/>
              </a:rPr>
              <a:t>n</a:t>
            </a:r>
            <a:r>
              <a:rPr sz="2000" dirty="0">
                <a:latin typeface="Times New Roman"/>
                <a:cs typeface="Times New Roman"/>
              </a:rPr>
              <a:t>d</a:t>
            </a:r>
            <a:r>
              <a:rPr sz="2000" spc="105" dirty="0">
                <a:latin typeface="Times New Roman"/>
                <a:cs typeface="Times New Roman"/>
              </a:rPr>
              <a:t> </a:t>
            </a:r>
            <a:r>
              <a:rPr sz="2000" spc="55" dirty="0">
                <a:latin typeface="Times New Roman"/>
                <a:cs typeface="Times New Roman"/>
              </a:rPr>
              <a:t>pur</a:t>
            </a:r>
            <a:r>
              <a:rPr sz="2000" spc="40" dirty="0">
                <a:latin typeface="Times New Roman"/>
                <a:cs typeface="Times New Roman"/>
              </a:rPr>
              <a:t>c</a:t>
            </a:r>
            <a:r>
              <a:rPr sz="2000" spc="55" dirty="0">
                <a:latin typeface="Times New Roman"/>
                <a:cs typeface="Times New Roman"/>
              </a:rPr>
              <a:t>h</a:t>
            </a:r>
            <a:r>
              <a:rPr sz="2000" spc="50" dirty="0">
                <a:latin typeface="Times New Roman"/>
                <a:cs typeface="Times New Roman"/>
              </a:rPr>
              <a:t>a</a:t>
            </a:r>
            <a:r>
              <a:rPr sz="2000" spc="45" dirty="0">
                <a:latin typeface="Times New Roman"/>
                <a:cs typeface="Times New Roman"/>
              </a:rPr>
              <a:t>s</a:t>
            </a:r>
            <a:r>
              <a:rPr sz="2000" spc="60" dirty="0">
                <a:latin typeface="Times New Roman"/>
                <a:cs typeface="Times New Roman"/>
              </a:rPr>
              <a:t>i</a:t>
            </a:r>
            <a:r>
              <a:rPr sz="2000" spc="45" dirty="0">
                <a:latin typeface="Times New Roman"/>
                <a:cs typeface="Times New Roman"/>
              </a:rPr>
              <a:t>n</a:t>
            </a:r>
            <a:r>
              <a:rPr sz="2000" dirty="0">
                <a:latin typeface="Times New Roman"/>
                <a:cs typeface="Times New Roman"/>
              </a:rPr>
              <a:t>g</a:t>
            </a:r>
            <a:r>
              <a:rPr sz="2000" spc="105" dirty="0">
                <a:latin typeface="Times New Roman"/>
                <a:cs typeface="Times New Roman"/>
              </a:rPr>
              <a:t> </a:t>
            </a:r>
            <a:r>
              <a:rPr sz="2000" spc="55" dirty="0">
                <a:latin typeface="Times New Roman"/>
                <a:cs typeface="Times New Roman"/>
              </a:rPr>
              <a:t>off</a:t>
            </a:r>
            <a:r>
              <a:rPr sz="2000" spc="50" dirty="0">
                <a:latin typeface="Times New Roman"/>
                <a:cs typeface="Times New Roman"/>
              </a:rPr>
              <a:t>e</a:t>
            </a:r>
            <a:r>
              <a:rPr sz="2000" dirty="0">
                <a:latin typeface="Times New Roman"/>
                <a:cs typeface="Times New Roman"/>
              </a:rPr>
              <a:t>r</a:t>
            </a:r>
            <a:r>
              <a:rPr sz="2000" spc="100" dirty="0">
                <a:latin typeface="Times New Roman"/>
                <a:cs typeface="Times New Roman"/>
              </a:rPr>
              <a:t> </a:t>
            </a:r>
            <a:r>
              <a:rPr sz="2000" spc="60" dirty="0">
                <a:latin typeface="Times New Roman"/>
                <a:cs typeface="Times New Roman"/>
              </a:rPr>
              <a:t>i</a:t>
            </a:r>
            <a:r>
              <a:rPr sz="2000" spc="55" dirty="0">
                <a:latin typeface="Times New Roman"/>
                <a:cs typeface="Times New Roman"/>
              </a:rPr>
              <a:t>n</a:t>
            </a:r>
            <a:r>
              <a:rPr sz="2000" spc="45" dirty="0">
                <a:latin typeface="Times New Roman"/>
                <a:cs typeface="Times New Roman"/>
              </a:rPr>
              <a:t>nu</a:t>
            </a:r>
            <a:r>
              <a:rPr sz="2000" spc="60" dirty="0">
                <a:latin typeface="Times New Roman"/>
                <a:cs typeface="Times New Roman"/>
              </a:rPr>
              <a:t>m</a:t>
            </a:r>
            <a:r>
              <a:rPr sz="2000" spc="50" dirty="0">
                <a:latin typeface="Times New Roman"/>
                <a:cs typeface="Times New Roman"/>
              </a:rPr>
              <a:t>e</a:t>
            </a:r>
            <a:r>
              <a:rPr sz="2000" spc="55" dirty="0">
                <a:latin typeface="Times New Roman"/>
                <a:cs typeface="Times New Roman"/>
              </a:rPr>
              <a:t>r</a:t>
            </a:r>
            <a:r>
              <a:rPr sz="2000" spc="50" dirty="0">
                <a:latin typeface="Times New Roman"/>
                <a:cs typeface="Times New Roman"/>
              </a:rPr>
              <a:t>a</a:t>
            </a:r>
            <a:r>
              <a:rPr sz="2000" spc="45" dirty="0">
                <a:latin typeface="Times New Roman"/>
                <a:cs typeface="Times New Roman"/>
              </a:rPr>
              <a:t>b</a:t>
            </a:r>
            <a:r>
              <a:rPr sz="2000" spc="60" dirty="0">
                <a:latin typeface="Times New Roman"/>
                <a:cs typeface="Times New Roman"/>
              </a:rPr>
              <a:t>l</a:t>
            </a:r>
            <a:r>
              <a:rPr sz="2000" dirty="0">
                <a:latin typeface="Times New Roman"/>
                <a:cs typeface="Times New Roman"/>
              </a:rPr>
              <a:t>e</a:t>
            </a:r>
            <a:r>
              <a:rPr sz="2000" spc="100" dirty="0">
                <a:latin typeface="Times New Roman"/>
                <a:cs typeface="Times New Roman"/>
              </a:rPr>
              <a:t> </a:t>
            </a:r>
            <a:r>
              <a:rPr sz="2000" spc="55" dirty="0">
                <a:latin typeface="Times New Roman"/>
                <a:cs typeface="Times New Roman"/>
              </a:rPr>
              <a:t>b</a:t>
            </a:r>
            <a:r>
              <a:rPr sz="2000" spc="40" dirty="0">
                <a:latin typeface="Times New Roman"/>
                <a:cs typeface="Times New Roman"/>
              </a:rPr>
              <a:t>e</a:t>
            </a:r>
            <a:r>
              <a:rPr sz="2000" spc="55" dirty="0">
                <a:latin typeface="Times New Roman"/>
                <a:cs typeface="Times New Roman"/>
              </a:rPr>
              <a:t>n</a:t>
            </a:r>
            <a:r>
              <a:rPr sz="2000" spc="50" dirty="0">
                <a:latin typeface="Times New Roman"/>
                <a:cs typeface="Times New Roman"/>
              </a:rPr>
              <a:t>e</a:t>
            </a:r>
            <a:r>
              <a:rPr sz="2000" spc="55" dirty="0">
                <a:latin typeface="Times New Roman"/>
                <a:cs typeface="Times New Roman"/>
              </a:rPr>
              <a:t>f</a:t>
            </a:r>
            <a:r>
              <a:rPr sz="2000" spc="45" dirty="0">
                <a:latin typeface="Times New Roman"/>
                <a:cs typeface="Times New Roman"/>
              </a:rPr>
              <a:t>i</a:t>
            </a:r>
            <a:r>
              <a:rPr sz="2000" spc="60" dirty="0">
                <a:latin typeface="Times New Roman"/>
                <a:cs typeface="Times New Roman"/>
              </a:rPr>
              <a:t>t</a:t>
            </a:r>
            <a:r>
              <a:rPr sz="2000" dirty="0">
                <a:latin typeface="Times New Roman"/>
                <a:cs typeface="Times New Roman"/>
              </a:rPr>
              <a:t>s </a:t>
            </a:r>
            <a:r>
              <a:rPr sz="2000" spc="-100" dirty="0">
                <a:latin typeface="Times New Roman"/>
                <a:cs typeface="Times New Roman"/>
              </a:rPr>
              <a:t> </a:t>
            </a:r>
            <a:r>
              <a:rPr sz="2000" spc="45" dirty="0">
                <a:latin typeface="Times New Roman"/>
                <a:cs typeface="Times New Roman"/>
              </a:rPr>
              <a:t>t</a:t>
            </a:r>
            <a:r>
              <a:rPr sz="2000" dirty="0">
                <a:latin typeface="Times New Roman"/>
                <a:cs typeface="Times New Roman"/>
              </a:rPr>
              <a:t>o</a:t>
            </a:r>
            <a:r>
              <a:rPr sz="2000" spc="105" dirty="0">
                <a:latin typeface="Times New Roman"/>
                <a:cs typeface="Times New Roman"/>
              </a:rPr>
              <a:t> </a:t>
            </a:r>
            <a:r>
              <a:rPr sz="2000" spc="55" dirty="0">
                <a:latin typeface="Times New Roman"/>
                <a:cs typeface="Times New Roman"/>
              </a:rPr>
              <a:t>b</a:t>
            </a:r>
            <a:r>
              <a:rPr sz="2000" spc="45" dirty="0">
                <a:latin typeface="Times New Roman"/>
                <a:cs typeface="Times New Roman"/>
              </a:rPr>
              <a:t>o</a:t>
            </a:r>
            <a:r>
              <a:rPr sz="2000" spc="60" dirty="0">
                <a:latin typeface="Times New Roman"/>
                <a:cs typeface="Times New Roman"/>
              </a:rPr>
              <a:t>t</a:t>
            </a:r>
            <a:r>
              <a:rPr sz="2000" dirty="0">
                <a:latin typeface="Times New Roman"/>
                <a:cs typeface="Times New Roman"/>
              </a:rPr>
              <a:t>h</a:t>
            </a:r>
            <a:r>
              <a:rPr sz="2000" spc="105" dirty="0">
                <a:latin typeface="Times New Roman"/>
                <a:cs typeface="Times New Roman"/>
              </a:rPr>
              <a:t> </a:t>
            </a:r>
            <a:r>
              <a:rPr sz="2000" spc="60" dirty="0">
                <a:latin typeface="Times New Roman"/>
                <a:cs typeface="Times New Roman"/>
              </a:rPr>
              <a:t>s</a:t>
            </a:r>
            <a:r>
              <a:rPr sz="2000" spc="40" dirty="0">
                <a:latin typeface="Times New Roman"/>
                <a:cs typeface="Times New Roman"/>
              </a:rPr>
              <a:t>e</a:t>
            </a:r>
            <a:r>
              <a:rPr sz="2000" spc="60" dirty="0">
                <a:latin typeface="Times New Roman"/>
                <a:cs typeface="Times New Roman"/>
              </a:rPr>
              <a:t>ll</a:t>
            </a:r>
            <a:r>
              <a:rPr sz="2000" spc="50" dirty="0">
                <a:latin typeface="Times New Roman"/>
                <a:cs typeface="Times New Roman"/>
              </a:rPr>
              <a:t>e</a:t>
            </a:r>
            <a:r>
              <a:rPr sz="2000" spc="40" dirty="0">
                <a:latin typeface="Times New Roman"/>
                <a:cs typeface="Times New Roman"/>
              </a:rPr>
              <a:t>r</a:t>
            </a:r>
            <a:r>
              <a:rPr sz="2000" dirty="0">
                <a:latin typeface="Times New Roman"/>
                <a:cs typeface="Times New Roman"/>
              </a:rPr>
              <a:t>s</a:t>
            </a:r>
            <a:r>
              <a:rPr sz="2000" spc="114" dirty="0">
                <a:latin typeface="Times New Roman"/>
                <a:cs typeface="Times New Roman"/>
              </a:rPr>
              <a:t> </a:t>
            </a:r>
            <a:r>
              <a:rPr sz="2000" spc="40" dirty="0">
                <a:latin typeface="Times New Roman"/>
                <a:cs typeface="Times New Roman"/>
              </a:rPr>
              <a:t>a</a:t>
            </a:r>
            <a:r>
              <a:rPr sz="2000" spc="55" dirty="0">
                <a:latin typeface="Times New Roman"/>
                <a:cs typeface="Times New Roman"/>
              </a:rPr>
              <a:t>n</a:t>
            </a:r>
            <a:r>
              <a:rPr sz="2000" dirty="0">
                <a:latin typeface="Times New Roman"/>
                <a:cs typeface="Times New Roman"/>
              </a:rPr>
              <a:t>d </a:t>
            </a:r>
            <a:r>
              <a:rPr sz="2000" spc="55" dirty="0">
                <a:latin typeface="Times New Roman"/>
                <a:cs typeface="Times New Roman"/>
              </a:rPr>
              <a:t>b</a:t>
            </a:r>
            <a:r>
              <a:rPr sz="2000" spc="70" dirty="0">
                <a:latin typeface="Times New Roman"/>
                <a:cs typeface="Times New Roman"/>
              </a:rPr>
              <a:t>u</a:t>
            </a:r>
            <a:r>
              <a:rPr sz="2000" spc="20" dirty="0">
                <a:latin typeface="Times New Roman"/>
                <a:cs typeface="Times New Roman"/>
              </a:rPr>
              <a:t>y</a:t>
            </a:r>
            <a:r>
              <a:rPr sz="2000" spc="50" dirty="0">
                <a:latin typeface="Times New Roman"/>
                <a:cs typeface="Times New Roman"/>
              </a:rPr>
              <a:t>e</a:t>
            </a:r>
            <a:r>
              <a:rPr sz="2000" spc="55" dirty="0">
                <a:latin typeface="Times New Roman"/>
                <a:cs typeface="Times New Roman"/>
              </a:rPr>
              <a:t>r</a:t>
            </a:r>
            <a:r>
              <a:rPr sz="2000" spc="60" dirty="0">
                <a:latin typeface="Times New Roman"/>
                <a:cs typeface="Times New Roman"/>
              </a:rPr>
              <a:t>s</a:t>
            </a:r>
            <a:r>
              <a:rPr sz="2000" dirty="0">
                <a:latin typeface="Times New Roman"/>
                <a:cs typeface="Times New Roman"/>
              </a:rPr>
              <a:t>,</a:t>
            </a:r>
            <a:r>
              <a:rPr sz="2000" spc="114" dirty="0">
                <a:latin typeface="Times New Roman"/>
                <a:cs typeface="Times New Roman"/>
              </a:rPr>
              <a:t> </a:t>
            </a:r>
            <a:r>
              <a:rPr sz="2000" spc="50" dirty="0">
                <a:latin typeface="Times New Roman"/>
                <a:cs typeface="Times New Roman"/>
              </a:rPr>
              <a:t>a</a:t>
            </a:r>
            <a:r>
              <a:rPr sz="2000" spc="45" dirty="0">
                <a:latin typeface="Times New Roman"/>
                <a:cs typeface="Times New Roman"/>
              </a:rPr>
              <a:t>n</a:t>
            </a:r>
            <a:r>
              <a:rPr sz="2000" dirty="0">
                <a:latin typeface="Times New Roman"/>
                <a:cs typeface="Times New Roman"/>
              </a:rPr>
              <a:t>d</a:t>
            </a:r>
            <a:r>
              <a:rPr sz="2000" spc="105" dirty="0">
                <a:latin typeface="Times New Roman"/>
                <a:cs typeface="Times New Roman"/>
              </a:rPr>
              <a:t> </a:t>
            </a:r>
            <a:r>
              <a:rPr sz="2000" spc="60" dirty="0">
                <a:latin typeface="Times New Roman"/>
                <a:cs typeface="Times New Roman"/>
              </a:rPr>
              <a:t>t</a:t>
            </a:r>
            <a:r>
              <a:rPr sz="2000" spc="55" dirty="0">
                <a:latin typeface="Times New Roman"/>
                <a:cs typeface="Times New Roman"/>
              </a:rPr>
              <a:t>h</a:t>
            </a:r>
            <a:r>
              <a:rPr sz="2000" spc="40" dirty="0">
                <a:latin typeface="Times New Roman"/>
                <a:cs typeface="Times New Roman"/>
              </a:rPr>
              <a:t>e</a:t>
            </a:r>
            <a:r>
              <a:rPr sz="2000" spc="60" dirty="0">
                <a:latin typeface="Times New Roman"/>
                <a:cs typeface="Times New Roman"/>
              </a:rPr>
              <a:t>s</a:t>
            </a:r>
            <a:r>
              <a:rPr sz="2000" dirty="0">
                <a:latin typeface="Times New Roman"/>
                <a:cs typeface="Times New Roman"/>
              </a:rPr>
              <a:t>e</a:t>
            </a:r>
            <a:r>
              <a:rPr sz="2000" spc="110" dirty="0">
                <a:latin typeface="Times New Roman"/>
                <a:cs typeface="Times New Roman"/>
              </a:rPr>
              <a:t> </a:t>
            </a:r>
            <a:r>
              <a:rPr sz="2000" spc="50" dirty="0">
                <a:latin typeface="Times New Roman"/>
                <a:cs typeface="Times New Roman"/>
              </a:rPr>
              <a:t>a</a:t>
            </a:r>
            <a:r>
              <a:rPr sz="2000" spc="45" dirty="0">
                <a:latin typeface="Times New Roman"/>
                <a:cs typeface="Times New Roman"/>
              </a:rPr>
              <a:t>d</a:t>
            </a:r>
            <a:r>
              <a:rPr sz="2000" spc="55" dirty="0">
                <a:latin typeface="Times New Roman"/>
                <a:cs typeface="Times New Roman"/>
              </a:rPr>
              <a:t>v</a:t>
            </a:r>
            <a:r>
              <a:rPr sz="2000" spc="40" dirty="0">
                <a:latin typeface="Times New Roman"/>
                <a:cs typeface="Times New Roman"/>
              </a:rPr>
              <a:t>a</a:t>
            </a:r>
            <a:r>
              <a:rPr sz="2000" spc="55" dirty="0">
                <a:latin typeface="Times New Roman"/>
                <a:cs typeface="Times New Roman"/>
              </a:rPr>
              <a:t>n</a:t>
            </a:r>
            <a:r>
              <a:rPr sz="2000" spc="60" dirty="0">
                <a:latin typeface="Times New Roman"/>
                <a:cs typeface="Times New Roman"/>
              </a:rPr>
              <a:t>t</a:t>
            </a:r>
            <a:r>
              <a:rPr sz="2000" spc="50" dirty="0">
                <a:latin typeface="Times New Roman"/>
                <a:cs typeface="Times New Roman"/>
              </a:rPr>
              <a:t>a</a:t>
            </a:r>
            <a:r>
              <a:rPr sz="2000" spc="45" dirty="0">
                <a:latin typeface="Times New Roman"/>
                <a:cs typeface="Times New Roman"/>
              </a:rPr>
              <a:t>g</a:t>
            </a:r>
            <a:r>
              <a:rPr sz="2000" spc="50" dirty="0">
                <a:latin typeface="Times New Roman"/>
                <a:cs typeface="Times New Roman"/>
              </a:rPr>
              <a:t>e</a:t>
            </a:r>
            <a:r>
              <a:rPr sz="2000" dirty="0">
                <a:latin typeface="Times New Roman"/>
                <a:cs typeface="Times New Roman"/>
              </a:rPr>
              <a:t>s</a:t>
            </a:r>
            <a:r>
              <a:rPr sz="2000" spc="114" dirty="0">
                <a:latin typeface="Times New Roman"/>
                <a:cs typeface="Times New Roman"/>
              </a:rPr>
              <a:t> </a:t>
            </a:r>
            <a:r>
              <a:rPr sz="2000" spc="40" dirty="0">
                <a:latin typeface="Times New Roman"/>
                <a:cs typeface="Times New Roman"/>
              </a:rPr>
              <a:t>a</a:t>
            </a:r>
            <a:r>
              <a:rPr sz="2000" spc="55" dirty="0">
                <a:latin typeface="Times New Roman"/>
                <a:cs typeface="Times New Roman"/>
              </a:rPr>
              <a:t>r</a:t>
            </a:r>
            <a:r>
              <a:rPr sz="2000" dirty="0">
                <a:latin typeface="Times New Roman"/>
                <a:cs typeface="Times New Roman"/>
              </a:rPr>
              <a:t>e</a:t>
            </a:r>
            <a:r>
              <a:rPr sz="2000" spc="110" dirty="0">
                <a:latin typeface="Times New Roman"/>
                <a:cs typeface="Times New Roman"/>
              </a:rPr>
              <a:t> </a:t>
            </a:r>
            <a:r>
              <a:rPr sz="2000" spc="40" dirty="0">
                <a:latin typeface="Times New Roman"/>
                <a:cs typeface="Times New Roman"/>
              </a:rPr>
              <a:t>a</a:t>
            </a:r>
            <a:r>
              <a:rPr sz="2000" spc="60" dirty="0">
                <a:latin typeface="Times New Roman"/>
                <a:cs typeface="Times New Roman"/>
              </a:rPr>
              <a:t>l</a:t>
            </a:r>
            <a:r>
              <a:rPr sz="2000" spc="45" dirty="0">
                <a:latin typeface="Times New Roman"/>
                <a:cs typeface="Times New Roman"/>
              </a:rPr>
              <a:t>s</a:t>
            </a:r>
            <a:r>
              <a:rPr sz="2000" dirty="0">
                <a:latin typeface="Times New Roman"/>
                <a:cs typeface="Times New Roman"/>
              </a:rPr>
              <a:t>o</a:t>
            </a:r>
            <a:r>
              <a:rPr sz="2000" spc="105" dirty="0">
                <a:latin typeface="Times New Roman"/>
                <a:cs typeface="Times New Roman"/>
              </a:rPr>
              <a:t> </a:t>
            </a:r>
            <a:r>
              <a:rPr sz="2000" spc="60" dirty="0">
                <a:latin typeface="Times New Roman"/>
                <a:cs typeface="Times New Roman"/>
              </a:rPr>
              <a:t>t</a:t>
            </a:r>
            <a:r>
              <a:rPr sz="2000" spc="55" dirty="0">
                <a:latin typeface="Times New Roman"/>
                <a:cs typeface="Times New Roman"/>
              </a:rPr>
              <a:t>h</a:t>
            </a:r>
            <a:r>
              <a:rPr sz="2000" dirty="0">
                <a:latin typeface="Times New Roman"/>
                <a:cs typeface="Times New Roman"/>
              </a:rPr>
              <a:t>e</a:t>
            </a:r>
            <a:r>
              <a:rPr sz="2000" spc="100" dirty="0">
                <a:latin typeface="Times New Roman"/>
                <a:cs typeface="Times New Roman"/>
              </a:rPr>
              <a:t> </a:t>
            </a:r>
            <a:r>
              <a:rPr sz="2000" spc="55" dirty="0">
                <a:latin typeface="Times New Roman"/>
                <a:cs typeface="Times New Roman"/>
              </a:rPr>
              <a:t>r</a:t>
            </a:r>
            <a:r>
              <a:rPr sz="2000" spc="50" dirty="0">
                <a:latin typeface="Times New Roman"/>
                <a:cs typeface="Times New Roman"/>
              </a:rPr>
              <a:t>e</a:t>
            </a:r>
            <a:r>
              <a:rPr sz="2000" spc="40" dirty="0">
                <a:latin typeface="Times New Roman"/>
                <a:cs typeface="Times New Roman"/>
              </a:rPr>
              <a:t>a</a:t>
            </a:r>
            <a:r>
              <a:rPr sz="2000" spc="60" dirty="0">
                <a:latin typeface="Times New Roman"/>
                <a:cs typeface="Times New Roman"/>
              </a:rPr>
              <a:t>s</a:t>
            </a:r>
            <a:r>
              <a:rPr sz="2000" spc="55" dirty="0">
                <a:latin typeface="Times New Roman"/>
                <a:cs typeface="Times New Roman"/>
              </a:rPr>
              <a:t>o</a:t>
            </a:r>
            <a:r>
              <a:rPr sz="2000" spc="45" dirty="0">
                <a:latin typeface="Times New Roman"/>
                <a:cs typeface="Times New Roman"/>
              </a:rPr>
              <a:t>n</a:t>
            </a:r>
            <a:r>
              <a:rPr sz="2000" dirty="0">
                <a:latin typeface="Times New Roman"/>
                <a:cs typeface="Times New Roman"/>
              </a:rPr>
              <a:t>s</a:t>
            </a:r>
            <a:r>
              <a:rPr sz="2000" spc="114" dirty="0">
                <a:latin typeface="Times New Roman"/>
                <a:cs typeface="Times New Roman"/>
              </a:rPr>
              <a:t> </a:t>
            </a:r>
            <a:r>
              <a:rPr sz="2000" spc="40" dirty="0">
                <a:latin typeface="Times New Roman"/>
                <a:cs typeface="Times New Roman"/>
              </a:rPr>
              <a:t>f</a:t>
            </a:r>
            <a:r>
              <a:rPr sz="2000" spc="55" dirty="0">
                <a:latin typeface="Times New Roman"/>
                <a:cs typeface="Times New Roman"/>
              </a:rPr>
              <a:t>o</a:t>
            </a:r>
            <a:r>
              <a:rPr sz="2000" dirty="0">
                <a:latin typeface="Times New Roman"/>
                <a:cs typeface="Times New Roman"/>
              </a:rPr>
              <a:t>r</a:t>
            </a:r>
            <a:r>
              <a:rPr sz="2000" spc="100" dirty="0">
                <a:latin typeface="Times New Roman"/>
                <a:cs typeface="Times New Roman"/>
              </a:rPr>
              <a:t> </a:t>
            </a:r>
            <a:r>
              <a:rPr sz="2000" spc="60" dirty="0">
                <a:latin typeface="Times New Roman"/>
                <a:cs typeface="Times New Roman"/>
              </a:rPr>
              <a:t>t</a:t>
            </a:r>
            <a:r>
              <a:rPr sz="2000" spc="55" dirty="0">
                <a:latin typeface="Times New Roman"/>
                <a:cs typeface="Times New Roman"/>
              </a:rPr>
              <a:t>h</a:t>
            </a:r>
            <a:r>
              <a:rPr sz="2000" dirty="0">
                <a:latin typeface="Times New Roman"/>
                <a:cs typeface="Times New Roman"/>
              </a:rPr>
              <a:t>e</a:t>
            </a:r>
            <a:r>
              <a:rPr sz="2000" spc="100" dirty="0">
                <a:latin typeface="Times New Roman"/>
                <a:cs typeface="Times New Roman"/>
              </a:rPr>
              <a:t> </a:t>
            </a:r>
            <a:r>
              <a:rPr sz="2000" spc="40" dirty="0">
                <a:latin typeface="Times New Roman"/>
                <a:cs typeface="Times New Roman"/>
              </a:rPr>
              <a:t>r</a:t>
            </a:r>
            <a:r>
              <a:rPr sz="2000" spc="60" dirty="0">
                <a:latin typeface="Times New Roman"/>
                <a:cs typeface="Times New Roman"/>
              </a:rPr>
              <a:t>i</a:t>
            </a:r>
            <a:r>
              <a:rPr sz="2000" spc="45" dirty="0">
                <a:latin typeface="Times New Roman"/>
                <a:cs typeface="Times New Roman"/>
              </a:rPr>
              <a:t>s</a:t>
            </a:r>
            <a:r>
              <a:rPr sz="2000" spc="60" dirty="0">
                <a:latin typeface="Times New Roman"/>
                <a:cs typeface="Times New Roman"/>
              </a:rPr>
              <a:t>i</a:t>
            </a:r>
            <a:r>
              <a:rPr sz="2000" spc="55" dirty="0">
                <a:latin typeface="Times New Roman"/>
                <a:cs typeface="Times New Roman"/>
              </a:rPr>
              <a:t>n</a:t>
            </a:r>
            <a:r>
              <a:rPr sz="2000" dirty="0">
                <a:latin typeface="Times New Roman"/>
                <a:cs typeface="Times New Roman"/>
              </a:rPr>
              <a:t>g</a:t>
            </a:r>
            <a:r>
              <a:rPr sz="2000" spc="105" dirty="0">
                <a:latin typeface="Times New Roman"/>
                <a:cs typeface="Times New Roman"/>
              </a:rPr>
              <a:t> </a:t>
            </a:r>
            <a:r>
              <a:rPr sz="2000" spc="60" dirty="0">
                <a:latin typeface="Times New Roman"/>
                <a:cs typeface="Times New Roman"/>
              </a:rPr>
              <a:t>s</a:t>
            </a:r>
            <a:r>
              <a:rPr sz="2000" spc="40" dirty="0">
                <a:latin typeface="Times New Roman"/>
                <a:cs typeface="Times New Roman"/>
              </a:rPr>
              <a:t>c</a:t>
            </a:r>
            <a:r>
              <a:rPr sz="2000" spc="45" dirty="0">
                <a:latin typeface="Times New Roman"/>
                <a:cs typeface="Times New Roman"/>
              </a:rPr>
              <a:t>o</a:t>
            </a:r>
            <a:r>
              <a:rPr sz="2000" spc="55" dirty="0">
                <a:latin typeface="Times New Roman"/>
                <a:cs typeface="Times New Roman"/>
              </a:rPr>
              <a:t>p</a:t>
            </a:r>
            <a:r>
              <a:rPr sz="2000" dirty="0">
                <a:latin typeface="Times New Roman"/>
                <a:cs typeface="Times New Roman"/>
              </a:rPr>
              <a:t>e</a:t>
            </a:r>
            <a:r>
              <a:rPr sz="2000" spc="110" dirty="0">
                <a:latin typeface="Times New Roman"/>
                <a:cs typeface="Times New Roman"/>
              </a:rPr>
              <a:t> </a:t>
            </a:r>
            <a:r>
              <a:rPr sz="2000" spc="55" dirty="0">
                <a:latin typeface="Times New Roman"/>
                <a:cs typeface="Times New Roman"/>
              </a:rPr>
              <a:t>o</a:t>
            </a:r>
            <a:r>
              <a:rPr sz="2000" dirty="0">
                <a:latin typeface="Times New Roman"/>
                <a:cs typeface="Times New Roman"/>
              </a:rPr>
              <a:t>f</a:t>
            </a:r>
            <a:r>
              <a:rPr sz="2000" spc="100" dirty="0">
                <a:latin typeface="Times New Roman"/>
                <a:cs typeface="Times New Roman"/>
              </a:rPr>
              <a:t> </a:t>
            </a:r>
            <a:r>
              <a:rPr sz="2000" spc="40" dirty="0">
                <a:latin typeface="Times New Roman"/>
                <a:cs typeface="Times New Roman"/>
              </a:rPr>
              <a:t>e</a:t>
            </a:r>
            <a:r>
              <a:rPr sz="2000" spc="60" dirty="0">
                <a:latin typeface="Times New Roman"/>
                <a:cs typeface="Times New Roman"/>
              </a:rPr>
              <a:t>C</a:t>
            </a:r>
            <a:r>
              <a:rPr sz="2000" spc="45" dirty="0">
                <a:latin typeface="Times New Roman"/>
                <a:cs typeface="Times New Roman"/>
              </a:rPr>
              <a:t>o</a:t>
            </a:r>
            <a:r>
              <a:rPr sz="2000" spc="60" dirty="0">
                <a:latin typeface="Times New Roman"/>
                <a:cs typeface="Times New Roman"/>
              </a:rPr>
              <a:t>mm</a:t>
            </a:r>
            <a:r>
              <a:rPr sz="2000" spc="50" dirty="0">
                <a:latin typeface="Times New Roman"/>
                <a:cs typeface="Times New Roman"/>
              </a:rPr>
              <a:t>e</a:t>
            </a:r>
            <a:r>
              <a:rPr sz="2000" spc="55" dirty="0">
                <a:latin typeface="Times New Roman"/>
                <a:cs typeface="Times New Roman"/>
              </a:rPr>
              <a:t>r</a:t>
            </a:r>
            <a:r>
              <a:rPr sz="2000" spc="50" dirty="0">
                <a:latin typeface="Times New Roman"/>
                <a:cs typeface="Times New Roman"/>
              </a:rPr>
              <a:t>c</a:t>
            </a:r>
            <a:r>
              <a:rPr sz="2000" spc="40" dirty="0">
                <a:latin typeface="Times New Roman"/>
                <a:cs typeface="Times New Roman"/>
              </a:rPr>
              <a:t>e</a:t>
            </a:r>
            <a:r>
              <a:rPr sz="2000" dirty="0">
                <a:latin typeface="Times New Roman"/>
                <a:cs typeface="Times New Roman"/>
              </a:rPr>
              <a:t>.</a:t>
            </a:r>
            <a:r>
              <a:rPr sz="2000" spc="114" dirty="0">
                <a:latin typeface="Times New Roman"/>
                <a:cs typeface="Times New Roman"/>
              </a:rPr>
              <a:t> </a:t>
            </a:r>
            <a:r>
              <a:rPr sz="2000" spc="40" dirty="0">
                <a:latin typeface="Times New Roman"/>
                <a:cs typeface="Times New Roman"/>
              </a:rPr>
              <a:t>A</a:t>
            </a:r>
            <a:r>
              <a:rPr sz="2000" dirty="0">
                <a:latin typeface="Times New Roman"/>
                <a:cs typeface="Times New Roman"/>
              </a:rPr>
              <a:t>s</a:t>
            </a:r>
            <a:r>
              <a:rPr sz="2000" spc="105" dirty="0">
                <a:latin typeface="Times New Roman"/>
                <a:cs typeface="Times New Roman"/>
              </a:rPr>
              <a:t> </a:t>
            </a:r>
            <a:r>
              <a:rPr sz="2000" spc="55" dirty="0">
                <a:latin typeface="Times New Roman"/>
                <a:cs typeface="Times New Roman"/>
              </a:rPr>
              <a:t>o</a:t>
            </a:r>
            <a:r>
              <a:rPr sz="2000" dirty="0">
                <a:latin typeface="Times New Roman"/>
                <a:cs typeface="Times New Roman"/>
              </a:rPr>
              <a:t>f </a:t>
            </a:r>
            <a:r>
              <a:rPr sz="2000" spc="55" dirty="0">
                <a:latin typeface="Times New Roman"/>
                <a:cs typeface="Times New Roman"/>
              </a:rPr>
              <a:t>20</a:t>
            </a:r>
            <a:r>
              <a:rPr sz="2000" spc="45" dirty="0">
                <a:latin typeface="Times New Roman"/>
                <a:cs typeface="Times New Roman"/>
              </a:rPr>
              <a:t>1</a:t>
            </a:r>
            <a:r>
              <a:rPr sz="2000" spc="55" dirty="0">
                <a:latin typeface="Times New Roman"/>
                <a:cs typeface="Times New Roman"/>
              </a:rPr>
              <a:t>7</a:t>
            </a:r>
            <a:r>
              <a:rPr sz="2000" dirty="0">
                <a:latin typeface="Times New Roman"/>
                <a:cs typeface="Times New Roman"/>
              </a:rPr>
              <a:t>,</a:t>
            </a:r>
            <a:r>
              <a:rPr sz="2000" spc="105" dirty="0">
                <a:latin typeface="Times New Roman"/>
                <a:cs typeface="Times New Roman"/>
              </a:rPr>
              <a:t> </a:t>
            </a:r>
            <a:r>
              <a:rPr sz="2000" spc="45" dirty="0">
                <a:latin typeface="Times New Roman"/>
                <a:cs typeface="Times New Roman"/>
              </a:rPr>
              <a:t>t</a:t>
            </a:r>
            <a:r>
              <a:rPr sz="2000" spc="55" dirty="0">
                <a:latin typeface="Times New Roman"/>
                <a:cs typeface="Times New Roman"/>
              </a:rPr>
              <a:t>h</a:t>
            </a:r>
            <a:r>
              <a:rPr sz="2000" dirty="0">
                <a:latin typeface="Times New Roman"/>
                <a:cs typeface="Times New Roman"/>
              </a:rPr>
              <a:t>e</a:t>
            </a:r>
            <a:r>
              <a:rPr sz="2000" spc="100" dirty="0">
                <a:latin typeface="Times New Roman"/>
                <a:cs typeface="Times New Roman"/>
              </a:rPr>
              <a:t> </a:t>
            </a:r>
            <a:r>
              <a:rPr sz="2000" spc="60" dirty="0">
                <a:latin typeface="Times New Roman"/>
                <a:cs typeface="Times New Roman"/>
              </a:rPr>
              <a:t>t</a:t>
            </a:r>
            <a:r>
              <a:rPr sz="2000" spc="45" dirty="0">
                <a:latin typeface="Times New Roman"/>
                <a:cs typeface="Times New Roman"/>
              </a:rPr>
              <a:t>o</a:t>
            </a:r>
            <a:r>
              <a:rPr sz="2000" spc="60" dirty="0">
                <a:latin typeface="Times New Roman"/>
                <a:cs typeface="Times New Roman"/>
              </a:rPr>
              <a:t>t</a:t>
            </a:r>
            <a:r>
              <a:rPr sz="2000" spc="50" dirty="0">
                <a:latin typeface="Times New Roman"/>
                <a:cs typeface="Times New Roman"/>
              </a:rPr>
              <a:t>a</a:t>
            </a:r>
            <a:r>
              <a:rPr sz="2000" dirty="0">
                <a:latin typeface="Times New Roman"/>
                <a:cs typeface="Times New Roman"/>
              </a:rPr>
              <a:t>l</a:t>
            </a:r>
            <a:r>
              <a:rPr sz="2000" spc="105" dirty="0">
                <a:latin typeface="Times New Roman"/>
                <a:cs typeface="Times New Roman"/>
              </a:rPr>
              <a:t> </a:t>
            </a:r>
            <a:r>
              <a:rPr sz="2000" spc="55" dirty="0">
                <a:latin typeface="Times New Roman"/>
                <a:cs typeface="Times New Roman"/>
              </a:rPr>
              <a:t>v</a:t>
            </a:r>
            <a:r>
              <a:rPr sz="2000" spc="40" dirty="0">
                <a:latin typeface="Times New Roman"/>
                <a:cs typeface="Times New Roman"/>
              </a:rPr>
              <a:t>a</a:t>
            </a:r>
            <a:r>
              <a:rPr sz="2000" spc="60" dirty="0">
                <a:latin typeface="Times New Roman"/>
                <a:cs typeface="Times New Roman"/>
              </a:rPr>
              <a:t>l</a:t>
            </a:r>
            <a:r>
              <a:rPr sz="2000" spc="55" dirty="0">
                <a:latin typeface="Times New Roman"/>
                <a:cs typeface="Times New Roman"/>
              </a:rPr>
              <a:t>u</a:t>
            </a:r>
            <a:r>
              <a:rPr sz="2000" dirty="0">
                <a:latin typeface="Times New Roman"/>
                <a:cs typeface="Times New Roman"/>
              </a:rPr>
              <a:t>e</a:t>
            </a:r>
            <a:r>
              <a:rPr sz="2000" spc="100" dirty="0">
                <a:latin typeface="Times New Roman"/>
                <a:cs typeface="Times New Roman"/>
              </a:rPr>
              <a:t> </a:t>
            </a:r>
            <a:r>
              <a:rPr sz="2000" spc="45" dirty="0">
                <a:latin typeface="Times New Roman"/>
                <a:cs typeface="Times New Roman"/>
              </a:rPr>
              <a:t>o</a:t>
            </a:r>
            <a:r>
              <a:rPr sz="2000" dirty="0">
                <a:latin typeface="Times New Roman"/>
                <a:cs typeface="Times New Roman"/>
              </a:rPr>
              <a:t>f</a:t>
            </a:r>
            <a:r>
              <a:rPr sz="2000" spc="110" dirty="0">
                <a:latin typeface="Times New Roman"/>
                <a:cs typeface="Times New Roman"/>
              </a:rPr>
              <a:t> </a:t>
            </a:r>
            <a:r>
              <a:rPr sz="2000" spc="45" dirty="0">
                <a:latin typeface="Times New Roman"/>
                <a:cs typeface="Times New Roman"/>
              </a:rPr>
              <a:t>t</a:t>
            </a:r>
            <a:r>
              <a:rPr sz="2000" spc="55" dirty="0">
                <a:latin typeface="Times New Roman"/>
                <a:cs typeface="Times New Roman"/>
              </a:rPr>
              <a:t>h</a:t>
            </a:r>
            <a:r>
              <a:rPr sz="2000" dirty="0">
                <a:latin typeface="Times New Roman"/>
                <a:cs typeface="Times New Roman"/>
              </a:rPr>
              <a:t>e</a:t>
            </a:r>
            <a:r>
              <a:rPr sz="2000" spc="110" dirty="0">
                <a:latin typeface="Times New Roman"/>
                <a:cs typeface="Times New Roman"/>
              </a:rPr>
              <a:t> </a:t>
            </a:r>
            <a:r>
              <a:rPr sz="2000" spc="90" dirty="0">
                <a:latin typeface="Times New Roman"/>
                <a:cs typeface="Times New Roman"/>
              </a:rPr>
              <a:t>e</a:t>
            </a:r>
            <a:r>
              <a:rPr sz="2000" spc="55" dirty="0">
                <a:latin typeface="Times New Roman"/>
                <a:cs typeface="Times New Roman"/>
              </a:rPr>
              <a:t>-</a:t>
            </a:r>
            <a:r>
              <a:rPr sz="2000" spc="40" dirty="0">
                <a:latin typeface="Times New Roman"/>
                <a:cs typeface="Times New Roman"/>
              </a:rPr>
              <a:t>c</a:t>
            </a:r>
            <a:r>
              <a:rPr sz="2000" spc="55" dirty="0">
                <a:latin typeface="Times New Roman"/>
                <a:cs typeface="Times New Roman"/>
              </a:rPr>
              <a:t>o</a:t>
            </a:r>
            <a:r>
              <a:rPr sz="2000" spc="45" dirty="0">
                <a:latin typeface="Times New Roman"/>
                <a:cs typeface="Times New Roman"/>
              </a:rPr>
              <a:t>m</a:t>
            </a:r>
            <a:r>
              <a:rPr sz="2000" spc="60" dirty="0">
                <a:latin typeface="Times New Roman"/>
                <a:cs typeface="Times New Roman"/>
              </a:rPr>
              <a:t>m</a:t>
            </a:r>
            <a:r>
              <a:rPr sz="2000" spc="50" dirty="0">
                <a:latin typeface="Times New Roman"/>
                <a:cs typeface="Times New Roman"/>
              </a:rPr>
              <a:t>e</a:t>
            </a:r>
            <a:r>
              <a:rPr sz="2000" spc="55" dirty="0">
                <a:latin typeface="Times New Roman"/>
                <a:cs typeface="Times New Roman"/>
              </a:rPr>
              <a:t>r</a:t>
            </a:r>
            <a:r>
              <a:rPr sz="2000" spc="50" dirty="0">
                <a:latin typeface="Times New Roman"/>
                <a:cs typeface="Times New Roman"/>
              </a:rPr>
              <a:t>c</a:t>
            </a:r>
            <a:r>
              <a:rPr sz="2000" dirty="0">
                <a:latin typeface="Times New Roman"/>
                <a:cs typeface="Times New Roman"/>
              </a:rPr>
              <a:t>e</a:t>
            </a:r>
            <a:r>
              <a:rPr sz="2000" spc="100" dirty="0">
                <a:latin typeface="Times New Roman"/>
                <a:cs typeface="Times New Roman"/>
              </a:rPr>
              <a:t> </a:t>
            </a:r>
            <a:r>
              <a:rPr sz="2000" spc="55" dirty="0">
                <a:latin typeface="Times New Roman"/>
                <a:cs typeface="Times New Roman"/>
              </a:rPr>
              <a:t>b</a:t>
            </a:r>
            <a:r>
              <a:rPr sz="2000" spc="45" dirty="0">
                <a:latin typeface="Times New Roman"/>
                <a:cs typeface="Times New Roman"/>
              </a:rPr>
              <a:t>u</a:t>
            </a:r>
            <a:r>
              <a:rPr sz="2000" spc="60" dirty="0">
                <a:latin typeface="Times New Roman"/>
                <a:cs typeface="Times New Roman"/>
              </a:rPr>
              <a:t>s</a:t>
            </a:r>
            <a:r>
              <a:rPr sz="2000" spc="45" dirty="0">
                <a:latin typeface="Times New Roman"/>
                <a:cs typeface="Times New Roman"/>
              </a:rPr>
              <a:t>i</a:t>
            </a:r>
            <a:r>
              <a:rPr sz="2000" spc="55" dirty="0">
                <a:latin typeface="Times New Roman"/>
                <a:cs typeface="Times New Roman"/>
              </a:rPr>
              <a:t>n</a:t>
            </a:r>
            <a:r>
              <a:rPr sz="2000" spc="50" dirty="0">
                <a:latin typeface="Times New Roman"/>
                <a:cs typeface="Times New Roman"/>
              </a:rPr>
              <a:t>e</a:t>
            </a:r>
            <a:r>
              <a:rPr sz="2000" spc="60" dirty="0">
                <a:latin typeface="Times New Roman"/>
                <a:cs typeface="Times New Roman"/>
              </a:rPr>
              <a:t>s</a:t>
            </a:r>
            <a:r>
              <a:rPr sz="2000" dirty="0">
                <a:latin typeface="Times New Roman"/>
                <a:cs typeface="Times New Roman"/>
              </a:rPr>
              <a:t>s</a:t>
            </a:r>
            <a:r>
              <a:rPr sz="2000" spc="105" dirty="0">
                <a:latin typeface="Times New Roman"/>
                <a:cs typeface="Times New Roman"/>
              </a:rPr>
              <a:t> </a:t>
            </a:r>
            <a:r>
              <a:rPr sz="2000" spc="45" dirty="0">
                <a:latin typeface="Times New Roman"/>
                <a:cs typeface="Times New Roman"/>
              </a:rPr>
              <a:t>i</a:t>
            </a:r>
            <a:r>
              <a:rPr sz="2000" dirty="0">
                <a:latin typeface="Times New Roman"/>
                <a:cs typeface="Times New Roman"/>
              </a:rPr>
              <a:t>n</a:t>
            </a:r>
            <a:r>
              <a:rPr sz="2000" spc="114" dirty="0">
                <a:latin typeface="Times New Roman"/>
                <a:cs typeface="Times New Roman"/>
              </a:rPr>
              <a:t> </a:t>
            </a:r>
            <a:r>
              <a:rPr sz="2000" spc="30" dirty="0">
                <a:latin typeface="Times New Roman"/>
                <a:cs typeface="Times New Roman"/>
              </a:rPr>
              <a:t>I</a:t>
            </a:r>
            <a:r>
              <a:rPr sz="2000" spc="55" dirty="0">
                <a:latin typeface="Times New Roman"/>
                <a:cs typeface="Times New Roman"/>
              </a:rPr>
              <a:t>nd</a:t>
            </a:r>
            <a:r>
              <a:rPr sz="2000" spc="60" dirty="0">
                <a:latin typeface="Times New Roman"/>
                <a:cs typeface="Times New Roman"/>
              </a:rPr>
              <a:t>i</a:t>
            </a:r>
            <a:r>
              <a:rPr sz="2000" dirty="0">
                <a:latin typeface="Times New Roman"/>
                <a:cs typeface="Times New Roman"/>
              </a:rPr>
              <a:t>a</a:t>
            </a:r>
            <a:r>
              <a:rPr sz="2000" spc="100" dirty="0">
                <a:latin typeface="Times New Roman"/>
                <a:cs typeface="Times New Roman"/>
              </a:rPr>
              <a:t> </a:t>
            </a:r>
            <a:r>
              <a:rPr sz="2000" spc="55" dirty="0">
                <a:latin typeface="Times New Roman"/>
                <a:cs typeface="Times New Roman"/>
              </a:rPr>
              <a:t>w</a:t>
            </a:r>
            <a:r>
              <a:rPr sz="2000" spc="50" dirty="0">
                <a:latin typeface="Times New Roman"/>
                <a:cs typeface="Times New Roman"/>
              </a:rPr>
              <a:t>a</a:t>
            </a:r>
            <a:r>
              <a:rPr sz="2000" dirty="0">
                <a:latin typeface="Times New Roman"/>
                <a:cs typeface="Times New Roman"/>
              </a:rPr>
              <a:t>s</a:t>
            </a:r>
            <a:r>
              <a:rPr sz="2000" spc="105" dirty="0">
                <a:latin typeface="Times New Roman"/>
                <a:cs typeface="Times New Roman"/>
              </a:rPr>
              <a:t> </a:t>
            </a:r>
            <a:r>
              <a:rPr sz="2000" spc="55" dirty="0">
                <a:latin typeface="Times New Roman"/>
                <a:cs typeface="Times New Roman"/>
              </a:rPr>
              <a:t>U</a:t>
            </a:r>
            <a:r>
              <a:rPr sz="2000" spc="50" dirty="0">
                <a:latin typeface="Times New Roman"/>
                <a:cs typeface="Times New Roman"/>
              </a:rPr>
              <a:t>S</a:t>
            </a:r>
            <a:r>
              <a:rPr sz="2000" dirty="0">
                <a:latin typeface="Times New Roman"/>
                <a:cs typeface="Times New Roman"/>
              </a:rPr>
              <a:t>D</a:t>
            </a:r>
            <a:r>
              <a:rPr sz="2000" spc="100" dirty="0">
                <a:latin typeface="Times New Roman"/>
                <a:cs typeface="Times New Roman"/>
              </a:rPr>
              <a:t> </a:t>
            </a:r>
            <a:r>
              <a:rPr sz="2000" spc="55" dirty="0">
                <a:latin typeface="Times New Roman"/>
                <a:cs typeface="Times New Roman"/>
              </a:rPr>
              <a:t>3</a:t>
            </a:r>
            <a:r>
              <a:rPr sz="2000" spc="45" dirty="0">
                <a:latin typeface="Times New Roman"/>
                <a:cs typeface="Times New Roman"/>
              </a:rPr>
              <a:t>8</a:t>
            </a:r>
            <a:r>
              <a:rPr sz="2000" spc="55" dirty="0">
                <a:latin typeface="Times New Roman"/>
                <a:cs typeface="Times New Roman"/>
              </a:rPr>
              <a:t>.</a:t>
            </a:r>
            <a:r>
              <a:rPr sz="2000" dirty="0">
                <a:latin typeface="Times New Roman"/>
                <a:cs typeface="Times New Roman"/>
              </a:rPr>
              <a:t>5</a:t>
            </a:r>
            <a:r>
              <a:rPr sz="2000" spc="105" dirty="0">
                <a:latin typeface="Times New Roman"/>
                <a:cs typeface="Times New Roman"/>
              </a:rPr>
              <a:t> </a:t>
            </a:r>
            <a:r>
              <a:rPr sz="2000" spc="45" dirty="0">
                <a:latin typeface="Times New Roman"/>
                <a:cs typeface="Times New Roman"/>
              </a:rPr>
              <a:t>b</a:t>
            </a:r>
            <a:r>
              <a:rPr sz="2000" spc="60" dirty="0">
                <a:latin typeface="Times New Roman"/>
                <a:cs typeface="Times New Roman"/>
              </a:rPr>
              <a:t>i</a:t>
            </a:r>
            <a:r>
              <a:rPr sz="2000" spc="45" dirty="0">
                <a:latin typeface="Times New Roman"/>
                <a:cs typeface="Times New Roman"/>
              </a:rPr>
              <a:t>l</a:t>
            </a:r>
            <a:r>
              <a:rPr sz="2000" spc="60" dirty="0">
                <a:latin typeface="Times New Roman"/>
                <a:cs typeface="Times New Roman"/>
              </a:rPr>
              <a:t>l</a:t>
            </a:r>
            <a:r>
              <a:rPr sz="2000" spc="45" dirty="0">
                <a:latin typeface="Times New Roman"/>
                <a:cs typeface="Times New Roman"/>
              </a:rPr>
              <a:t>i</a:t>
            </a:r>
            <a:r>
              <a:rPr sz="2000" spc="55" dirty="0">
                <a:latin typeface="Times New Roman"/>
                <a:cs typeface="Times New Roman"/>
              </a:rPr>
              <a:t>o</a:t>
            </a:r>
            <a:r>
              <a:rPr sz="2000" spc="45" dirty="0">
                <a:latin typeface="Times New Roman"/>
                <a:cs typeface="Times New Roman"/>
              </a:rPr>
              <a:t>n</a:t>
            </a:r>
            <a:r>
              <a:rPr sz="2000" dirty="0">
                <a:latin typeface="Times New Roman"/>
                <a:cs typeface="Times New Roman"/>
              </a:rPr>
              <a:t>,</a:t>
            </a:r>
            <a:r>
              <a:rPr sz="2000" spc="114" dirty="0">
                <a:latin typeface="Times New Roman"/>
                <a:cs typeface="Times New Roman"/>
              </a:rPr>
              <a:t> </a:t>
            </a:r>
            <a:r>
              <a:rPr sz="2000" spc="50" dirty="0">
                <a:latin typeface="Times New Roman"/>
                <a:cs typeface="Times New Roman"/>
              </a:rPr>
              <a:t>ac</a:t>
            </a:r>
            <a:r>
              <a:rPr sz="2000" spc="40" dirty="0">
                <a:latin typeface="Times New Roman"/>
                <a:cs typeface="Times New Roman"/>
              </a:rPr>
              <a:t>c</a:t>
            </a:r>
            <a:r>
              <a:rPr sz="2000" spc="55" dirty="0">
                <a:latin typeface="Times New Roman"/>
                <a:cs typeface="Times New Roman"/>
              </a:rPr>
              <a:t>or</a:t>
            </a:r>
            <a:r>
              <a:rPr sz="2000" spc="45" dirty="0">
                <a:latin typeface="Times New Roman"/>
                <a:cs typeface="Times New Roman"/>
              </a:rPr>
              <a:t>d</a:t>
            </a:r>
            <a:r>
              <a:rPr sz="2000" spc="60" dirty="0">
                <a:latin typeface="Times New Roman"/>
                <a:cs typeface="Times New Roman"/>
              </a:rPr>
              <a:t>i</a:t>
            </a:r>
            <a:r>
              <a:rPr sz="2000" spc="45" dirty="0">
                <a:latin typeface="Times New Roman"/>
                <a:cs typeface="Times New Roman"/>
              </a:rPr>
              <a:t>n</a:t>
            </a:r>
            <a:r>
              <a:rPr sz="2000" dirty="0">
                <a:latin typeface="Times New Roman"/>
                <a:cs typeface="Times New Roman"/>
              </a:rPr>
              <a:t>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20" y="378109"/>
            <a:ext cx="6623684" cy="8526437"/>
          </a:xfrm>
          <a:prstGeom prst="rect">
            <a:avLst/>
          </a:prstGeom>
        </p:spPr>
        <p:txBody>
          <a:bodyPr vert="horz" wrap="square" lIns="0" tIns="0" rIns="0" bIns="0" rtlCol="0">
            <a:spAutoFit/>
          </a:bodyPr>
          <a:lstStyle/>
          <a:p>
            <a:pPr marL="59690" algn="ctr">
              <a:lnSpc>
                <a:spcPct val="100000"/>
              </a:lnSpc>
            </a:pPr>
            <a:r>
              <a:rPr sz="1600" b="1" spc="-5" dirty="0">
                <a:latin typeface="Times New Roman"/>
                <a:cs typeface="Times New Roman"/>
              </a:rPr>
              <a:t>7</a:t>
            </a:r>
            <a:r>
              <a:rPr sz="1600" b="1" spc="-10" dirty="0">
                <a:latin typeface="Times New Roman"/>
                <a:cs typeface="Times New Roman"/>
              </a:rPr>
              <a:t>.</a:t>
            </a:r>
            <a:r>
              <a:rPr sz="1600" b="1" spc="-15" dirty="0">
                <a:latin typeface="Times New Roman"/>
                <a:cs typeface="Times New Roman"/>
              </a:rPr>
              <a:t>REFERENC</a:t>
            </a:r>
            <a:r>
              <a:rPr sz="1600" b="1" spc="-5" dirty="0">
                <a:latin typeface="Times New Roman"/>
                <a:cs typeface="Times New Roman"/>
              </a:rPr>
              <a:t>E</a:t>
            </a:r>
            <a:r>
              <a:rPr sz="1600" b="1" spc="-10" dirty="0">
                <a:latin typeface="Times New Roman"/>
                <a:cs typeface="Times New Roman"/>
              </a:rPr>
              <a:t>S</a:t>
            </a:r>
            <a:endParaRPr sz="1600" dirty="0">
              <a:latin typeface="Times New Roman"/>
              <a:cs typeface="Times New Roman"/>
            </a:endParaRPr>
          </a:p>
          <a:p>
            <a:pPr marL="12700" marR="454025">
              <a:lnSpc>
                <a:spcPct val="102499"/>
              </a:lnSpc>
              <a:spcBef>
                <a:spcPts val="819"/>
              </a:spcBef>
            </a:pPr>
            <a:r>
              <a:rPr sz="2000" spc="5" dirty="0">
                <a:latin typeface="Times New Roman"/>
                <a:cs typeface="Times New Roman"/>
              </a:rPr>
              <a:t>[</a:t>
            </a:r>
            <a:r>
              <a:rPr sz="2000" dirty="0">
                <a:latin typeface="Times New Roman"/>
                <a:cs typeface="Times New Roman"/>
              </a:rPr>
              <a:t>1]</a:t>
            </a:r>
            <a:r>
              <a:rPr sz="2000" spc="-5" dirty="0">
                <a:latin typeface="Times New Roman"/>
                <a:cs typeface="Times New Roman"/>
              </a:rPr>
              <a:t> </a:t>
            </a:r>
            <a:r>
              <a:rPr sz="2000" dirty="0">
                <a:latin typeface="Times New Roman"/>
                <a:cs typeface="Times New Roman"/>
              </a:rPr>
              <a:t>Stua</a:t>
            </a:r>
            <a:r>
              <a:rPr sz="2000" spc="-10" dirty="0">
                <a:latin typeface="Times New Roman"/>
                <a:cs typeface="Times New Roman"/>
              </a:rPr>
              <a:t>r</a:t>
            </a:r>
            <a:r>
              <a:rPr sz="2000" dirty="0">
                <a:latin typeface="Times New Roman"/>
                <a:cs typeface="Times New Roman"/>
              </a:rPr>
              <a:t>t</a:t>
            </a:r>
            <a:r>
              <a:rPr sz="2000" spc="-10" dirty="0">
                <a:latin typeface="Times New Roman"/>
                <a:cs typeface="Times New Roman"/>
              </a:rPr>
              <a:t> </a:t>
            </a:r>
            <a:r>
              <a:rPr sz="2000" spc="10" dirty="0">
                <a:latin typeface="Times New Roman"/>
                <a:cs typeface="Times New Roman"/>
              </a:rPr>
              <a:t>J</a:t>
            </a:r>
            <a:r>
              <a:rPr sz="2000" dirty="0">
                <a:latin typeface="Times New Roman"/>
                <a:cs typeface="Times New Roman"/>
              </a:rPr>
              <a:t>. Russell, </a:t>
            </a:r>
            <a:r>
              <a:rPr sz="2000" spc="5" dirty="0">
                <a:latin typeface="Times New Roman"/>
                <a:cs typeface="Times New Roman"/>
              </a:rPr>
              <a:t>P</a:t>
            </a:r>
            <a:r>
              <a:rPr sz="2000" spc="-5" dirty="0">
                <a:latin typeface="Times New Roman"/>
                <a:cs typeface="Times New Roman"/>
              </a:rPr>
              <a:t>e</a:t>
            </a:r>
            <a:r>
              <a:rPr sz="2000" dirty="0">
                <a:latin typeface="Times New Roman"/>
                <a:cs typeface="Times New Roman"/>
              </a:rPr>
              <a:t>t</a:t>
            </a:r>
            <a:r>
              <a:rPr sz="2000" spc="-15" dirty="0">
                <a:latin typeface="Times New Roman"/>
                <a:cs typeface="Times New Roman"/>
              </a:rPr>
              <a:t>e</a:t>
            </a:r>
            <a:r>
              <a:rPr sz="2000" dirty="0">
                <a:latin typeface="Times New Roman"/>
                <a:cs typeface="Times New Roman"/>
              </a:rPr>
              <a:t>r </a:t>
            </a:r>
            <a:r>
              <a:rPr sz="2000" spc="-10" dirty="0">
                <a:latin typeface="Times New Roman"/>
                <a:cs typeface="Times New Roman"/>
              </a:rPr>
              <a:t>N</a:t>
            </a:r>
            <a:r>
              <a:rPr sz="2000" dirty="0">
                <a:latin typeface="Times New Roman"/>
                <a:cs typeface="Times New Roman"/>
              </a:rPr>
              <a:t>orv</a:t>
            </a:r>
            <a:r>
              <a:rPr sz="2000" spc="5" dirty="0">
                <a:latin typeface="Times New Roman"/>
                <a:cs typeface="Times New Roman"/>
              </a:rPr>
              <a:t>i</a:t>
            </a:r>
            <a:r>
              <a:rPr sz="2000" dirty="0">
                <a:latin typeface="Times New Roman"/>
                <a:cs typeface="Times New Roman"/>
              </a:rPr>
              <a:t>g</a:t>
            </a:r>
            <a:r>
              <a:rPr sz="2000" spc="-15" dirty="0">
                <a:latin typeface="Times New Roman"/>
                <a:cs typeface="Times New Roman"/>
              </a:rPr>
              <a:t> </a:t>
            </a:r>
            <a:r>
              <a:rPr sz="2000" dirty="0">
                <a:latin typeface="Times New Roman"/>
                <a:cs typeface="Times New Roman"/>
              </a:rPr>
              <a:t>(20</a:t>
            </a:r>
            <a:r>
              <a:rPr sz="2000" spc="10" dirty="0">
                <a:latin typeface="Times New Roman"/>
                <a:cs typeface="Times New Roman"/>
              </a:rPr>
              <a:t>1</a:t>
            </a:r>
            <a:r>
              <a:rPr sz="2000" dirty="0">
                <a:latin typeface="Times New Roman"/>
                <a:cs typeface="Times New Roman"/>
              </a:rPr>
              <a:t>0) Artifi</a:t>
            </a:r>
            <a:r>
              <a:rPr sz="2000" spc="-5" dirty="0">
                <a:latin typeface="Times New Roman"/>
                <a:cs typeface="Times New Roman"/>
              </a:rPr>
              <a:t>c</a:t>
            </a:r>
            <a:r>
              <a:rPr sz="2000" dirty="0">
                <a:latin typeface="Times New Roman"/>
                <a:cs typeface="Times New Roman"/>
              </a:rPr>
              <a:t>i</a:t>
            </a:r>
            <a:r>
              <a:rPr sz="2000" spc="5" dirty="0">
                <a:latin typeface="Times New Roman"/>
                <a:cs typeface="Times New Roman"/>
              </a:rPr>
              <a:t>a</a:t>
            </a:r>
            <a:r>
              <a:rPr sz="2000" dirty="0">
                <a:latin typeface="Times New Roman"/>
                <a:cs typeface="Times New Roman"/>
              </a:rPr>
              <a:t>l</a:t>
            </a:r>
            <a:r>
              <a:rPr sz="2000" spc="10" dirty="0">
                <a:latin typeface="Times New Roman"/>
                <a:cs typeface="Times New Roman"/>
              </a:rPr>
              <a:t> </a:t>
            </a:r>
            <a:r>
              <a:rPr sz="2000" spc="-30" dirty="0">
                <a:latin typeface="Times New Roman"/>
                <a:cs typeface="Times New Roman"/>
              </a:rPr>
              <a:t>I</a:t>
            </a:r>
            <a:r>
              <a:rPr sz="2000" dirty="0">
                <a:latin typeface="Times New Roman"/>
                <a:cs typeface="Times New Roman"/>
              </a:rPr>
              <a:t>ntell</a:t>
            </a:r>
            <a:r>
              <a:rPr sz="2000" spc="15" dirty="0">
                <a:latin typeface="Times New Roman"/>
                <a:cs typeface="Times New Roman"/>
              </a:rPr>
              <a:t>i</a:t>
            </a:r>
            <a:r>
              <a:rPr sz="2000" spc="-15" dirty="0">
                <a:latin typeface="Times New Roman"/>
                <a:cs typeface="Times New Roman"/>
              </a:rPr>
              <a:t>g</a:t>
            </a:r>
            <a:r>
              <a:rPr sz="2000" spc="-5" dirty="0">
                <a:latin typeface="Times New Roman"/>
                <a:cs typeface="Times New Roman"/>
              </a:rPr>
              <a:t>e</a:t>
            </a:r>
            <a:r>
              <a:rPr sz="2000" dirty="0">
                <a:latin typeface="Times New Roman"/>
                <a:cs typeface="Times New Roman"/>
              </a:rPr>
              <a:t>n</a:t>
            </a:r>
            <a:r>
              <a:rPr sz="2000" spc="5" dirty="0">
                <a:latin typeface="Times New Roman"/>
                <a:cs typeface="Times New Roman"/>
              </a:rPr>
              <a:t>c</a:t>
            </a:r>
            <a:r>
              <a:rPr sz="2000" spc="-5" dirty="0">
                <a:latin typeface="Times New Roman"/>
                <a:cs typeface="Times New Roman"/>
              </a:rPr>
              <a:t>e</a:t>
            </a:r>
            <a:r>
              <a:rPr sz="2000" dirty="0">
                <a:latin typeface="Times New Roman"/>
                <a:cs typeface="Times New Roman"/>
              </a:rPr>
              <a:t>: A Mod</a:t>
            </a:r>
            <a:r>
              <a:rPr sz="2000" spc="-5" dirty="0">
                <a:latin typeface="Times New Roman"/>
                <a:cs typeface="Times New Roman"/>
              </a:rPr>
              <a:t>e</a:t>
            </a:r>
            <a:r>
              <a:rPr sz="2000" dirty="0">
                <a:latin typeface="Times New Roman"/>
                <a:cs typeface="Times New Roman"/>
              </a:rPr>
              <a:t>rn</a:t>
            </a:r>
            <a:r>
              <a:rPr sz="2000" spc="5" dirty="0">
                <a:latin typeface="Times New Roman"/>
                <a:cs typeface="Times New Roman"/>
              </a:rPr>
              <a:t> </a:t>
            </a:r>
            <a:r>
              <a:rPr sz="2000" dirty="0">
                <a:latin typeface="Times New Roman"/>
                <a:cs typeface="Times New Roman"/>
              </a:rPr>
              <a:t>App</a:t>
            </a:r>
            <a:r>
              <a:rPr sz="2000" spc="-10" dirty="0">
                <a:latin typeface="Times New Roman"/>
                <a:cs typeface="Times New Roman"/>
              </a:rPr>
              <a:t>r</a:t>
            </a:r>
            <a:r>
              <a:rPr sz="2000" dirty="0">
                <a:latin typeface="Times New Roman"/>
                <a:cs typeface="Times New Roman"/>
              </a:rPr>
              <a:t>o</a:t>
            </a:r>
            <a:r>
              <a:rPr sz="2000" spc="-5" dirty="0">
                <a:latin typeface="Times New Roman"/>
                <a:cs typeface="Times New Roman"/>
              </a:rPr>
              <a:t>ac</a:t>
            </a:r>
            <a:r>
              <a:rPr sz="2000" dirty="0">
                <a:latin typeface="Times New Roman"/>
                <a:cs typeface="Times New Roman"/>
              </a:rPr>
              <a:t>h, Th</a:t>
            </a:r>
            <a:r>
              <a:rPr sz="2000" spc="10" dirty="0">
                <a:latin typeface="Times New Roman"/>
                <a:cs typeface="Times New Roman"/>
              </a:rPr>
              <a:t>i</a:t>
            </a:r>
            <a:r>
              <a:rPr sz="2000" dirty="0">
                <a:latin typeface="Times New Roman"/>
                <a:cs typeface="Times New Roman"/>
              </a:rPr>
              <a:t>rd </a:t>
            </a:r>
            <a:r>
              <a:rPr sz="2000" spc="-5" dirty="0">
                <a:latin typeface="Times New Roman"/>
                <a:cs typeface="Times New Roman"/>
              </a:rPr>
              <a:t>E</a:t>
            </a:r>
            <a:r>
              <a:rPr sz="2000" dirty="0">
                <a:latin typeface="Times New Roman"/>
                <a:cs typeface="Times New Roman"/>
              </a:rPr>
              <a:t>dition, Pr</a:t>
            </a:r>
            <a:r>
              <a:rPr sz="2000" spc="-10" dirty="0">
                <a:latin typeface="Times New Roman"/>
                <a:cs typeface="Times New Roman"/>
              </a:rPr>
              <a:t>e</a:t>
            </a:r>
            <a:r>
              <a:rPr sz="2000" dirty="0">
                <a:latin typeface="Times New Roman"/>
                <a:cs typeface="Times New Roman"/>
              </a:rPr>
              <a:t>nti</a:t>
            </a:r>
            <a:r>
              <a:rPr sz="2000" spc="-5" dirty="0">
                <a:latin typeface="Times New Roman"/>
                <a:cs typeface="Times New Roman"/>
              </a:rPr>
              <a:t>c</a:t>
            </a:r>
            <a:r>
              <a:rPr sz="2000" dirty="0">
                <a:latin typeface="Times New Roman"/>
                <a:cs typeface="Times New Roman"/>
              </a:rPr>
              <a:t>e</a:t>
            </a:r>
            <a:r>
              <a:rPr sz="2000" spc="-5" dirty="0">
                <a:latin typeface="Times New Roman"/>
                <a:cs typeface="Times New Roman"/>
              </a:rPr>
              <a:t> </a:t>
            </a:r>
            <a:r>
              <a:rPr sz="2000" dirty="0">
                <a:latin typeface="Times New Roman"/>
                <a:cs typeface="Times New Roman"/>
              </a:rPr>
              <a:t>H</a:t>
            </a:r>
            <a:r>
              <a:rPr sz="2000" spc="-10" dirty="0">
                <a:latin typeface="Times New Roman"/>
                <a:cs typeface="Times New Roman"/>
              </a:rPr>
              <a:t>a</a:t>
            </a:r>
            <a:r>
              <a:rPr sz="2000" dirty="0">
                <a:latin typeface="Times New Roman"/>
                <a:cs typeface="Times New Roman"/>
              </a:rPr>
              <a:t>ll</a:t>
            </a:r>
            <a:r>
              <a:rPr sz="2000" spc="10" dirty="0">
                <a:latin typeface="Times New Roman"/>
                <a:cs typeface="Times New Roman"/>
              </a:rPr>
              <a:t> </a:t>
            </a:r>
            <a:r>
              <a:rPr sz="2000" spc="-20" dirty="0">
                <a:latin typeface="Times New Roman"/>
                <a:cs typeface="Times New Roman"/>
              </a:rPr>
              <a:t>I</a:t>
            </a:r>
            <a:r>
              <a:rPr sz="2000" dirty="0">
                <a:latin typeface="Times New Roman"/>
                <a:cs typeface="Times New Roman"/>
              </a:rPr>
              <a:t>SBN 978</a:t>
            </a:r>
            <a:r>
              <a:rPr sz="2000" spc="5" dirty="0">
                <a:latin typeface="Times New Roman"/>
                <a:cs typeface="Times New Roman"/>
              </a:rPr>
              <a:t>0</a:t>
            </a:r>
            <a:r>
              <a:rPr sz="2000" dirty="0">
                <a:latin typeface="Times New Roman"/>
                <a:cs typeface="Times New Roman"/>
              </a:rPr>
              <a:t>136042594.</a:t>
            </a:r>
          </a:p>
          <a:p>
            <a:pPr marL="12700" marR="5080" indent="38100">
              <a:lnSpc>
                <a:spcPct val="102499"/>
              </a:lnSpc>
              <a:spcBef>
                <a:spcPts val="830"/>
              </a:spcBef>
            </a:pPr>
            <a:r>
              <a:rPr sz="2000" spc="5" dirty="0">
                <a:latin typeface="Times New Roman"/>
                <a:cs typeface="Times New Roman"/>
              </a:rPr>
              <a:t>[</a:t>
            </a:r>
            <a:r>
              <a:rPr sz="2000" dirty="0">
                <a:latin typeface="Times New Roman"/>
                <a:cs typeface="Times New Roman"/>
              </a:rPr>
              <a:t>2]</a:t>
            </a:r>
            <a:r>
              <a:rPr sz="2000" spc="5" dirty="0">
                <a:latin typeface="Times New Roman"/>
                <a:cs typeface="Times New Roman"/>
              </a:rPr>
              <a:t> </a:t>
            </a:r>
            <a:r>
              <a:rPr sz="2000" dirty="0">
                <a:latin typeface="Times New Roman"/>
                <a:cs typeface="Times New Roman"/>
              </a:rPr>
              <a:t>M</a:t>
            </a:r>
            <a:r>
              <a:rPr sz="2000" spc="-5" dirty="0">
                <a:latin typeface="Times New Roman"/>
                <a:cs typeface="Times New Roman"/>
              </a:rPr>
              <a:t>e</a:t>
            </a:r>
            <a:r>
              <a:rPr sz="2000" dirty="0">
                <a:latin typeface="Times New Roman"/>
                <a:cs typeface="Times New Roman"/>
              </a:rPr>
              <a:t>h</a:t>
            </a:r>
            <a:r>
              <a:rPr sz="2000" spc="5" dirty="0">
                <a:latin typeface="Times New Roman"/>
                <a:cs typeface="Times New Roman"/>
              </a:rPr>
              <a:t>r</a:t>
            </a:r>
            <a:r>
              <a:rPr sz="2000" spc="-25" dirty="0">
                <a:latin typeface="Times New Roman"/>
                <a:cs typeface="Times New Roman"/>
              </a:rPr>
              <a:t>y</a:t>
            </a:r>
            <a:r>
              <a:rPr sz="2000" spc="-5" dirty="0">
                <a:latin typeface="Times New Roman"/>
                <a:cs typeface="Times New Roman"/>
              </a:rPr>
              <a:t>a</a:t>
            </a:r>
            <a:r>
              <a:rPr sz="2000" dirty="0">
                <a:latin typeface="Times New Roman"/>
                <a:cs typeface="Times New Roman"/>
              </a:rPr>
              <a:t>r Moh</a:t>
            </a:r>
            <a:r>
              <a:rPr sz="2000" spc="-10" dirty="0">
                <a:latin typeface="Times New Roman"/>
                <a:cs typeface="Times New Roman"/>
              </a:rPr>
              <a:t>r</a:t>
            </a:r>
            <a:r>
              <a:rPr sz="2000" dirty="0">
                <a:latin typeface="Times New Roman"/>
                <a:cs typeface="Times New Roman"/>
              </a:rPr>
              <a:t>i, Af</a:t>
            </a:r>
            <a:r>
              <a:rPr sz="2000" spc="5" dirty="0">
                <a:latin typeface="Times New Roman"/>
                <a:cs typeface="Times New Roman"/>
              </a:rPr>
              <a:t>s</a:t>
            </a:r>
            <a:r>
              <a:rPr sz="2000" dirty="0">
                <a:latin typeface="Times New Roman"/>
                <a:cs typeface="Times New Roman"/>
              </a:rPr>
              <a:t>hin Rostami</a:t>
            </a:r>
            <a:r>
              <a:rPr sz="2000" spc="5" dirty="0">
                <a:latin typeface="Times New Roman"/>
                <a:cs typeface="Times New Roman"/>
              </a:rPr>
              <a:t>z</a:t>
            </a:r>
            <a:r>
              <a:rPr sz="2000" spc="-5" dirty="0">
                <a:latin typeface="Times New Roman"/>
                <a:cs typeface="Times New Roman"/>
              </a:rPr>
              <a:t>a</a:t>
            </a:r>
            <a:r>
              <a:rPr sz="2000" dirty="0">
                <a:latin typeface="Times New Roman"/>
                <a:cs typeface="Times New Roman"/>
              </a:rPr>
              <a:t>d</a:t>
            </a:r>
            <a:r>
              <a:rPr sz="2000" spc="-5" dirty="0">
                <a:latin typeface="Times New Roman"/>
                <a:cs typeface="Times New Roman"/>
              </a:rPr>
              <a:t>e</a:t>
            </a:r>
            <a:r>
              <a:rPr sz="2000" dirty="0">
                <a:latin typeface="Times New Roman"/>
                <a:cs typeface="Times New Roman"/>
              </a:rPr>
              <a:t>h, Am</a:t>
            </a:r>
            <a:r>
              <a:rPr sz="2000" spc="-5" dirty="0">
                <a:latin typeface="Times New Roman"/>
                <a:cs typeface="Times New Roman"/>
              </a:rPr>
              <a:t>ee</a:t>
            </a:r>
            <a:r>
              <a:rPr sz="2000" dirty="0">
                <a:latin typeface="Times New Roman"/>
                <a:cs typeface="Times New Roman"/>
              </a:rPr>
              <a:t>t T</a:t>
            </a:r>
            <a:r>
              <a:rPr sz="2000" spc="-5" dirty="0">
                <a:latin typeface="Times New Roman"/>
                <a:cs typeface="Times New Roman"/>
              </a:rPr>
              <a:t>a</a:t>
            </a:r>
            <a:r>
              <a:rPr sz="2000" dirty="0">
                <a:latin typeface="Times New Roman"/>
                <a:cs typeface="Times New Roman"/>
              </a:rPr>
              <a:t>lw</a:t>
            </a:r>
            <a:r>
              <a:rPr sz="2000" spc="-5" dirty="0">
                <a:latin typeface="Times New Roman"/>
                <a:cs typeface="Times New Roman"/>
              </a:rPr>
              <a:t>a</a:t>
            </a:r>
            <a:r>
              <a:rPr sz="2000" dirty="0">
                <a:latin typeface="Times New Roman"/>
                <a:cs typeface="Times New Roman"/>
              </a:rPr>
              <a:t>lkar</a:t>
            </a:r>
            <a:r>
              <a:rPr sz="2000" spc="-10" dirty="0">
                <a:latin typeface="Times New Roman"/>
                <a:cs typeface="Times New Roman"/>
              </a:rPr>
              <a:t> </a:t>
            </a:r>
            <a:r>
              <a:rPr sz="2000" dirty="0">
                <a:latin typeface="Times New Roman"/>
                <a:cs typeface="Times New Roman"/>
              </a:rPr>
              <a:t>(20</a:t>
            </a:r>
            <a:r>
              <a:rPr sz="2000" spc="-5" dirty="0">
                <a:latin typeface="Times New Roman"/>
                <a:cs typeface="Times New Roman"/>
              </a:rPr>
              <a:t>1</a:t>
            </a:r>
            <a:r>
              <a:rPr sz="2000" spc="10" dirty="0">
                <a:latin typeface="Times New Roman"/>
                <a:cs typeface="Times New Roman"/>
              </a:rPr>
              <a:t>2</a:t>
            </a:r>
            <a:r>
              <a:rPr sz="2000" dirty="0">
                <a:latin typeface="Times New Roman"/>
                <a:cs typeface="Times New Roman"/>
              </a:rPr>
              <a:t>) </a:t>
            </a:r>
            <a:r>
              <a:rPr sz="2000" spc="-15" dirty="0">
                <a:latin typeface="Times New Roman"/>
                <a:cs typeface="Times New Roman"/>
              </a:rPr>
              <a:t>F</a:t>
            </a:r>
            <a:r>
              <a:rPr sz="2000" dirty="0">
                <a:latin typeface="Times New Roman"/>
                <a:cs typeface="Times New Roman"/>
              </a:rPr>
              <a:t>ou</a:t>
            </a:r>
            <a:r>
              <a:rPr sz="2000" spc="10" dirty="0">
                <a:latin typeface="Times New Roman"/>
                <a:cs typeface="Times New Roman"/>
              </a:rPr>
              <a:t>n</a:t>
            </a:r>
            <a:r>
              <a:rPr sz="2000" dirty="0">
                <a:latin typeface="Times New Roman"/>
                <a:cs typeface="Times New Roman"/>
              </a:rPr>
              <a:t>d</a:t>
            </a:r>
            <a:r>
              <a:rPr sz="2000" spc="-5" dirty="0">
                <a:latin typeface="Times New Roman"/>
                <a:cs typeface="Times New Roman"/>
              </a:rPr>
              <a:t>a</a:t>
            </a:r>
            <a:r>
              <a:rPr sz="2000" dirty="0">
                <a:latin typeface="Times New Roman"/>
                <a:cs typeface="Times New Roman"/>
              </a:rPr>
              <a:t>tions of M</a:t>
            </a:r>
            <a:r>
              <a:rPr sz="2000" spc="-10" dirty="0">
                <a:latin typeface="Times New Roman"/>
                <a:cs typeface="Times New Roman"/>
              </a:rPr>
              <a:t>a</a:t>
            </a:r>
            <a:r>
              <a:rPr sz="2000" spc="-5" dirty="0">
                <a:latin typeface="Times New Roman"/>
                <a:cs typeface="Times New Roman"/>
              </a:rPr>
              <a:t>c</a:t>
            </a:r>
            <a:r>
              <a:rPr sz="2000" dirty="0">
                <a:latin typeface="Times New Roman"/>
                <a:cs typeface="Times New Roman"/>
              </a:rPr>
              <a:t>hine</a:t>
            </a:r>
            <a:r>
              <a:rPr sz="2000" spc="5" dirty="0">
                <a:latin typeface="Times New Roman"/>
                <a:cs typeface="Times New Roman"/>
              </a:rPr>
              <a:t> </a:t>
            </a:r>
            <a:r>
              <a:rPr sz="2000" spc="-15" dirty="0">
                <a:latin typeface="Times New Roman"/>
                <a:cs typeface="Times New Roman"/>
              </a:rPr>
              <a:t>L</a:t>
            </a:r>
            <a:r>
              <a:rPr sz="2000" spc="5" dirty="0">
                <a:latin typeface="Times New Roman"/>
                <a:cs typeface="Times New Roman"/>
              </a:rPr>
              <a:t>e</a:t>
            </a:r>
            <a:r>
              <a:rPr sz="2000" spc="-5" dirty="0">
                <a:latin typeface="Times New Roman"/>
                <a:cs typeface="Times New Roman"/>
              </a:rPr>
              <a:t>a</a:t>
            </a:r>
            <a:r>
              <a:rPr sz="2000" spc="5" dirty="0">
                <a:latin typeface="Times New Roman"/>
                <a:cs typeface="Times New Roman"/>
              </a:rPr>
              <a:t>r</a:t>
            </a:r>
            <a:r>
              <a:rPr sz="2000" dirty="0">
                <a:latin typeface="Times New Roman"/>
                <a:cs typeface="Times New Roman"/>
              </a:rPr>
              <a:t>nin</a:t>
            </a:r>
            <a:r>
              <a:rPr sz="2000" spc="-10" dirty="0">
                <a:latin typeface="Times New Roman"/>
                <a:cs typeface="Times New Roman"/>
              </a:rPr>
              <a:t>g</a:t>
            </a:r>
            <a:r>
              <a:rPr sz="2000" dirty="0">
                <a:latin typeface="Times New Roman"/>
                <a:cs typeface="Times New Roman"/>
              </a:rPr>
              <a:t>, The </a:t>
            </a:r>
            <a:r>
              <a:rPr sz="2000" spc="10" dirty="0">
                <a:latin typeface="Times New Roman"/>
                <a:cs typeface="Times New Roman"/>
              </a:rPr>
              <a:t>M</a:t>
            </a:r>
            <a:r>
              <a:rPr sz="2000" spc="-30" dirty="0">
                <a:latin typeface="Times New Roman"/>
                <a:cs typeface="Times New Roman"/>
              </a:rPr>
              <a:t>I</a:t>
            </a:r>
            <a:r>
              <a:rPr sz="2000" dirty="0">
                <a:latin typeface="Times New Roman"/>
                <a:cs typeface="Times New Roman"/>
              </a:rPr>
              <a:t>T P</a:t>
            </a:r>
            <a:r>
              <a:rPr sz="2000" spc="5" dirty="0">
                <a:latin typeface="Times New Roman"/>
                <a:cs typeface="Times New Roman"/>
              </a:rPr>
              <a:t>r</a:t>
            </a:r>
            <a:r>
              <a:rPr sz="2000" spc="-5" dirty="0">
                <a:latin typeface="Times New Roman"/>
                <a:cs typeface="Times New Roman"/>
              </a:rPr>
              <a:t>e</a:t>
            </a:r>
            <a:r>
              <a:rPr sz="2000" dirty="0">
                <a:latin typeface="Times New Roman"/>
                <a:cs typeface="Times New Roman"/>
              </a:rPr>
              <a:t>ss</a:t>
            </a:r>
            <a:r>
              <a:rPr sz="2000" spc="10" dirty="0">
                <a:latin typeface="Times New Roman"/>
                <a:cs typeface="Times New Roman"/>
              </a:rPr>
              <a:t> </a:t>
            </a:r>
            <a:r>
              <a:rPr sz="2000" spc="-30" dirty="0">
                <a:latin typeface="Times New Roman"/>
                <a:cs typeface="Times New Roman"/>
              </a:rPr>
              <a:t>I</a:t>
            </a:r>
            <a:r>
              <a:rPr sz="2000" spc="15" dirty="0">
                <a:latin typeface="Times New Roman"/>
                <a:cs typeface="Times New Roman"/>
              </a:rPr>
              <a:t>S</a:t>
            </a:r>
            <a:r>
              <a:rPr sz="2000" spc="-10" dirty="0">
                <a:latin typeface="Times New Roman"/>
                <a:cs typeface="Times New Roman"/>
              </a:rPr>
              <a:t>B</a:t>
            </a:r>
            <a:r>
              <a:rPr sz="2000" dirty="0">
                <a:latin typeface="Times New Roman"/>
                <a:cs typeface="Times New Roman"/>
              </a:rPr>
              <a:t>N 97802</a:t>
            </a:r>
            <a:r>
              <a:rPr sz="2000" spc="5" dirty="0">
                <a:latin typeface="Times New Roman"/>
                <a:cs typeface="Times New Roman"/>
              </a:rPr>
              <a:t>6</a:t>
            </a:r>
            <a:r>
              <a:rPr sz="2000" dirty="0">
                <a:latin typeface="Times New Roman"/>
                <a:cs typeface="Times New Roman"/>
              </a:rPr>
              <a:t>2018258.</a:t>
            </a:r>
          </a:p>
          <a:p>
            <a:pPr marL="12700" marR="197485">
              <a:lnSpc>
                <a:spcPct val="102499"/>
              </a:lnSpc>
              <a:spcBef>
                <a:spcPts val="825"/>
              </a:spcBef>
            </a:pPr>
            <a:r>
              <a:rPr sz="2000" spc="5" dirty="0">
                <a:latin typeface="Times New Roman"/>
                <a:cs typeface="Times New Roman"/>
              </a:rPr>
              <a:t>[</a:t>
            </a:r>
            <a:r>
              <a:rPr sz="2000" dirty="0">
                <a:latin typeface="Times New Roman"/>
                <a:cs typeface="Times New Roman"/>
              </a:rPr>
              <a:t>3]</a:t>
            </a:r>
            <a:r>
              <a:rPr sz="2000" spc="5" dirty="0">
                <a:latin typeface="Times New Roman"/>
                <a:cs typeface="Times New Roman"/>
              </a:rPr>
              <a:t> </a:t>
            </a:r>
            <a:r>
              <a:rPr sz="2000" spc="-15" dirty="0">
                <a:latin typeface="Times New Roman"/>
                <a:cs typeface="Times New Roman"/>
              </a:rPr>
              <a:t>h</a:t>
            </a:r>
            <a:r>
              <a:rPr sz="2000" dirty="0">
                <a:latin typeface="Times New Roman"/>
                <a:cs typeface="Times New Roman"/>
              </a:rPr>
              <a:t>ttps:</a:t>
            </a:r>
            <a:r>
              <a:rPr sz="2000" spc="-10" dirty="0">
                <a:latin typeface="Times New Roman"/>
                <a:cs typeface="Times New Roman"/>
              </a:rPr>
              <a:t>/</a:t>
            </a:r>
            <a:r>
              <a:rPr sz="2000" dirty="0">
                <a:latin typeface="Times New Roman"/>
                <a:cs typeface="Times New Roman"/>
              </a:rPr>
              <a:t>/tow</a:t>
            </a:r>
            <a:r>
              <a:rPr sz="2000" spc="-10" dirty="0">
                <a:latin typeface="Times New Roman"/>
                <a:cs typeface="Times New Roman"/>
              </a:rPr>
              <a:t>a</a:t>
            </a:r>
            <a:r>
              <a:rPr sz="2000" dirty="0">
                <a:latin typeface="Times New Roman"/>
                <a:cs typeface="Times New Roman"/>
              </a:rPr>
              <a:t>rdsd</a:t>
            </a:r>
            <a:r>
              <a:rPr sz="2000" spc="-10" dirty="0">
                <a:latin typeface="Times New Roman"/>
                <a:cs typeface="Times New Roman"/>
              </a:rPr>
              <a:t>a</a:t>
            </a:r>
            <a:r>
              <a:rPr sz="2000" dirty="0">
                <a:latin typeface="Times New Roman"/>
                <a:cs typeface="Times New Roman"/>
              </a:rPr>
              <a:t>tas</a:t>
            </a:r>
            <a:r>
              <a:rPr sz="2000" spc="-10" dirty="0">
                <a:latin typeface="Times New Roman"/>
                <a:cs typeface="Times New Roman"/>
              </a:rPr>
              <a:t>c</a:t>
            </a:r>
            <a:r>
              <a:rPr sz="2000" spc="10" dirty="0">
                <a:latin typeface="Times New Roman"/>
                <a:cs typeface="Times New Roman"/>
              </a:rPr>
              <a:t>i</a:t>
            </a:r>
            <a:r>
              <a:rPr sz="2000" spc="-5" dirty="0">
                <a:latin typeface="Times New Roman"/>
                <a:cs typeface="Times New Roman"/>
              </a:rPr>
              <a:t>e</a:t>
            </a:r>
            <a:r>
              <a:rPr sz="2000" spc="10" dirty="0">
                <a:latin typeface="Times New Roman"/>
                <a:cs typeface="Times New Roman"/>
              </a:rPr>
              <a:t>n</a:t>
            </a:r>
            <a:r>
              <a:rPr sz="2000" spc="-5" dirty="0">
                <a:latin typeface="Times New Roman"/>
                <a:cs typeface="Times New Roman"/>
              </a:rPr>
              <a:t>ce</a:t>
            </a:r>
            <a:r>
              <a:rPr sz="2000" spc="10" dirty="0">
                <a:latin typeface="Times New Roman"/>
                <a:cs typeface="Times New Roman"/>
              </a:rPr>
              <a:t>.</a:t>
            </a:r>
            <a:r>
              <a:rPr sz="2000" spc="-5" dirty="0">
                <a:latin typeface="Times New Roman"/>
                <a:cs typeface="Times New Roman"/>
              </a:rPr>
              <a:t>c</a:t>
            </a:r>
            <a:r>
              <a:rPr sz="2000" dirty="0">
                <a:latin typeface="Times New Roman"/>
                <a:cs typeface="Times New Roman"/>
              </a:rPr>
              <a:t>om/</a:t>
            </a:r>
            <a:r>
              <a:rPr sz="2000" spc="-5" dirty="0">
                <a:latin typeface="Times New Roman"/>
                <a:cs typeface="Times New Roman"/>
              </a:rPr>
              <a:t>a-</a:t>
            </a:r>
            <a:r>
              <a:rPr sz="2000" dirty="0">
                <a:latin typeface="Times New Roman"/>
                <a:cs typeface="Times New Roman"/>
              </a:rPr>
              <a:t>brie</a:t>
            </a:r>
            <a:r>
              <a:rPr sz="2000" spc="-5" dirty="0">
                <a:latin typeface="Times New Roman"/>
                <a:cs typeface="Times New Roman"/>
              </a:rPr>
              <a:t>f-</a:t>
            </a:r>
            <a:r>
              <a:rPr sz="2000" dirty="0">
                <a:latin typeface="Times New Roman"/>
                <a:cs typeface="Times New Roman"/>
              </a:rPr>
              <a:t>introd</a:t>
            </a:r>
            <a:r>
              <a:rPr sz="2000" spc="5" dirty="0">
                <a:latin typeface="Times New Roman"/>
                <a:cs typeface="Times New Roman"/>
              </a:rPr>
              <a:t>u</a:t>
            </a:r>
            <a:r>
              <a:rPr sz="2000" spc="-5" dirty="0">
                <a:latin typeface="Times New Roman"/>
                <a:cs typeface="Times New Roman"/>
              </a:rPr>
              <a:t>c</a:t>
            </a:r>
            <a:r>
              <a:rPr sz="2000" dirty="0">
                <a:latin typeface="Times New Roman"/>
                <a:cs typeface="Times New Roman"/>
              </a:rPr>
              <a:t>tio</a:t>
            </a:r>
            <a:r>
              <a:rPr sz="2000" spc="5" dirty="0">
                <a:latin typeface="Times New Roman"/>
                <a:cs typeface="Times New Roman"/>
              </a:rPr>
              <a:t>n</a:t>
            </a:r>
            <a:r>
              <a:rPr sz="2000" spc="-5" dirty="0">
                <a:latin typeface="Times New Roman"/>
                <a:cs typeface="Times New Roman"/>
              </a:rPr>
              <a:t>-</a:t>
            </a:r>
            <a:r>
              <a:rPr sz="2000" dirty="0">
                <a:latin typeface="Times New Roman"/>
                <a:cs typeface="Times New Roman"/>
              </a:rPr>
              <a:t>to</a:t>
            </a:r>
            <a:r>
              <a:rPr sz="2000" spc="-5" dirty="0">
                <a:latin typeface="Times New Roman"/>
                <a:cs typeface="Times New Roman"/>
              </a:rPr>
              <a:t>-</a:t>
            </a:r>
            <a:r>
              <a:rPr sz="2000" dirty="0">
                <a:latin typeface="Times New Roman"/>
                <a:cs typeface="Times New Roman"/>
              </a:rPr>
              <a:t>sup</a:t>
            </a:r>
            <a:r>
              <a:rPr sz="2000" spc="-5" dirty="0">
                <a:latin typeface="Times New Roman"/>
                <a:cs typeface="Times New Roman"/>
              </a:rPr>
              <a:t>e</a:t>
            </a:r>
            <a:r>
              <a:rPr sz="2000" dirty="0">
                <a:latin typeface="Times New Roman"/>
                <a:cs typeface="Times New Roman"/>
              </a:rPr>
              <a:t>rvis</a:t>
            </a:r>
            <a:r>
              <a:rPr sz="2000" spc="-5" dirty="0">
                <a:latin typeface="Times New Roman"/>
                <a:cs typeface="Times New Roman"/>
              </a:rPr>
              <a:t>e</a:t>
            </a:r>
            <a:r>
              <a:rPr sz="2000" dirty="0">
                <a:latin typeface="Times New Roman"/>
                <a:cs typeface="Times New Roman"/>
              </a:rPr>
              <a:t>d</a:t>
            </a:r>
            <a:r>
              <a:rPr sz="2000" spc="-5" dirty="0">
                <a:latin typeface="Times New Roman"/>
                <a:cs typeface="Times New Roman"/>
              </a:rPr>
              <a:t>-</a:t>
            </a:r>
            <a:r>
              <a:rPr sz="2000" spc="10" dirty="0">
                <a:latin typeface="Times New Roman"/>
                <a:cs typeface="Times New Roman"/>
              </a:rPr>
              <a:t>l</a:t>
            </a:r>
            <a:r>
              <a:rPr sz="2000" spc="-5" dirty="0">
                <a:latin typeface="Times New Roman"/>
                <a:cs typeface="Times New Roman"/>
              </a:rPr>
              <a:t>ea</a:t>
            </a:r>
            <a:r>
              <a:rPr sz="2000" dirty="0">
                <a:latin typeface="Times New Roman"/>
                <a:cs typeface="Times New Roman"/>
              </a:rPr>
              <a:t>r</a:t>
            </a:r>
            <a:r>
              <a:rPr sz="2000" spc="5" dirty="0">
                <a:latin typeface="Times New Roman"/>
                <a:cs typeface="Times New Roman"/>
              </a:rPr>
              <a:t>n</a:t>
            </a:r>
            <a:r>
              <a:rPr sz="2000" dirty="0">
                <a:latin typeface="Times New Roman"/>
                <a:cs typeface="Times New Roman"/>
              </a:rPr>
              <a:t>in</a:t>
            </a:r>
            <a:r>
              <a:rPr sz="2000" spc="-10" dirty="0">
                <a:latin typeface="Times New Roman"/>
                <a:cs typeface="Times New Roman"/>
              </a:rPr>
              <a:t>g</a:t>
            </a:r>
            <a:r>
              <a:rPr sz="2000" spc="-5" dirty="0">
                <a:latin typeface="Times New Roman"/>
                <a:cs typeface="Times New Roman"/>
              </a:rPr>
              <a:t>-</a:t>
            </a:r>
            <a:r>
              <a:rPr sz="2000" dirty="0">
                <a:latin typeface="Times New Roman"/>
                <a:cs typeface="Times New Roman"/>
              </a:rPr>
              <a:t>54</a:t>
            </a:r>
            <a:r>
              <a:rPr sz="2000" spc="-5" dirty="0">
                <a:latin typeface="Times New Roman"/>
                <a:cs typeface="Times New Roman"/>
              </a:rPr>
              <a:t>a</a:t>
            </a:r>
            <a:r>
              <a:rPr sz="2000" spc="10" dirty="0">
                <a:latin typeface="Times New Roman"/>
                <a:cs typeface="Times New Roman"/>
              </a:rPr>
              <a:t>3</a:t>
            </a:r>
            <a:r>
              <a:rPr sz="2000" spc="-5" dirty="0">
                <a:latin typeface="Times New Roman"/>
                <a:cs typeface="Times New Roman"/>
              </a:rPr>
              <a:t>e</a:t>
            </a:r>
            <a:r>
              <a:rPr sz="2000" dirty="0">
                <a:latin typeface="Times New Roman"/>
                <a:cs typeface="Times New Roman"/>
              </a:rPr>
              <a:t>3932590 </a:t>
            </a:r>
            <a:r>
              <a:rPr sz="2000" spc="5" dirty="0">
                <a:latin typeface="Times New Roman"/>
                <a:cs typeface="Times New Roman"/>
              </a:rPr>
              <a:t>[</a:t>
            </a:r>
            <a:r>
              <a:rPr sz="2000" dirty="0">
                <a:latin typeface="Times New Roman"/>
                <a:cs typeface="Times New Roman"/>
              </a:rPr>
              <a:t>A</a:t>
            </a:r>
            <a:r>
              <a:rPr sz="2000" spc="-10" dirty="0">
                <a:latin typeface="Times New Roman"/>
                <a:cs typeface="Times New Roman"/>
              </a:rPr>
              <a:t>c</a:t>
            </a:r>
            <a:r>
              <a:rPr sz="2000" spc="5" dirty="0">
                <a:latin typeface="Times New Roman"/>
                <a:cs typeface="Times New Roman"/>
              </a:rPr>
              <a:t>ce</a:t>
            </a:r>
            <a:r>
              <a:rPr sz="2000" dirty="0">
                <a:latin typeface="Times New Roman"/>
                <a:cs typeface="Times New Roman"/>
              </a:rPr>
              <a:t>ssed 11/01/2021]</a:t>
            </a:r>
          </a:p>
          <a:p>
            <a:pPr marL="50800">
              <a:lnSpc>
                <a:spcPct val="100000"/>
              </a:lnSpc>
              <a:spcBef>
                <a:spcPts val="850"/>
              </a:spcBef>
            </a:pPr>
            <a:r>
              <a:rPr sz="2000" spc="5" dirty="0">
                <a:latin typeface="Times New Roman"/>
                <a:cs typeface="Times New Roman"/>
              </a:rPr>
              <a:t>[</a:t>
            </a:r>
            <a:r>
              <a:rPr sz="2000" dirty="0">
                <a:latin typeface="Times New Roman"/>
                <a:cs typeface="Times New Roman"/>
              </a:rPr>
              <a:t>4]</a:t>
            </a:r>
            <a:r>
              <a:rPr sz="2000" spc="5" dirty="0">
                <a:latin typeface="Times New Roman"/>
                <a:cs typeface="Times New Roman"/>
              </a:rPr>
              <a:t> </a:t>
            </a:r>
            <a:r>
              <a:rPr sz="2000" spc="-15" dirty="0">
                <a:latin typeface="Times New Roman"/>
                <a:cs typeface="Times New Roman"/>
              </a:rPr>
              <a:t>h</a:t>
            </a:r>
            <a:r>
              <a:rPr sz="2000" dirty="0">
                <a:latin typeface="Times New Roman"/>
                <a:cs typeface="Times New Roman"/>
              </a:rPr>
              <a:t>ttps:</a:t>
            </a:r>
            <a:r>
              <a:rPr sz="2000" spc="-10" dirty="0">
                <a:latin typeface="Times New Roman"/>
                <a:cs typeface="Times New Roman"/>
              </a:rPr>
              <a:t>/</a:t>
            </a:r>
            <a:r>
              <a:rPr sz="2000" dirty="0">
                <a:latin typeface="Times New Roman"/>
                <a:cs typeface="Times New Roman"/>
                <a:hlinkClick r:id="rId3"/>
              </a:rPr>
              <a:t>/ww</a:t>
            </a:r>
            <a:r>
              <a:rPr sz="2000" spc="-5" dirty="0">
                <a:latin typeface="Times New Roman"/>
                <a:cs typeface="Times New Roman"/>
                <a:hlinkClick r:id="rId3"/>
              </a:rPr>
              <a:t>w</a:t>
            </a:r>
            <a:r>
              <a:rPr sz="2000" dirty="0">
                <a:latin typeface="Times New Roman"/>
                <a:cs typeface="Times New Roman"/>
                <a:hlinkClick r:id="rId3"/>
              </a:rPr>
              <a:t>.ibm.</a:t>
            </a:r>
            <a:r>
              <a:rPr sz="2000" spc="-5" dirty="0">
                <a:latin typeface="Times New Roman"/>
                <a:cs typeface="Times New Roman"/>
                <a:hlinkClick r:id="rId3"/>
              </a:rPr>
              <a:t>c</a:t>
            </a:r>
            <a:r>
              <a:rPr sz="2000" dirty="0">
                <a:latin typeface="Times New Roman"/>
                <a:cs typeface="Times New Roman"/>
                <a:hlinkClick r:id="rId3"/>
              </a:rPr>
              <a:t>om/</a:t>
            </a:r>
            <a:r>
              <a:rPr sz="2000" spc="-5" dirty="0">
                <a:latin typeface="Times New Roman"/>
                <a:cs typeface="Times New Roman"/>
              </a:rPr>
              <a:t>c</a:t>
            </a:r>
            <a:r>
              <a:rPr sz="2000" dirty="0">
                <a:latin typeface="Times New Roman"/>
                <a:cs typeface="Times New Roman"/>
                <a:hlinkClick r:id="rId3"/>
              </a:rPr>
              <a:t>loud/le</a:t>
            </a:r>
            <a:r>
              <a:rPr sz="2000" spc="-10" dirty="0">
                <a:latin typeface="Times New Roman"/>
                <a:cs typeface="Times New Roman"/>
                <a:hlinkClick r:id="rId3"/>
              </a:rPr>
              <a:t>a</a:t>
            </a:r>
            <a:r>
              <a:rPr sz="2000" dirty="0">
                <a:latin typeface="Times New Roman"/>
                <a:cs typeface="Times New Roman"/>
                <a:hlinkClick r:id="rId3"/>
              </a:rPr>
              <a:t>rn/unsup</a:t>
            </a:r>
            <a:r>
              <a:rPr sz="2000" spc="-5" dirty="0">
                <a:latin typeface="Times New Roman"/>
                <a:cs typeface="Times New Roman"/>
                <a:hlinkClick r:id="rId3"/>
              </a:rPr>
              <a:t>e</a:t>
            </a:r>
            <a:r>
              <a:rPr sz="2000" dirty="0">
                <a:latin typeface="Times New Roman"/>
                <a:cs typeface="Times New Roman"/>
                <a:hlinkClick r:id="rId3"/>
              </a:rPr>
              <a:t>rvi</a:t>
            </a:r>
            <a:r>
              <a:rPr sz="2000" spc="10" dirty="0">
                <a:latin typeface="Times New Roman"/>
                <a:cs typeface="Times New Roman"/>
                <a:hlinkClick r:id="rId3"/>
              </a:rPr>
              <a:t>s</a:t>
            </a:r>
            <a:r>
              <a:rPr sz="2000" spc="-5" dirty="0">
                <a:latin typeface="Times New Roman"/>
                <a:cs typeface="Times New Roman"/>
                <a:hlinkClick r:id="rId3"/>
              </a:rPr>
              <a:t>e</a:t>
            </a:r>
            <a:r>
              <a:rPr sz="2000" spc="15" dirty="0">
                <a:latin typeface="Times New Roman"/>
                <a:cs typeface="Times New Roman"/>
                <a:hlinkClick r:id="rId3"/>
              </a:rPr>
              <a:t>d</a:t>
            </a:r>
            <a:r>
              <a:rPr sz="2000" spc="-5" dirty="0">
                <a:latin typeface="Times New Roman"/>
                <a:cs typeface="Times New Roman"/>
                <a:hlinkClick r:id="rId3"/>
              </a:rPr>
              <a:t>-</a:t>
            </a:r>
            <a:r>
              <a:rPr sz="2000" dirty="0">
                <a:latin typeface="Times New Roman"/>
                <a:cs typeface="Times New Roman"/>
                <a:hlinkClick r:id="rId3"/>
              </a:rPr>
              <a:t>learning</a:t>
            </a:r>
            <a:r>
              <a:rPr sz="2000" spc="-15" dirty="0">
                <a:latin typeface="Times New Roman"/>
                <a:cs typeface="Times New Roman"/>
                <a:hlinkClick r:id="rId3"/>
              </a:rPr>
              <a:t> </a:t>
            </a:r>
            <a:r>
              <a:rPr sz="2000" spc="5" dirty="0">
                <a:latin typeface="Times New Roman"/>
                <a:cs typeface="Times New Roman"/>
              </a:rPr>
              <a:t>[</a:t>
            </a:r>
            <a:r>
              <a:rPr sz="2000" dirty="0">
                <a:latin typeface="Times New Roman"/>
                <a:cs typeface="Times New Roman"/>
              </a:rPr>
              <a:t>Ac</a:t>
            </a:r>
            <a:r>
              <a:rPr sz="2000" spc="-5" dirty="0">
                <a:latin typeface="Times New Roman"/>
                <a:cs typeface="Times New Roman"/>
              </a:rPr>
              <a:t>ce</a:t>
            </a:r>
            <a:r>
              <a:rPr sz="2000" dirty="0">
                <a:latin typeface="Times New Roman"/>
                <a:cs typeface="Times New Roman"/>
              </a:rPr>
              <a:t>ssed 1</a:t>
            </a:r>
            <a:r>
              <a:rPr sz="2000" spc="5" dirty="0">
                <a:latin typeface="Times New Roman"/>
                <a:cs typeface="Times New Roman"/>
              </a:rPr>
              <a:t>6</a:t>
            </a:r>
            <a:r>
              <a:rPr sz="2000" dirty="0">
                <a:latin typeface="Times New Roman"/>
                <a:cs typeface="Times New Roman"/>
              </a:rPr>
              <a:t>/02/2021]</a:t>
            </a:r>
          </a:p>
          <a:p>
            <a:pPr marL="12700" marR="512445">
              <a:lnSpc>
                <a:spcPct val="102499"/>
              </a:lnSpc>
              <a:spcBef>
                <a:spcPts val="825"/>
              </a:spcBef>
            </a:pPr>
            <a:r>
              <a:rPr sz="2000" spc="5" dirty="0">
                <a:latin typeface="Times New Roman"/>
                <a:cs typeface="Times New Roman"/>
              </a:rPr>
              <a:t>[</a:t>
            </a:r>
            <a:r>
              <a:rPr sz="2000" dirty="0">
                <a:latin typeface="Times New Roman"/>
                <a:cs typeface="Times New Roman"/>
              </a:rPr>
              <a:t>5]</a:t>
            </a:r>
            <a:r>
              <a:rPr sz="2000" spc="-5" dirty="0">
                <a:latin typeface="Times New Roman"/>
                <a:cs typeface="Times New Roman"/>
              </a:rPr>
              <a:t> </a:t>
            </a:r>
            <a:r>
              <a:rPr sz="2000" dirty="0">
                <a:latin typeface="Times New Roman"/>
                <a:cs typeface="Times New Roman"/>
              </a:rPr>
              <a:t>Roman, </a:t>
            </a:r>
            <a:r>
              <a:rPr sz="2000" spc="-5" dirty="0">
                <a:latin typeface="Times New Roman"/>
                <a:cs typeface="Times New Roman"/>
              </a:rPr>
              <a:t>V</a:t>
            </a:r>
            <a:r>
              <a:rPr sz="2000" dirty="0">
                <a:latin typeface="Times New Roman"/>
                <a:cs typeface="Times New Roman"/>
              </a:rPr>
              <a:t>ictor</a:t>
            </a:r>
            <a:r>
              <a:rPr sz="2000" spc="-5" dirty="0">
                <a:latin typeface="Times New Roman"/>
                <a:cs typeface="Times New Roman"/>
              </a:rPr>
              <a:t> </a:t>
            </a:r>
            <a:r>
              <a:rPr sz="2000" dirty="0">
                <a:latin typeface="Times New Roman"/>
                <a:cs typeface="Times New Roman"/>
              </a:rPr>
              <a:t>(201</a:t>
            </a:r>
            <a:r>
              <a:rPr sz="2000" spc="5" dirty="0">
                <a:latin typeface="Times New Roman"/>
                <a:cs typeface="Times New Roman"/>
              </a:rPr>
              <a:t>9</a:t>
            </a:r>
            <a:r>
              <a:rPr sz="2000" spc="-5" dirty="0">
                <a:latin typeface="Times New Roman"/>
                <a:cs typeface="Times New Roman"/>
              </a:rPr>
              <a:t>-</a:t>
            </a:r>
            <a:r>
              <a:rPr sz="2000" dirty="0">
                <a:latin typeface="Times New Roman"/>
                <a:cs typeface="Times New Roman"/>
              </a:rPr>
              <a:t>04</a:t>
            </a:r>
            <a:r>
              <a:rPr sz="2000" spc="-5" dirty="0">
                <a:latin typeface="Times New Roman"/>
                <a:cs typeface="Times New Roman"/>
              </a:rPr>
              <a:t>-</a:t>
            </a:r>
            <a:r>
              <a:rPr sz="2000" dirty="0">
                <a:latin typeface="Times New Roman"/>
                <a:cs typeface="Times New Roman"/>
              </a:rPr>
              <a:t>21).</a:t>
            </a:r>
            <a:r>
              <a:rPr sz="2000" spc="5" dirty="0">
                <a:latin typeface="Times New Roman"/>
                <a:cs typeface="Times New Roman"/>
              </a:rPr>
              <a:t> </a:t>
            </a:r>
            <a:r>
              <a:rPr sz="2000" spc="-10" dirty="0">
                <a:latin typeface="Times New Roman"/>
                <a:cs typeface="Times New Roman"/>
              </a:rPr>
              <a:t>"</a:t>
            </a:r>
            <a:r>
              <a:rPr sz="2000" dirty="0">
                <a:latin typeface="Times New Roman"/>
                <a:cs typeface="Times New Roman"/>
              </a:rPr>
              <a:t>Unsupervis</a:t>
            </a:r>
            <a:r>
              <a:rPr sz="2000" spc="-5" dirty="0">
                <a:latin typeface="Times New Roman"/>
                <a:cs typeface="Times New Roman"/>
              </a:rPr>
              <a:t>e</a:t>
            </a:r>
            <a:r>
              <a:rPr sz="2000" dirty="0">
                <a:latin typeface="Times New Roman"/>
                <a:cs typeface="Times New Roman"/>
              </a:rPr>
              <a:t>d</a:t>
            </a:r>
            <a:r>
              <a:rPr sz="2000" spc="10" dirty="0">
                <a:latin typeface="Times New Roman"/>
                <a:cs typeface="Times New Roman"/>
              </a:rPr>
              <a:t> </a:t>
            </a:r>
            <a:r>
              <a:rPr sz="2000" dirty="0">
                <a:latin typeface="Times New Roman"/>
                <a:cs typeface="Times New Roman"/>
              </a:rPr>
              <a:t>M</a:t>
            </a:r>
            <a:r>
              <a:rPr sz="2000" spc="-5" dirty="0">
                <a:latin typeface="Times New Roman"/>
                <a:cs typeface="Times New Roman"/>
              </a:rPr>
              <a:t>ac</a:t>
            </a:r>
            <a:r>
              <a:rPr sz="2000" dirty="0">
                <a:latin typeface="Times New Roman"/>
                <a:cs typeface="Times New Roman"/>
              </a:rPr>
              <a:t>hine</a:t>
            </a:r>
            <a:r>
              <a:rPr sz="2000" spc="5" dirty="0">
                <a:latin typeface="Times New Roman"/>
                <a:cs typeface="Times New Roman"/>
              </a:rPr>
              <a:t> </a:t>
            </a:r>
            <a:r>
              <a:rPr sz="2000" spc="-15" dirty="0">
                <a:latin typeface="Times New Roman"/>
                <a:cs typeface="Times New Roman"/>
              </a:rPr>
              <a:t>L</a:t>
            </a:r>
            <a:r>
              <a:rPr sz="2000" spc="5" dirty="0">
                <a:latin typeface="Times New Roman"/>
                <a:cs typeface="Times New Roman"/>
              </a:rPr>
              <a:t>e</a:t>
            </a:r>
            <a:r>
              <a:rPr sz="2000" spc="-5" dirty="0">
                <a:latin typeface="Times New Roman"/>
                <a:cs typeface="Times New Roman"/>
              </a:rPr>
              <a:t>a</a:t>
            </a:r>
            <a:r>
              <a:rPr sz="2000" dirty="0">
                <a:latin typeface="Times New Roman"/>
                <a:cs typeface="Times New Roman"/>
              </a:rPr>
              <a:t>rni</a:t>
            </a:r>
            <a:r>
              <a:rPr sz="2000" spc="5" dirty="0">
                <a:latin typeface="Times New Roman"/>
                <a:cs typeface="Times New Roman"/>
              </a:rPr>
              <a:t>n</a:t>
            </a:r>
            <a:r>
              <a:rPr sz="2000" spc="-15" dirty="0">
                <a:latin typeface="Times New Roman"/>
                <a:cs typeface="Times New Roman"/>
              </a:rPr>
              <a:t>g</a:t>
            </a:r>
            <a:r>
              <a:rPr sz="2000" dirty="0">
                <a:latin typeface="Times New Roman"/>
                <a:cs typeface="Times New Roman"/>
              </a:rPr>
              <a:t>: Clust</a:t>
            </a:r>
            <a:r>
              <a:rPr sz="2000" spc="-5" dirty="0">
                <a:latin typeface="Times New Roman"/>
                <a:cs typeface="Times New Roman"/>
              </a:rPr>
              <a:t>e</a:t>
            </a:r>
            <a:r>
              <a:rPr sz="2000" dirty="0">
                <a:latin typeface="Times New Roman"/>
                <a:cs typeface="Times New Roman"/>
              </a:rPr>
              <a:t>ring</a:t>
            </a:r>
            <a:r>
              <a:rPr sz="2000" spc="-5" dirty="0">
                <a:latin typeface="Times New Roman"/>
                <a:cs typeface="Times New Roman"/>
              </a:rPr>
              <a:t> </a:t>
            </a:r>
            <a:r>
              <a:rPr sz="2000" dirty="0">
                <a:latin typeface="Times New Roman"/>
                <a:cs typeface="Times New Roman"/>
              </a:rPr>
              <a:t>An</a:t>
            </a:r>
            <a:r>
              <a:rPr sz="2000" spc="-10" dirty="0">
                <a:latin typeface="Times New Roman"/>
                <a:cs typeface="Times New Roman"/>
              </a:rPr>
              <a:t>a</a:t>
            </a:r>
            <a:r>
              <a:rPr sz="2000" spc="25" dirty="0">
                <a:latin typeface="Times New Roman"/>
                <a:cs typeface="Times New Roman"/>
              </a:rPr>
              <a:t>l</a:t>
            </a:r>
            <a:r>
              <a:rPr sz="2000" spc="-25" dirty="0">
                <a:latin typeface="Times New Roman"/>
                <a:cs typeface="Times New Roman"/>
              </a:rPr>
              <a:t>y</a:t>
            </a:r>
            <a:r>
              <a:rPr sz="2000" dirty="0">
                <a:latin typeface="Times New Roman"/>
                <a:cs typeface="Times New Roman"/>
              </a:rPr>
              <a:t>sis</a:t>
            </a:r>
            <a:r>
              <a:rPr sz="2000" spc="-10" dirty="0">
                <a:latin typeface="Times New Roman"/>
                <a:cs typeface="Times New Roman"/>
              </a:rPr>
              <a:t>"</a:t>
            </a:r>
            <a:r>
              <a:rPr sz="2000" dirty="0">
                <a:latin typeface="Times New Roman"/>
                <a:cs typeface="Times New Roman"/>
              </a:rPr>
              <a:t>. </a:t>
            </a:r>
            <a:r>
              <a:rPr sz="2000" spc="10" dirty="0">
                <a:latin typeface="Times New Roman"/>
                <a:cs typeface="Times New Roman"/>
              </a:rPr>
              <a:t>M</a:t>
            </a:r>
            <a:r>
              <a:rPr sz="2000" spc="15" dirty="0">
                <a:latin typeface="Times New Roman"/>
                <a:cs typeface="Times New Roman"/>
              </a:rPr>
              <a:t>e</a:t>
            </a:r>
            <a:r>
              <a:rPr sz="2000" dirty="0">
                <a:latin typeface="Times New Roman"/>
                <a:cs typeface="Times New Roman"/>
              </a:rPr>
              <a:t>dium. R</a:t>
            </a:r>
            <a:r>
              <a:rPr sz="2000" spc="-5" dirty="0">
                <a:latin typeface="Times New Roman"/>
                <a:cs typeface="Times New Roman"/>
              </a:rPr>
              <a:t>e</a:t>
            </a:r>
            <a:r>
              <a:rPr sz="2000" dirty="0">
                <a:latin typeface="Times New Roman"/>
                <a:cs typeface="Times New Roman"/>
              </a:rPr>
              <a:t>tri</a:t>
            </a:r>
            <a:r>
              <a:rPr sz="2000" spc="-5" dirty="0">
                <a:latin typeface="Times New Roman"/>
                <a:cs typeface="Times New Roman"/>
              </a:rPr>
              <a:t>e</a:t>
            </a:r>
            <a:r>
              <a:rPr sz="2000" dirty="0">
                <a:latin typeface="Times New Roman"/>
                <a:cs typeface="Times New Roman"/>
              </a:rPr>
              <a:t>v</a:t>
            </a:r>
            <a:r>
              <a:rPr sz="2000" spc="-5" dirty="0">
                <a:latin typeface="Times New Roman"/>
                <a:cs typeface="Times New Roman"/>
              </a:rPr>
              <a:t>e</a:t>
            </a:r>
            <a:r>
              <a:rPr sz="2000" dirty="0">
                <a:latin typeface="Times New Roman"/>
                <a:cs typeface="Times New Roman"/>
              </a:rPr>
              <a:t>d 2019</a:t>
            </a:r>
            <a:r>
              <a:rPr sz="2000" spc="-5" dirty="0">
                <a:latin typeface="Times New Roman"/>
                <a:cs typeface="Times New Roman"/>
              </a:rPr>
              <a:t>-</a:t>
            </a:r>
            <a:r>
              <a:rPr sz="2000" dirty="0">
                <a:latin typeface="Times New Roman"/>
                <a:cs typeface="Times New Roman"/>
              </a:rPr>
              <a:t>10</a:t>
            </a:r>
            <a:r>
              <a:rPr sz="2000" spc="-5" dirty="0">
                <a:latin typeface="Times New Roman"/>
                <a:cs typeface="Times New Roman"/>
              </a:rPr>
              <a:t>-</a:t>
            </a:r>
            <a:r>
              <a:rPr sz="2000" dirty="0">
                <a:latin typeface="Times New Roman"/>
                <a:cs typeface="Times New Roman"/>
              </a:rPr>
              <a:t>01.</a:t>
            </a:r>
          </a:p>
          <a:p>
            <a:pPr marL="50800" marR="931544" indent="-38100">
              <a:lnSpc>
                <a:spcPts val="2300"/>
              </a:lnSpc>
              <a:spcBef>
                <a:spcPts val="200"/>
              </a:spcBef>
            </a:pPr>
            <a:r>
              <a:rPr sz="2000" spc="5" dirty="0">
                <a:latin typeface="Times New Roman"/>
                <a:cs typeface="Times New Roman"/>
              </a:rPr>
              <a:t>[</a:t>
            </a:r>
            <a:r>
              <a:rPr sz="2000" dirty="0">
                <a:latin typeface="Times New Roman"/>
                <a:cs typeface="Times New Roman"/>
              </a:rPr>
              <a:t>6]</a:t>
            </a:r>
            <a:r>
              <a:rPr sz="2000" spc="10" dirty="0">
                <a:latin typeface="Times New Roman"/>
                <a:cs typeface="Times New Roman"/>
              </a:rPr>
              <a:t> </a:t>
            </a:r>
            <a:r>
              <a:rPr sz="2000" u="sng" spc="-15" dirty="0">
                <a:solidFill>
                  <a:srgbClr val="0000FF"/>
                </a:solidFill>
                <a:latin typeface="Times New Roman"/>
                <a:cs typeface="Times New Roman"/>
              </a:rPr>
              <a:t>h</a:t>
            </a:r>
            <a:r>
              <a:rPr sz="2000" u="sng" dirty="0">
                <a:solidFill>
                  <a:srgbClr val="0000FF"/>
                </a:solidFill>
                <a:latin typeface="Times New Roman"/>
                <a:cs typeface="Times New Roman"/>
              </a:rPr>
              <a:t>ttps:</a:t>
            </a:r>
            <a:r>
              <a:rPr sz="2000" u="sng" spc="-10" dirty="0">
                <a:solidFill>
                  <a:srgbClr val="0000FF"/>
                </a:solidFill>
                <a:latin typeface="Times New Roman"/>
                <a:cs typeface="Times New Roman"/>
              </a:rPr>
              <a:t>/</a:t>
            </a:r>
            <a:r>
              <a:rPr sz="2000" u="sng" dirty="0">
                <a:solidFill>
                  <a:srgbClr val="0000FF"/>
                </a:solidFill>
                <a:latin typeface="Times New Roman"/>
                <a:cs typeface="Times New Roman"/>
              </a:rPr>
              <a:t>/tow</a:t>
            </a:r>
            <a:r>
              <a:rPr sz="2000" u="sng" spc="-10" dirty="0">
                <a:solidFill>
                  <a:srgbClr val="0000FF"/>
                </a:solidFill>
                <a:latin typeface="Times New Roman"/>
                <a:cs typeface="Times New Roman"/>
              </a:rPr>
              <a:t>a</a:t>
            </a:r>
            <a:r>
              <a:rPr sz="2000" u="sng" dirty="0">
                <a:solidFill>
                  <a:srgbClr val="0000FF"/>
                </a:solidFill>
                <a:latin typeface="Times New Roman"/>
                <a:cs typeface="Times New Roman"/>
              </a:rPr>
              <a:t>rdsd</a:t>
            </a:r>
            <a:r>
              <a:rPr sz="2000" u="sng" spc="-10" dirty="0">
                <a:solidFill>
                  <a:srgbClr val="0000FF"/>
                </a:solidFill>
                <a:latin typeface="Times New Roman"/>
                <a:cs typeface="Times New Roman"/>
              </a:rPr>
              <a:t>a</a:t>
            </a:r>
            <a:r>
              <a:rPr sz="2000" u="sng" dirty="0">
                <a:solidFill>
                  <a:srgbClr val="0000FF"/>
                </a:solidFill>
                <a:latin typeface="Times New Roman"/>
                <a:cs typeface="Times New Roman"/>
              </a:rPr>
              <a:t>tas</a:t>
            </a:r>
            <a:r>
              <a:rPr sz="2000" u="sng" spc="-10" dirty="0">
                <a:solidFill>
                  <a:srgbClr val="0000FF"/>
                </a:solidFill>
                <a:latin typeface="Times New Roman"/>
                <a:cs typeface="Times New Roman"/>
              </a:rPr>
              <a:t>c</a:t>
            </a:r>
            <a:r>
              <a:rPr sz="2000" u="sng" spc="10" dirty="0">
                <a:solidFill>
                  <a:srgbClr val="0000FF"/>
                </a:solidFill>
                <a:latin typeface="Times New Roman"/>
                <a:cs typeface="Times New Roman"/>
              </a:rPr>
              <a:t>i</a:t>
            </a:r>
            <a:r>
              <a:rPr sz="2000" u="sng" spc="-5" dirty="0">
                <a:solidFill>
                  <a:srgbClr val="0000FF"/>
                </a:solidFill>
                <a:latin typeface="Times New Roman"/>
                <a:cs typeface="Times New Roman"/>
              </a:rPr>
              <a:t>e</a:t>
            </a:r>
            <a:r>
              <a:rPr sz="2000" u="sng" dirty="0">
                <a:solidFill>
                  <a:srgbClr val="0000FF"/>
                </a:solidFill>
                <a:latin typeface="Times New Roman"/>
                <a:cs typeface="Times New Roman"/>
              </a:rPr>
              <a:t>n</a:t>
            </a:r>
            <a:r>
              <a:rPr sz="2000" u="sng" spc="-5" dirty="0">
                <a:solidFill>
                  <a:srgbClr val="0000FF"/>
                </a:solidFill>
                <a:latin typeface="Times New Roman"/>
                <a:cs typeface="Times New Roman"/>
              </a:rPr>
              <a:t>ce</a:t>
            </a:r>
            <a:r>
              <a:rPr sz="2000" u="sng" spc="10" dirty="0">
                <a:solidFill>
                  <a:srgbClr val="0000FF"/>
                </a:solidFill>
                <a:latin typeface="Times New Roman"/>
                <a:cs typeface="Times New Roman"/>
              </a:rPr>
              <a:t>.</a:t>
            </a:r>
            <a:r>
              <a:rPr sz="2000" u="sng" spc="-5" dirty="0">
                <a:solidFill>
                  <a:srgbClr val="0000FF"/>
                </a:solidFill>
                <a:latin typeface="Times New Roman"/>
                <a:cs typeface="Times New Roman"/>
              </a:rPr>
              <a:t>c</a:t>
            </a:r>
            <a:r>
              <a:rPr sz="2000" u="sng" dirty="0">
                <a:solidFill>
                  <a:srgbClr val="0000FF"/>
                </a:solidFill>
                <a:latin typeface="Times New Roman"/>
                <a:cs typeface="Times New Roman"/>
              </a:rPr>
              <a:t>om/unsup</a:t>
            </a:r>
            <a:r>
              <a:rPr sz="2000" u="sng" spc="-5" dirty="0">
                <a:solidFill>
                  <a:srgbClr val="0000FF"/>
                </a:solidFill>
                <a:latin typeface="Times New Roman"/>
                <a:cs typeface="Times New Roman"/>
              </a:rPr>
              <a:t>e</a:t>
            </a:r>
            <a:r>
              <a:rPr sz="2000" u="sng" dirty="0">
                <a:solidFill>
                  <a:srgbClr val="0000FF"/>
                </a:solidFill>
                <a:latin typeface="Times New Roman"/>
                <a:cs typeface="Times New Roman"/>
              </a:rPr>
              <a:t>rvis</a:t>
            </a:r>
            <a:r>
              <a:rPr sz="2000" u="sng" spc="-5" dirty="0">
                <a:solidFill>
                  <a:srgbClr val="0000FF"/>
                </a:solidFill>
                <a:latin typeface="Times New Roman"/>
                <a:cs typeface="Times New Roman"/>
              </a:rPr>
              <a:t>e</a:t>
            </a:r>
            <a:r>
              <a:rPr sz="2000" u="sng" spc="10" dirty="0">
                <a:solidFill>
                  <a:srgbClr val="0000FF"/>
                </a:solidFill>
                <a:latin typeface="Times New Roman"/>
                <a:cs typeface="Times New Roman"/>
              </a:rPr>
              <a:t>d</a:t>
            </a:r>
            <a:r>
              <a:rPr sz="2000" u="sng" spc="-5" dirty="0">
                <a:solidFill>
                  <a:srgbClr val="0000FF"/>
                </a:solidFill>
                <a:latin typeface="Times New Roman"/>
                <a:cs typeface="Times New Roman"/>
              </a:rPr>
              <a:t>-</a:t>
            </a:r>
            <a:r>
              <a:rPr sz="2000" u="sng" spc="10" dirty="0">
                <a:solidFill>
                  <a:srgbClr val="0000FF"/>
                </a:solidFill>
                <a:latin typeface="Times New Roman"/>
                <a:cs typeface="Times New Roman"/>
              </a:rPr>
              <a:t>l</a:t>
            </a:r>
            <a:r>
              <a:rPr sz="2000" u="sng" spc="-5" dirty="0">
                <a:solidFill>
                  <a:srgbClr val="0000FF"/>
                </a:solidFill>
                <a:latin typeface="Times New Roman"/>
                <a:cs typeface="Times New Roman"/>
              </a:rPr>
              <a:t>ea</a:t>
            </a:r>
            <a:r>
              <a:rPr sz="2000" u="sng" dirty="0">
                <a:solidFill>
                  <a:srgbClr val="0000FF"/>
                </a:solidFill>
                <a:latin typeface="Times New Roman"/>
                <a:cs typeface="Times New Roman"/>
              </a:rPr>
              <a:t>rni</a:t>
            </a:r>
            <a:r>
              <a:rPr sz="2000" u="sng" spc="5" dirty="0">
                <a:solidFill>
                  <a:srgbClr val="0000FF"/>
                </a:solidFill>
                <a:latin typeface="Times New Roman"/>
                <a:cs typeface="Times New Roman"/>
              </a:rPr>
              <a:t>n</a:t>
            </a:r>
            <a:r>
              <a:rPr sz="2000" u="sng" spc="-10" dirty="0">
                <a:solidFill>
                  <a:srgbClr val="0000FF"/>
                </a:solidFill>
                <a:latin typeface="Times New Roman"/>
                <a:cs typeface="Times New Roman"/>
              </a:rPr>
              <a:t>g</a:t>
            </a:r>
            <a:r>
              <a:rPr sz="2000" u="sng" spc="5" dirty="0">
                <a:solidFill>
                  <a:srgbClr val="0000FF"/>
                </a:solidFill>
                <a:latin typeface="Times New Roman"/>
                <a:cs typeface="Times New Roman"/>
              </a:rPr>
              <a:t>-</a:t>
            </a:r>
            <a:r>
              <a:rPr sz="2000" u="sng" spc="-5" dirty="0">
                <a:solidFill>
                  <a:srgbClr val="0000FF"/>
                </a:solidFill>
                <a:latin typeface="Times New Roman"/>
                <a:cs typeface="Times New Roman"/>
              </a:rPr>
              <a:t>a</a:t>
            </a:r>
            <a:r>
              <a:rPr sz="2000" u="sng" dirty="0">
                <a:solidFill>
                  <a:srgbClr val="0000FF"/>
                </a:solidFill>
                <a:latin typeface="Times New Roman"/>
                <a:cs typeface="Times New Roman"/>
              </a:rPr>
              <a:t>nd</a:t>
            </a:r>
            <a:r>
              <a:rPr sz="2000" u="sng" spc="-5" dirty="0">
                <a:solidFill>
                  <a:srgbClr val="0000FF"/>
                </a:solidFill>
                <a:latin typeface="Times New Roman"/>
                <a:cs typeface="Times New Roman"/>
              </a:rPr>
              <a:t>-</a:t>
            </a:r>
            <a:r>
              <a:rPr sz="2000" u="sng" dirty="0">
                <a:solidFill>
                  <a:srgbClr val="0000FF"/>
                </a:solidFill>
                <a:latin typeface="Times New Roman"/>
                <a:cs typeface="Times New Roman"/>
              </a:rPr>
              <a:t>d</a:t>
            </a:r>
            <a:r>
              <a:rPr sz="2000" u="sng" spc="-5" dirty="0">
                <a:solidFill>
                  <a:srgbClr val="0000FF"/>
                </a:solidFill>
                <a:latin typeface="Times New Roman"/>
                <a:cs typeface="Times New Roman"/>
              </a:rPr>
              <a:t>a</a:t>
            </a:r>
            <a:r>
              <a:rPr sz="2000" u="sng" dirty="0">
                <a:solidFill>
                  <a:srgbClr val="0000FF"/>
                </a:solidFill>
                <a:latin typeface="Times New Roman"/>
                <a:cs typeface="Times New Roman"/>
              </a:rPr>
              <a:t>t</a:t>
            </a:r>
            <a:r>
              <a:rPr sz="2000" u="sng" spc="5" dirty="0">
                <a:solidFill>
                  <a:srgbClr val="0000FF"/>
                </a:solidFill>
                <a:latin typeface="Times New Roman"/>
                <a:cs typeface="Times New Roman"/>
              </a:rPr>
              <a:t>a</a:t>
            </a:r>
            <a:r>
              <a:rPr sz="2000" u="sng" spc="-5" dirty="0">
                <a:solidFill>
                  <a:srgbClr val="0000FF"/>
                </a:solidFill>
                <a:latin typeface="Times New Roman"/>
                <a:cs typeface="Times New Roman"/>
              </a:rPr>
              <a:t>-c</a:t>
            </a:r>
            <a:r>
              <a:rPr sz="2000" u="sng" dirty="0">
                <a:solidFill>
                  <a:srgbClr val="0000FF"/>
                </a:solidFill>
                <a:latin typeface="Times New Roman"/>
                <a:cs typeface="Times New Roman"/>
              </a:rPr>
              <a:t>lust</a:t>
            </a:r>
            <a:r>
              <a:rPr sz="2000" u="sng" spc="-5" dirty="0">
                <a:solidFill>
                  <a:srgbClr val="0000FF"/>
                </a:solidFill>
                <a:latin typeface="Times New Roman"/>
                <a:cs typeface="Times New Roman"/>
              </a:rPr>
              <a:t>e</a:t>
            </a:r>
            <a:r>
              <a:rPr sz="2000" u="sng" dirty="0">
                <a:solidFill>
                  <a:srgbClr val="0000FF"/>
                </a:solidFill>
                <a:latin typeface="Times New Roman"/>
                <a:cs typeface="Times New Roman"/>
              </a:rPr>
              <a:t>r</a:t>
            </a:r>
            <a:r>
              <a:rPr sz="2000" u="sng" spc="5" dirty="0">
                <a:solidFill>
                  <a:srgbClr val="0000FF"/>
                </a:solidFill>
                <a:latin typeface="Times New Roman"/>
                <a:cs typeface="Times New Roman"/>
              </a:rPr>
              <a:t>i</a:t>
            </a:r>
            <a:r>
              <a:rPr sz="2000" u="sng" dirty="0">
                <a:solidFill>
                  <a:srgbClr val="0000FF"/>
                </a:solidFill>
                <a:latin typeface="Times New Roman"/>
                <a:cs typeface="Times New Roman"/>
              </a:rPr>
              <a:t>n</a:t>
            </a:r>
            <a:r>
              <a:rPr sz="2000" u="sng" spc="-10" dirty="0">
                <a:solidFill>
                  <a:srgbClr val="0000FF"/>
                </a:solidFill>
                <a:latin typeface="Times New Roman"/>
                <a:cs typeface="Times New Roman"/>
              </a:rPr>
              <a:t>g</a:t>
            </a:r>
            <a:r>
              <a:rPr sz="2000" u="sng" spc="5" dirty="0">
                <a:solidFill>
                  <a:srgbClr val="0000FF"/>
                </a:solidFill>
                <a:latin typeface="Times New Roman"/>
                <a:cs typeface="Times New Roman"/>
              </a:rPr>
              <a:t>-</a:t>
            </a:r>
            <a:r>
              <a:rPr sz="2000" u="sng" spc="-5" dirty="0">
                <a:solidFill>
                  <a:srgbClr val="0000FF"/>
                </a:solidFill>
                <a:latin typeface="Times New Roman"/>
                <a:cs typeface="Times New Roman"/>
              </a:rPr>
              <a:t>ee</a:t>
            </a:r>
            <a:r>
              <a:rPr sz="2000" u="sng" spc="5" dirty="0">
                <a:solidFill>
                  <a:srgbClr val="0000FF"/>
                </a:solidFill>
                <a:latin typeface="Times New Roman"/>
                <a:cs typeface="Times New Roman"/>
              </a:rPr>
              <a:t>e</a:t>
            </a:r>
            <a:r>
              <a:rPr sz="2000" u="sng" spc="-5" dirty="0">
                <a:solidFill>
                  <a:srgbClr val="0000FF"/>
                </a:solidFill>
                <a:latin typeface="Times New Roman"/>
                <a:cs typeface="Times New Roman"/>
              </a:rPr>
              <a:t>c</a:t>
            </a:r>
            <a:r>
              <a:rPr sz="2000" u="sng" dirty="0">
                <a:solidFill>
                  <a:srgbClr val="0000FF"/>
                </a:solidFill>
                <a:latin typeface="Times New Roman"/>
                <a:cs typeface="Times New Roman"/>
              </a:rPr>
              <a:t>b78b422a</a:t>
            </a:r>
            <a:r>
              <a:rPr sz="2000" dirty="0">
                <a:solidFill>
                  <a:srgbClr val="0000FF"/>
                </a:solidFill>
                <a:latin typeface="Times New Roman"/>
                <a:cs typeface="Times New Roman"/>
              </a:rPr>
              <a:t> </a:t>
            </a:r>
            <a:r>
              <a:rPr sz="2000" spc="5" dirty="0">
                <a:latin typeface="Times New Roman"/>
                <a:cs typeface="Times New Roman"/>
              </a:rPr>
              <a:t>[</a:t>
            </a:r>
            <a:r>
              <a:rPr sz="2000" dirty="0">
                <a:latin typeface="Times New Roman"/>
                <a:cs typeface="Times New Roman"/>
              </a:rPr>
              <a:t>7]</a:t>
            </a:r>
            <a:r>
              <a:rPr sz="2000" spc="5" dirty="0">
                <a:latin typeface="Times New Roman"/>
                <a:cs typeface="Times New Roman"/>
              </a:rPr>
              <a:t> </a:t>
            </a:r>
            <a:r>
              <a:rPr sz="2000" spc="-15" dirty="0">
                <a:latin typeface="Times New Roman"/>
                <a:cs typeface="Times New Roman"/>
              </a:rPr>
              <a:t>h</a:t>
            </a:r>
            <a:r>
              <a:rPr sz="2000" dirty="0">
                <a:latin typeface="Times New Roman"/>
                <a:cs typeface="Times New Roman"/>
              </a:rPr>
              <a:t>ttps:</a:t>
            </a:r>
            <a:r>
              <a:rPr sz="2000" spc="-10" dirty="0">
                <a:latin typeface="Times New Roman"/>
                <a:cs typeface="Times New Roman"/>
              </a:rPr>
              <a:t>/</a:t>
            </a:r>
            <a:r>
              <a:rPr sz="2000" dirty="0">
                <a:latin typeface="Times New Roman"/>
                <a:cs typeface="Times New Roman"/>
              </a:rPr>
              <a:t>/cou</a:t>
            </a:r>
            <a:r>
              <a:rPr sz="2000" spc="-10" dirty="0">
                <a:latin typeface="Times New Roman"/>
                <a:cs typeface="Times New Roman"/>
              </a:rPr>
              <a:t>r</a:t>
            </a:r>
            <a:r>
              <a:rPr sz="2000" dirty="0">
                <a:latin typeface="Times New Roman"/>
                <a:cs typeface="Times New Roman"/>
              </a:rPr>
              <a:t>s</a:t>
            </a:r>
            <a:r>
              <a:rPr sz="2000" spc="-5" dirty="0">
                <a:latin typeface="Times New Roman"/>
                <a:cs typeface="Times New Roman"/>
              </a:rPr>
              <a:t>e</a:t>
            </a:r>
            <a:r>
              <a:rPr sz="2000" dirty="0">
                <a:latin typeface="Times New Roman"/>
                <a:cs typeface="Times New Roman"/>
              </a:rPr>
              <a:t>s.</a:t>
            </a:r>
            <a:r>
              <a:rPr sz="2000" spc="-5" dirty="0">
                <a:latin typeface="Times New Roman"/>
                <a:cs typeface="Times New Roman"/>
              </a:rPr>
              <a:t>c</a:t>
            </a:r>
            <a:r>
              <a:rPr sz="2000" dirty="0">
                <a:latin typeface="Times New Roman"/>
                <a:cs typeface="Times New Roman"/>
              </a:rPr>
              <a:t>s.d</a:t>
            </a:r>
            <a:r>
              <a:rPr sz="2000" spc="10" dirty="0">
                <a:latin typeface="Times New Roman"/>
                <a:cs typeface="Times New Roman"/>
              </a:rPr>
              <a:t>u</a:t>
            </a:r>
            <a:r>
              <a:rPr sz="2000" dirty="0">
                <a:latin typeface="Times New Roman"/>
                <a:cs typeface="Times New Roman"/>
              </a:rPr>
              <a:t>k</a:t>
            </a:r>
            <a:r>
              <a:rPr sz="2000" spc="-5" dirty="0">
                <a:latin typeface="Times New Roman"/>
                <a:cs typeface="Times New Roman"/>
              </a:rPr>
              <a:t>e</a:t>
            </a:r>
            <a:r>
              <a:rPr sz="2000" dirty="0">
                <a:latin typeface="Times New Roman"/>
                <a:cs typeface="Times New Roman"/>
              </a:rPr>
              <a:t>.</a:t>
            </a:r>
            <a:r>
              <a:rPr sz="2000" spc="-5" dirty="0">
                <a:latin typeface="Times New Roman"/>
                <a:cs typeface="Times New Roman"/>
              </a:rPr>
              <a:t>e</a:t>
            </a:r>
            <a:r>
              <a:rPr sz="2000" dirty="0">
                <a:latin typeface="Times New Roman"/>
                <a:cs typeface="Times New Roman"/>
              </a:rPr>
              <a:t>du//</a:t>
            </a:r>
            <a:r>
              <a:rPr sz="2000" spc="5" dirty="0">
                <a:latin typeface="Times New Roman"/>
                <a:cs typeface="Times New Roman"/>
              </a:rPr>
              <a:t>f</a:t>
            </a:r>
            <a:r>
              <a:rPr sz="2000" spc="-5" dirty="0">
                <a:latin typeface="Times New Roman"/>
                <a:cs typeface="Times New Roman"/>
              </a:rPr>
              <a:t>a</a:t>
            </a:r>
            <a:r>
              <a:rPr sz="2000" dirty="0">
                <a:latin typeface="Times New Roman"/>
                <a:cs typeface="Times New Roman"/>
              </a:rPr>
              <a:t>ll03/cps260/not</a:t>
            </a:r>
            <a:r>
              <a:rPr sz="2000" spc="-5" dirty="0">
                <a:latin typeface="Times New Roman"/>
                <a:cs typeface="Times New Roman"/>
              </a:rPr>
              <a:t>e</a:t>
            </a:r>
            <a:r>
              <a:rPr sz="2000" dirty="0">
                <a:latin typeface="Times New Roman"/>
                <a:cs typeface="Times New Roman"/>
              </a:rPr>
              <a:t>s/l</a:t>
            </a:r>
            <a:r>
              <a:rPr sz="2000" spc="-5" dirty="0">
                <a:latin typeface="Times New Roman"/>
                <a:cs typeface="Times New Roman"/>
              </a:rPr>
              <a:t>ec</a:t>
            </a:r>
            <a:r>
              <a:rPr sz="2000" dirty="0">
                <a:latin typeface="Times New Roman"/>
                <a:cs typeface="Times New Roman"/>
              </a:rPr>
              <a:t>tur</a:t>
            </a:r>
            <a:r>
              <a:rPr sz="2000" spc="-10" dirty="0">
                <a:latin typeface="Times New Roman"/>
                <a:cs typeface="Times New Roman"/>
              </a:rPr>
              <a:t>e</a:t>
            </a:r>
            <a:r>
              <a:rPr sz="2000" dirty="0">
                <a:latin typeface="Times New Roman"/>
                <a:cs typeface="Times New Roman"/>
              </a:rPr>
              <a:t>18.pdf</a:t>
            </a:r>
            <a:r>
              <a:rPr sz="2000" spc="-5" dirty="0">
                <a:latin typeface="Times New Roman"/>
                <a:cs typeface="Times New Roman"/>
              </a:rPr>
              <a:t> </a:t>
            </a:r>
            <a:r>
              <a:rPr sz="2000" spc="5" dirty="0">
                <a:latin typeface="Times New Roman"/>
                <a:cs typeface="Times New Roman"/>
              </a:rPr>
              <a:t>[</a:t>
            </a:r>
            <a:r>
              <a:rPr sz="2000" dirty="0">
                <a:latin typeface="Times New Roman"/>
                <a:cs typeface="Times New Roman"/>
              </a:rPr>
              <a:t>Ac</a:t>
            </a:r>
            <a:r>
              <a:rPr sz="2000" spc="-5" dirty="0">
                <a:latin typeface="Times New Roman"/>
                <a:cs typeface="Times New Roman"/>
              </a:rPr>
              <a:t>ce</a:t>
            </a:r>
            <a:r>
              <a:rPr sz="2000" dirty="0">
                <a:latin typeface="Times New Roman"/>
                <a:cs typeface="Times New Roman"/>
              </a:rPr>
              <a:t>s</a:t>
            </a:r>
            <a:r>
              <a:rPr sz="2000" spc="10" dirty="0">
                <a:latin typeface="Times New Roman"/>
                <a:cs typeface="Times New Roman"/>
              </a:rPr>
              <a:t>s</a:t>
            </a:r>
            <a:r>
              <a:rPr sz="2000" spc="-5" dirty="0">
                <a:latin typeface="Times New Roman"/>
                <a:cs typeface="Times New Roman"/>
              </a:rPr>
              <a:t>e</a:t>
            </a:r>
            <a:r>
              <a:rPr sz="2000" dirty="0">
                <a:latin typeface="Times New Roman"/>
                <a:cs typeface="Times New Roman"/>
              </a:rPr>
              <a:t>d 16/02/2021]</a:t>
            </a:r>
          </a:p>
          <a:p>
            <a:pPr marL="12700" marR="384810">
              <a:lnSpc>
                <a:spcPct val="102499"/>
              </a:lnSpc>
              <a:spcBef>
                <a:spcPts val="605"/>
              </a:spcBef>
            </a:pPr>
            <a:r>
              <a:rPr sz="2000" spc="5" dirty="0">
                <a:latin typeface="Times New Roman"/>
                <a:cs typeface="Times New Roman"/>
              </a:rPr>
              <a:t>[</a:t>
            </a:r>
            <a:r>
              <a:rPr sz="2000" dirty="0">
                <a:latin typeface="Times New Roman"/>
                <a:cs typeface="Times New Roman"/>
              </a:rPr>
              <a:t>8]</a:t>
            </a:r>
            <a:r>
              <a:rPr sz="2000" spc="5" dirty="0">
                <a:latin typeface="Times New Roman"/>
                <a:cs typeface="Times New Roman"/>
              </a:rPr>
              <a:t> </a:t>
            </a:r>
            <a:r>
              <a:rPr sz="2000" dirty="0">
                <a:latin typeface="Times New Roman"/>
                <a:cs typeface="Times New Roman"/>
              </a:rPr>
              <a:t>T</a:t>
            </a:r>
            <a:r>
              <a:rPr sz="2000" spc="-15" dirty="0">
                <a:latin typeface="Times New Roman"/>
                <a:cs typeface="Times New Roman"/>
              </a:rPr>
              <a:t>o</a:t>
            </a:r>
            <a:r>
              <a:rPr sz="2000" dirty="0">
                <a:latin typeface="Times New Roman"/>
                <a:cs typeface="Times New Roman"/>
              </a:rPr>
              <a:t>ll</a:t>
            </a:r>
            <a:r>
              <a:rPr sz="2000" spc="-5" dirty="0">
                <a:latin typeface="Times New Roman"/>
                <a:cs typeface="Times New Roman"/>
              </a:rPr>
              <a:t>e</a:t>
            </a:r>
            <a:r>
              <a:rPr sz="2000" dirty="0">
                <a:latin typeface="Times New Roman"/>
                <a:cs typeface="Times New Roman"/>
              </a:rPr>
              <a:t>s, </a:t>
            </a:r>
            <a:r>
              <a:rPr sz="2000" spc="10" dirty="0">
                <a:latin typeface="Times New Roman"/>
                <a:cs typeface="Times New Roman"/>
              </a:rPr>
              <a:t>J</a:t>
            </a:r>
            <a:r>
              <a:rPr sz="2000" spc="-15" dirty="0">
                <a:latin typeface="Times New Roman"/>
                <a:cs typeface="Times New Roman"/>
              </a:rPr>
              <a:t>u</a:t>
            </a:r>
            <a:r>
              <a:rPr sz="2000" dirty="0">
                <a:latin typeface="Times New Roman"/>
                <a:cs typeface="Times New Roman"/>
              </a:rPr>
              <a:t>li</a:t>
            </a:r>
            <a:r>
              <a:rPr sz="2000" spc="-5" dirty="0">
                <a:latin typeface="Times New Roman"/>
                <a:cs typeface="Times New Roman"/>
              </a:rPr>
              <a:t>a</a:t>
            </a:r>
            <a:r>
              <a:rPr sz="2000" dirty="0">
                <a:latin typeface="Times New Roman"/>
                <a:cs typeface="Times New Roman"/>
              </a:rPr>
              <a:t>n</a:t>
            </a:r>
            <a:r>
              <a:rPr sz="2000" spc="-5" dirty="0">
                <a:latin typeface="Times New Roman"/>
                <a:cs typeface="Times New Roman"/>
              </a:rPr>
              <a:t>a</a:t>
            </a:r>
            <a:r>
              <a:rPr sz="2000" dirty="0">
                <a:latin typeface="Times New Roman"/>
                <a:cs typeface="Times New Roman"/>
              </a:rPr>
              <a:t>; Meu</a:t>
            </a:r>
            <a:r>
              <a:rPr sz="2000" spc="-5" dirty="0">
                <a:latin typeface="Times New Roman"/>
                <a:cs typeface="Times New Roman"/>
              </a:rPr>
              <a:t>re</a:t>
            </a:r>
            <a:r>
              <a:rPr sz="2000" dirty="0">
                <a:latin typeface="Times New Roman"/>
                <a:cs typeface="Times New Roman"/>
              </a:rPr>
              <a:t>r, Willi</a:t>
            </a:r>
            <a:r>
              <a:rPr sz="2000" spc="-5" dirty="0">
                <a:latin typeface="Times New Roman"/>
                <a:cs typeface="Times New Roman"/>
              </a:rPr>
              <a:t>a</a:t>
            </a:r>
            <a:r>
              <a:rPr sz="2000" dirty="0">
                <a:latin typeface="Times New Roman"/>
                <a:cs typeface="Times New Roman"/>
              </a:rPr>
              <a:t>m</a:t>
            </a:r>
            <a:r>
              <a:rPr sz="2000" spc="-10" dirty="0">
                <a:latin typeface="Times New Roman"/>
                <a:cs typeface="Times New Roman"/>
              </a:rPr>
              <a:t> </a:t>
            </a:r>
            <a:r>
              <a:rPr sz="2000" dirty="0">
                <a:latin typeface="Times New Roman"/>
                <a:cs typeface="Times New Roman"/>
              </a:rPr>
              <a:t>J</a:t>
            </a:r>
            <a:r>
              <a:rPr sz="2000" spc="10" dirty="0">
                <a:latin typeface="Times New Roman"/>
                <a:cs typeface="Times New Roman"/>
              </a:rPr>
              <a:t> </a:t>
            </a:r>
            <a:r>
              <a:rPr sz="2000" dirty="0">
                <a:latin typeface="Times New Roman"/>
                <a:cs typeface="Times New Roman"/>
              </a:rPr>
              <a:t>(20</a:t>
            </a:r>
            <a:r>
              <a:rPr sz="2000" spc="-5" dirty="0">
                <a:latin typeface="Times New Roman"/>
                <a:cs typeface="Times New Roman"/>
              </a:rPr>
              <a:t>1</a:t>
            </a:r>
            <a:r>
              <a:rPr sz="2000" dirty="0">
                <a:latin typeface="Times New Roman"/>
                <a:cs typeface="Times New Roman"/>
              </a:rPr>
              <a:t>6). "</a:t>
            </a:r>
            <a:r>
              <a:rPr sz="2000" spc="-15" dirty="0">
                <a:latin typeface="Times New Roman"/>
                <a:cs typeface="Times New Roman"/>
              </a:rPr>
              <a:t>L</a:t>
            </a:r>
            <a:r>
              <a:rPr sz="2000" spc="10" dirty="0">
                <a:latin typeface="Times New Roman"/>
                <a:cs typeface="Times New Roman"/>
              </a:rPr>
              <a:t>o</a:t>
            </a:r>
            <a:r>
              <a:rPr sz="2000" spc="-15" dirty="0">
                <a:latin typeface="Times New Roman"/>
                <a:cs typeface="Times New Roman"/>
              </a:rPr>
              <a:t>g</a:t>
            </a:r>
            <a:r>
              <a:rPr sz="2000" dirty="0">
                <a:latin typeface="Times New Roman"/>
                <a:cs typeface="Times New Roman"/>
              </a:rPr>
              <a:t>istic R</a:t>
            </a:r>
            <a:r>
              <a:rPr sz="2000" spc="5" dirty="0">
                <a:latin typeface="Times New Roman"/>
                <a:cs typeface="Times New Roman"/>
              </a:rPr>
              <a:t>e</a:t>
            </a:r>
            <a:r>
              <a:rPr sz="2000" spc="-15" dirty="0">
                <a:latin typeface="Times New Roman"/>
                <a:cs typeface="Times New Roman"/>
              </a:rPr>
              <a:t>g</a:t>
            </a:r>
            <a:r>
              <a:rPr sz="2000" dirty="0">
                <a:latin typeface="Times New Roman"/>
                <a:cs typeface="Times New Roman"/>
              </a:rPr>
              <a:t>r</a:t>
            </a:r>
            <a:r>
              <a:rPr sz="2000" spc="-10" dirty="0">
                <a:latin typeface="Times New Roman"/>
                <a:cs typeface="Times New Roman"/>
              </a:rPr>
              <a:t>e</a:t>
            </a:r>
            <a:r>
              <a:rPr sz="2000" dirty="0">
                <a:latin typeface="Times New Roman"/>
                <a:cs typeface="Times New Roman"/>
              </a:rPr>
              <a:t>ssion R</a:t>
            </a:r>
            <a:r>
              <a:rPr sz="2000" spc="-5" dirty="0">
                <a:latin typeface="Times New Roman"/>
                <a:cs typeface="Times New Roman"/>
              </a:rPr>
              <a:t>e</a:t>
            </a:r>
            <a:r>
              <a:rPr sz="2000" dirty="0">
                <a:latin typeface="Times New Roman"/>
                <a:cs typeface="Times New Roman"/>
              </a:rPr>
              <a:t>lati</a:t>
            </a:r>
            <a:r>
              <a:rPr sz="2000" spc="10" dirty="0">
                <a:latin typeface="Times New Roman"/>
                <a:cs typeface="Times New Roman"/>
              </a:rPr>
              <a:t>n</a:t>
            </a:r>
            <a:r>
              <a:rPr sz="2000" dirty="0">
                <a:latin typeface="Times New Roman"/>
                <a:cs typeface="Times New Roman"/>
              </a:rPr>
              <a:t>g</a:t>
            </a:r>
            <a:r>
              <a:rPr sz="2000" spc="-15" dirty="0">
                <a:latin typeface="Times New Roman"/>
                <a:cs typeface="Times New Roman"/>
              </a:rPr>
              <a:t> </a:t>
            </a:r>
            <a:r>
              <a:rPr sz="2000" dirty="0">
                <a:latin typeface="Times New Roman"/>
                <a:cs typeface="Times New Roman"/>
              </a:rPr>
              <a:t>P</a:t>
            </a:r>
            <a:r>
              <a:rPr sz="2000" spc="-5" dirty="0">
                <a:latin typeface="Times New Roman"/>
                <a:cs typeface="Times New Roman"/>
              </a:rPr>
              <a:t>a</a:t>
            </a:r>
            <a:r>
              <a:rPr sz="2000" dirty="0">
                <a:latin typeface="Times New Roman"/>
                <a:cs typeface="Times New Roman"/>
              </a:rPr>
              <a:t>ti</a:t>
            </a:r>
            <a:r>
              <a:rPr sz="2000" spc="-5" dirty="0">
                <a:latin typeface="Times New Roman"/>
                <a:cs typeface="Times New Roman"/>
              </a:rPr>
              <a:t>e</a:t>
            </a:r>
            <a:r>
              <a:rPr sz="2000" dirty="0">
                <a:latin typeface="Times New Roman"/>
                <a:cs typeface="Times New Roman"/>
              </a:rPr>
              <a:t>nt Ch</a:t>
            </a:r>
            <a:r>
              <a:rPr sz="2000" spc="-5" dirty="0">
                <a:latin typeface="Times New Roman"/>
                <a:cs typeface="Times New Roman"/>
              </a:rPr>
              <a:t>a</a:t>
            </a:r>
            <a:r>
              <a:rPr sz="2000" spc="5" dirty="0">
                <a:latin typeface="Times New Roman"/>
                <a:cs typeface="Times New Roman"/>
              </a:rPr>
              <a:t>r</a:t>
            </a:r>
            <a:r>
              <a:rPr sz="2000" spc="-5" dirty="0">
                <a:latin typeface="Times New Roman"/>
                <a:cs typeface="Times New Roman"/>
              </a:rPr>
              <a:t>ac</a:t>
            </a:r>
            <a:r>
              <a:rPr sz="2000" dirty="0">
                <a:latin typeface="Times New Roman"/>
                <a:cs typeface="Times New Roman"/>
              </a:rPr>
              <a:t>te</a:t>
            </a:r>
            <a:r>
              <a:rPr sz="2000" spc="-10" dirty="0">
                <a:latin typeface="Times New Roman"/>
                <a:cs typeface="Times New Roman"/>
              </a:rPr>
              <a:t>r</a:t>
            </a:r>
            <a:r>
              <a:rPr sz="2000" dirty="0">
                <a:latin typeface="Times New Roman"/>
                <a:cs typeface="Times New Roman"/>
              </a:rPr>
              <a:t>istics</a:t>
            </a:r>
            <a:r>
              <a:rPr sz="2000" spc="5" dirty="0">
                <a:latin typeface="Times New Roman"/>
                <a:cs typeface="Times New Roman"/>
              </a:rPr>
              <a:t> </a:t>
            </a:r>
            <a:r>
              <a:rPr sz="2000" dirty="0">
                <a:latin typeface="Times New Roman"/>
                <a:cs typeface="Times New Roman"/>
              </a:rPr>
              <a:t>to Out</a:t>
            </a:r>
            <a:r>
              <a:rPr sz="2000" spc="-5" dirty="0">
                <a:latin typeface="Times New Roman"/>
                <a:cs typeface="Times New Roman"/>
              </a:rPr>
              <a:t>c</a:t>
            </a:r>
            <a:r>
              <a:rPr sz="2000" dirty="0">
                <a:latin typeface="Times New Roman"/>
                <a:cs typeface="Times New Roman"/>
              </a:rPr>
              <a:t>omes"</a:t>
            </a:r>
          </a:p>
          <a:p>
            <a:pPr marL="12700" marR="85725" indent="38100">
              <a:lnSpc>
                <a:spcPct val="102499"/>
              </a:lnSpc>
              <a:spcBef>
                <a:spcPts val="825"/>
              </a:spcBef>
            </a:pPr>
            <a:r>
              <a:rPr sz="2000" spc="5" dirty="0">
                <a:latin typeface="Times New Roman"/>
                <a:cs typeface="Times New Roman"/>
              </a:rPr>
              <a:t>[</a:t>
            </a:r>
            <a:r>
              <a:rPr sz="2000" dirty="0">
                <a:latin typeface="Times New Roman"/>
                <a:cs typeface="Times New Roman"/>
              </a:rPr>
              <a:t>9]</a:t>
            </a:r>
            <a:r>
              <a:rPr sz="2000" spc="5" dirty="0">
                <a:latin typeface="Times New Roman"/>
                <a:cs typeface="Times New Roman"/>
              </a:rPr>
              <a:t> </a:t>
            </a:r>
            <a:r>
              <a:rPr sz="2000" dirty="0">
                <a:latin typeface="Times New Roman"/>
                <a:cs typeface="Times New Roman"/>
              </a:rPr>
              <a:t>G</a:t>
            </a:r>
            <a:r>
              <a:rPr sz="2000" spc="-10" dirty="0">
                <a:latin typeface="Times New Roman"/>
                <a:cs typeface="Times New Roman"/>
              </a:rPr>
              <a:t>r</a:t>
            </a:r>
            <a:r>
              <a:rPr sz="2000" spc="-5" dirty="0">
                <a:latin typeface="Times New Roman"/>
                <a:cs typeface="Times New Roman"/>
              </a:rPr>
              <a:t>ee</a:t>
            </a:r>
            <a:r>
              <a:rPr sz="2000" dirty="0">
                <a:latin typeface="Times New Roman"/>
                <a:cs typeface="Times New Roman"/>
              </a:rPr>
              <a:t>n</a:t>
            </a:r>
            <a:r>
              <a:rPr sz="2000" spc="-5" dirty="0">
                <a:latin typeface="Times New Roman"/>
                <a:cs typeface="Times New Roman"/>
              </a:rPr>
              <a:t>e</a:t>
            </a:r>
            <a:r>
              <a:rPr sz="2000" dirty="0">
                <a:latin typeface="Times New Roman"/>
                <a:cs typeface="Times New Roman"/>
              </a:rPr>
              <a:t>, </a:t>
            </a:r>
            <a:r>
              <a:rPr sz="2000" spc="5" dirty="0">
                <a:latin typeface="Times New Roman"/>
                <a:cs typeface="Times New Roman"/>
              </a:rPr>
              <a:t>W</a:t>
            </a:r>
            <a:r>
              <a:rPr sz="2000" dirty="0">
                <a:latin typeface="Times New Roman"/>
                <a:cs typeface="Times New Roman"/>
              </a:rPr>
              <a:t>illi</a:t>
            </a:r>
            <a:r>
              <a:rPr sz="2000" spc="-5" dirty="0">
                <a:latin typeface="Times New Roman"/>
                <a:cs typeface="Times New Roman"/>
              </a:rPr>
              <a:t>a</a:t>
            </a:r>
            <a:r>
              <a:rPr sz="2000" dirty="0">
                <a:latin typeface="Times New Roman"/>
                <a:cs typeface="Times New Roman"/>
              </a:rPr>
              <a:t>m H. </a:t>
            </a:r>
            <a:r>
              <a:rPr sz="2000" spc="-5" dirty="0">
                <a:latin typeface="Times New Roman"/>
                <a:cs typeface="Times New Roman"/>
              </a:rPr>
              <a:t>(</a:t>
            </a:r>
            <a:r>
              <a:rPr sz="2000" dirty="0">
                <a:latin typeface="Times New Roman"/>
                <a:cs typeface="Times New Roman"/>
              </a:rPr>
              <a:t>2012</a:t>
            </a:r>
            <a:r>
              <a:rPr sz="2000" spc="-5" dirty="0">
                <a:latin typeface="Times New Roman"/>
                <a:cs typeface="Times New Roman"/>
              </a:rPr>
              <a:t>)</a:t>
            </a:r>
            <a:r>
              <a:rPr sz="2000" dirty="0">
                <a:latin typeface="Times New Roman"/>
                <a:cs typeface="Times New Roman"/>
              </a:rPr>
              <a:t>. E</a:t>
            </a:r>
            <a:r>
              <a:rPr sz="2000" spc="-10" dirty="0">
                <a:latin typeface="Times New Roman"/>
                <a:cs typeface="Times New Roman"/>
              </a:rPr>
              <a:t>c</a:t>
            </a:r>
            <a:r>
              <a:rPr sz="2000" dirty="0">
                <a:latin typeface="Times New Roman"/>
                <a:cs typeface="Times New Roman"/>
              </a:rPr>
              <a:t>onomet</a:t>
            </a:r>
            <a:r>
              <a:rPr sz="2000" spc="-5" dirty="0">
                <a:latin typeface="Times New Roman"/>
                <a:cs typeface="Times New Roman"/>
              </a:rPr>
              <a:t>r</a:t>
            </a:r>
            <a:r>
              <a:rPr sz="2000" dirty="0">
                <a:latin typeface="Times New Roman"/>
                <a:cs typeface="Times New Roman"/>
              </a:rPr>
              <a:t>ic </a:t>
            </a:r>
            <a:r>
              <a:rPr sz="2000" spc="-5" dirty="0">
                <a:latin typeface="Times New Roman"/>
                <a:cs typeface="Times New Roman"/>
              </a:rPr>
              <a:t>A</a:t>
            </a:r>
            <a:r>
              <a:rPr sz="2000" spc="10" dirty="0">
                <a:latin typeface="Times New Roman"/>
                <a:cs typeface="Times New Roman"/>
              </a:rPr>
              <a:t>n</a:t>
            </a:r>
            <a:r>
              <a:rPr sz="2000" spc="-5" dirty="0">
                <a:latin typeface="Times New Roman"/>
                <a:cs typeface="Times New Roman"/>
              </a:rPr>
              <a:t>a</a:t>
            </a:r>
            <a:r>
              <a:rPr sz="2000" spc="10" dirty="0">
                <a:latin typeface="Times New Roman"/>
                <a:cs typeface="Times New Roman"/>
              </a:rPr>
              <a:t>l</a:t>
            </a:r>
            <a:r>
              <a:rPr sz="2000" spc="-25" dirty="0">
                <a:latin typeface="Times New Roman"/>
                <a:cs typeface="Times New Roman"/>
              </a:rPr>
              <a:t>y</a:t>
            </a:r>
            <a:r>
              <a:rPr sz="2000" spc="10" dirty="0">
                <a:latin typeface="Times New Roman"/>
                <a:cs typeface="Times New Roman"/>
              </a:rPr>
              <a:t>s</a:t>
            </a:r>
            <a:r>
              <a:rPr sz="2000" dirty="0">
                <a:latin typeface="Times New Roman"/>
                <a:cs typeface="Times New Roman"/>
              </a:rPr>
              <a:t>is (S</a:t>
            </a:r>
            <a:r>
              <a:rPr sz="2000" spc="-5" dirty="0">
                <a:latin typeface="Times New Roman"/>
                <a:cs typeface="Times New Roman"/>
              </a:rPr>
              <a:t>e</a:t>
            </a:r>
            <a:r>
              <a:rPr sz="2000" dirty="0">
                <a:latin typeface="Times New Roman"/>
                <a:cs typeface="Times New Roman"/>
              </a:rPr>
              <a:t>v</a:t>
            </a:r>
            <a:r>
              <a:rPr sz="2000" spc="-5" dirty="0">
                <a:latin typeface="Times New Roman"/>
                <a:cs typeface="Times New Roman"/>
              </a:rPr>
              <a:t>e</a:t>
            </a:r>
            <a:r>
              <a:rPr sz="2000" dirty="0">
                <a:latin typeface="Times New Roman"/>
                <a:cs typeface="Times New Roman"/>
              </a:rPr>
              <a:t>nth</a:t>
            </a:r>
            <a:r>
              <a:rPr sz="2000" spc="10" dirty="0">
                <a:latin typeface="Times New Roman"/>
                <a:cs typeface="Times New Roman"/>
              </a:rPr>
              <a:t> </a:t>
            </a:r>
            <a:r>
              <a:rPr sz="2000" spc="-5" dirty="0">
                <a:latin typeface="Times New Roman"/>
                <a:cs typeface="Times New Roman"/>
              </a:rPr>
              <a:t>e</a:t>
            </a:r>
            <a:r>
              <a:rPr sz="2000" dirty="0">
                <a:latin typeface="Times New Roman"/>
                <a:cs typeface="Times New Roman"/>
              </a:rPr>
              <a:t>d.).</a:t>
            </a:r>
            <a:r>
              <a:rPr sz="2000" spc="5" dirty="0">
                <a:latin typeface="Times New Roman"/>
                <a:cs typeface="Times New Roman"/>
              </a:rPr>
              <a:t> </a:t>
            </a:r>
            <a:r>
              <a:rPr sz="2000" spc="-10" dirty="0">
                <a:latin typeface="Times New Roman"/>
                <a:cs typeface="Times New Roman"/>
              </a:rPr>
              <a:t>B</a:t>
            </a:r>
            <a:r>
              <a:rPr sz="2000" dirty="0">
                <a:latin typeface="Times New Roman"/>
                <a:cs typeface="Times New Roman"/>
              </a:rPr>
              <a:t>oston: </a:t>
            </a:r>
            <a:r>
              <a:rPr sz="2000" spc="5" dirty="0">
                <a:latin typeface="Times New Roman"/>
                <a:cs typeface="Times New Roman"/>
              </a:rPr>
              <a:t>P</a:t>
            </a:r>
            <a:r>
              <a:rPr sz="2000" spc="-5" dirty="0">
                <a:latin typeface="Times New Roman"/>
                <a:cs typeface="Times New Roman"/>
              </a:rPr>
              <a:t>ea</a:t>
            </a:r>
            <a:r>
              <a:rPr sz="2000" dirty="0">
                <a:latin typeface="Times New Roman"/>
                <a:cs typeface="Times New Roman"/>
              </a:rPr>
              <a:t>rson </a:t>
            </a:r>
            <a:r>
              <a:rPr sz="2000" spc="-5" dirty="0">
                <a:latin typeface="Times New Roman"/>
                <a:cs typeface="Times New Roman"/>
              </a:rPr>
              <a:t>E</a:t>
            </a:r>
            <a:r>
              <a:rPr sz="2000" dirty="0">
                <a:latin typeface="Times New Roman"/>
                <a:cs typeface="Times New Roman"/>
              </a:rPr>
              <a:t>du</a:t>
            </a:r>
            <a:r>
              <a:rPr sz="2000" spc="-5" dirty="0">
                <a:latin typeface="Times New Roman"/>
                <a:cs typeface="Times New Roman"/>
              </a:rPr>
              <a:t>ca</a:t>
            </a:r>
            <a:r>
              <a:rPr sz="2000" dirty="0">
                <a:latin typeface="Times New Roman"/>
                <a:cs typeface="Times New Roman"/>
              </a:rPr>
              <a:t>tion. p</a:t>
            </a:r>
            <a:r>
              <a:rPr sz="2000" spc="10" dirty="0">
                <a:latin typeface="Times New Roman"/>
                <a:cs typeface="Times New Roman"/>
              </a:rPr>
              <a:t>p</a:t>
            </a:r>
            <a:r>
              <a:rPr sz="2000" dirty="0">
                <a:latin typeface="Times New Roman"/>
                <a:cs typeface="Times New Roman"/>
              </a:rPr>
              <a:t>. 80</a:t>
            </a:r>
            <a:r>
              <a:rPr sz="2000" spc="30" dirty="0">
                <a:latin typeface="Times New Roman"/>
                <a:cs typeface="Times New Roman"/>
              </a:rPr>
              <a:t>3</a:t>
            </a:r>
            <a:r>
              <a:rPr sz="2000" dirty="0">
                <a:latin typeface="Times New Roman"/>
                <a:cs typeface="Times New Roman"/>
              </a:rPr>
              <a:t>– 806.</a:t>
            </a:r>
            <a:r>
              <a:rPr sz="2000" spc="10" dirty="0">
                <a:latin typeface="Times New Roman"/>
                <a:cs typeface="Times New Roman"/>
              </a:rPr>
              <a:t> </a:t>
            </a:r>
            <a:r>
              <a:rPr sz="2000" spc="-30" dirty="0">
                <a:latin typeface="Times New Roman"/>
                <a:cs typeface="Times New Roman"/>
              </a:rPr>
              <a:t>I</a:t>
            </a:r>
            <a:r>
              <a:rPr sz="2000" spc="15" dirty="0">
                <a:latin typeface="Times New Roman"/>
                <a:cs typeface="Times New Roman"/>
              </a:rPr>
              <a:t>S</a:t>
            </a:r>
            <a:r>
              <a:rPr sz="2000" spc="-10" dirty="0">
                <a:latin typeface="Times New Roman"/>
                <a:cs typeface="Times New Roman"/>
              </a:rPr>
              <a:t>B</a:t>
            </a:r>
            <a:r>
              <a:rPr sz="2000" dirty="0">
                <a:latin typeface="Times New Roman"/>
                <a:cs typeface="Times New Roman"/>
              </a:rPr>
              <a:t>N 978</a:t>
            </a:r>
            <a:r>
              <a:rPr sz="2000" spc="-5" dirty="0">
                <a:latin typeface="Times New Roman"/>
                <a:cs typeface="Times New Roman"/>
              </a:rPr>
              <a:t>-</a:t>
            </a:r>
            <a:r>
              <a:rPr sz="2000" dirty="0">
                <a:latin typeface="Times New Roman"/>
                <a:cs typeface="Times New Roman"/>
              </a:rPr>
              <a:t>0</a:t>
            </a:r>
            <a:r>
              <a:rPr sz="2000" spc="-5" dirty="0">
                <a:latin typeface="Times New Roman"/>
                <a:cs typeface="Times New Roman"/>
              </a:rPr>
              <a:t>-</a:t>
            </a:r>
            <a:r>
              <a:rPr sz="2000" dirty="0">
                <a:latin typeface="Times New Roman"/>
                <a:cs typeface="Times New Roman"/>
              </a:rPr>
              <a:t>2</a:t>
            </a:r>
            <a:r>
              <a:rPr sz="2000" spc="10" dirty="0">
                <a:latin typeface="Times New Roman"/>
                <a:cs typeface="Times New Roman"/>
              </a:rPr>
              <a:t>7</a:t>
            </a:r>
            <a:r>
              <a:rPr sz="2000" dirty="0">
                <a:latin typeface="Times New Roman"/>
                <a:cs typeface="Times New Roman"/>
              </a:rPr>
              <a:t>3</a:t>
            </a:r>
            <a:r>
              <a:rPr sz="2000" spc="-5" dirty="0">
                <a:latin typeface="Times New Roman"/>
                <a:cs typeface="Times New Roman"/>
              </a:rPr>
              <a:t>-</a:t>
            </a:r>
            <a:r>
              <a:rPr sz="2000" dirty="0">
                <a:latin typeface="Times New Roman"/>
                <a:cs typeface="Times New Roman"/>
              </a:rPr>
              <a:t>7</a:t>
            </a:r>
            <a:r>
              <a:rPr sz="2000" spc="10" dirty="0">
                <a:latin typeface="Times New Roman"/>
                <a:cs typeface="Times New Roman"/>
              </a:rPr>
              <a:t>5</a:t>
            </a:r>
            <a:r>
              <a:rPr sz="2000" dirty="0">
                <a:latin typeface="Times New Roman"/>
                <a:cs typeface="Times New Roman"/>
              </a:rPr>
              <a:t>356</a:t>
            </a:r>
            <a:r>
              <a:rPr sz="2000" spc="-5" dirty="0">
                <a:latin typeface="Times New Roman"/>
                <a:cs typeface="Times New Roman"/>
              </a:rPr>
              <a:t>-</a:t>
            </a:r>
            <a:r>
              <a:rPr sz="2000" dirty="0">
                <a:latin typeface="Times New Roman"/>
                <a:cs typeface="Times New Roman"/>
              </a:rPr>
              <a:t>8.</a:t>
            </a:r>
          </a:p>
          <a:p>
            <a:pPr marL="12700">
              <a:lnSpc>
                <a:spcPct val="100000"/>
              </a:lnSpc>
              <a:spcBef>
                <a:spcPts val="850"/>
              </a:spcBef>
            </a:pPr>
            <a:r>
              <a:rPr sz="2000" spc="5" dirty="0">
                <a:latin typeface="Times New Roman"/>
                <a:cs typeface="Times New Roman"/>
              </a:rPr>
              <a:t>[</a:t>
            </a:r>
            <a:r>
              <a:rPr sz="2000" dirty="0">
                <a:latin typeface="Times New Roman"/>
                <a:cs typeface="Times New Roman"/>
              </a:rPr>
              <a:t>10]</a:t>
            </a:r>
            <a:r>
              <a:rPr sz="2000" spc="5" dirty="0">
                <a:latin typeface="Times New Roman"/>
                <a:cs typeface="Times New Roman"/>
              </a:rPr>
              <a:t> </a:t>
            </a:r>
            <a:r>
              <a:rPr sz="2000" spc="-15" dirty="0">
                <a:latin typeface="Times New Roman"/>
                <a:cs typeface="Times New Roman"/>
              </a:rPr>
              <a:t>h</a:t>
            </a:r>
            <a:r>
              <a:rPr sz="2000" dirty="0">
                <a:latin typeface="Times New Roman"/>
                <a:cs typeface="Times New Roman"/>
              </a:rPr>
              <a:t>ttps:</a:t>
            </a:r>
            <a:r>
              <a:rPr sz="2000" spc="-10" dirty="0">
                <a:latin typeface="Times New Roman"/>
                <a:cs typeface="Times New Roman"/>
              </a:rPr>
              <a:t>/</a:t>
            </a:r>
            <a:r>
              <a:rPr sz="2000" dirty="0">
                <a:latin typeface="Times New Roman"/>
                <a:cs typeface="Times New Roman"/>
                <a:hlinkClick r:id="rId4"/>
              </a:rPr>
              <a:t>/ww</a:t>
            </a:r>
            <a:r>
              <a:rPr sz="2000" spc="-5" dirty="0">
                <a:latin typeface="Times New Roman"/>
                <a:cs typeface="Times New Roman"/>
                <a:hlinkClick r:id="rId4"/>
              </a:rPr>
              <a:t>w</a:t>
            </a:r>
            <a:r>
              <a:rPr sz="2000" dirty="0">
                <a:latin typeface="Times New Roman"/>
                <a:cs typeface="Times New Roman"/>
                <a:hlinkClick r:id="rId4"/>
              </a:rPr>
              <a:t>.</a:t>
            </a:r>
            <a:r>
              <a:rPr sz="2000" spc="-5" dirty="0">
                <a:latin typeface="Times New Roman"/>
                <a:cs typeface="Times New Roman"/>
                <a:hlinkClick r:id="rId4"/>
              </a:rPr>
              <a:t>a</a:t>
            </a:r>
            <a:r>
              <a:rPr sz="2000" dirty="0">
                <a:latin typeface="Times New Roman"/>
                <a:cs typeface="Times New Roman"/>
                <a:hlinkClick r:id="rId4"/>
              </a:rPr>
              <a:t>n</a:t>
            </a:r>
            <a:r>
              <a:rPr sz="2000" spc="-5" dirty="0">
                <a:latin typeface="Times New Roman"/>
                <a:cs typeface="Times New Roman"/>
                <a:hlinkClick r:id="rId4"/>
              </a:rPr>
              <a:t>a</a:t>
            </a:r>
            <a:r>
              <a:rPr sz="2000" spc="25" dirty="0">
                <a:latin typeface="Times New Roman"/>
                <a:cs typeface="Times New Roman"/>
              </a:rPr>
              <a:t>l</a:t>
            </a:r>
            <a:r>
              <a:rPr sz="2000" spc="-40" dirty="0">
                <a:latin typeface="Times New Roman"/>
                <a:cs typeface="Times New Roman"/>
                <a:hlinkClick r:id="rId4"/>
              </a:rPr>
              <a:t>y</a:t>
            </a:r>
            <a:r>
              <a:rPr sz="2000" dirty="0">
                <a:latin typeface="Times New Roman"/>
                <a:cs typeface="Times New Roman"/>
                <a:hlinkClick r:id="rId4"/>
              </a:rPr>
              <a:t>t</a:t>
            </a:r>
            <a:r>
              <a:rPr sz="2000" spc="15" dirty="0">
                <a:latin typeface="Times New Roman"/>
                <a:cs typeface="Times New Roman"/>
                <a:hlinkClick r:id="rId4"/>
              </a:rPr>
              <a:t>i</a:t>
            </a:r>
            <a:r>
              <a:rPr sz="2000" spc="-5" dirty="0">
                <a:latin typeface="Times New Roman"/>
                <a:cs typeface="Times New Roman"/>
                <a:hlinkClick r:id="rId4"/>
              </a:rPr>
              <a:t>c</a:t>
            </a:r>
            <a:r>
              <a:rPr sz="2000" dirty="0">
                <a:latin typeface="Times New Roman"/>
                <a:cs typeface="Times New Roman"/>
                <a:hlinkClick r:id="rId4"/>
              </a:rPr>
              <a:t>svid</a:t>
            </a:r>
            <a:r>
              <a:rPr sz="2000" spc="10" dirty="0">
                <a:latin typeface="Times New Roman"/>
                <a:cs typeface="Times New Roman"/>
                <a:hlinkClick r:id="rId4"/>
              </a:rPr>
              <a:t>h</a:t>
            </a:r>
            <a:r>
              <a:rPr sz="2000" spc="-25" dirty="0">
                <a:latin typeface="Times New Roman"/>
                <a:cs typeface="Times New Roman"/>
                <a:hlinkClick r:id="rId4"/>
              </a:rPr>
              <a:t>y</a:t>
            </a:r>
            <a:r>
              <a:rPr sz="2000" spc="-5" dirty="0">
                <a:latin typeface="Times New Roman"/>
                <a:cs typeface="Times New Roman"/>
                <a:hlinkClick r:id="rId4"/>
              </a:rPr>
              <a:t>a</a:t>
            </a:r>
            <a:r>
              <a:rPr sz="2000" spc="10" dirty="0">
                <a:latin typeface="Times New Roman"/>
                <a:cs typeface="Times New Roman"/>
                <a:hlinkClick r:id="rId4"/>
              </a:rPr>
              <a:t>.</a:t>
            </a:r>
            <a:r>
              <a:rPr sz="2000" spc="-5" dirty="0">
                <a:latin typeface="Times New Roman"/>
                <a:cs typeface="Times New Roman"/>
                <a:hlinkClick r:id="rId4"/>
              </a:rPr>
              <a:t>c</a:t>
            </a:r>
            <a:r>
              <a:rPr sz="2000" dirty="0">
                <a:latin typeface="Times New Roman"/>
                <a:cs typeface="Times New Roman"/>
                <a:hlinkClick r:id="rId4"/>
              </a:rPr>
              <a:t>om/blo</a:t>
            </a:r>
            <a:r>
              <a:rPr sz="2000" spc="-10" dirty="0">
                <a:latin typeface="Times New Roman"/>
                <a:cs typeface="Times New Roman"/>
                <a:hlinkClick r:id="rId4"/>
              </a:rPr>
              <a:t>g</a:t>
            </a:r>
            <a:r>
              <a:rPr sz="2000" dirty="0">
                <a:latin typeface="Times New Roman"/>
                <a:cs typeface="Times New Roman"/>
                <a:hlinkClick r:id="rId4"/>
              </a:rPr>
              <a:t>/2020</a:t>
            </a:r>
            <a:r>
              <a:rPr sz="2000" spc="15" dirty="0">
                <a:latin typeface="Times New Roman"/>
                <a:cs typeface="Times New Roman"/>
                <a:hlinkClick r:id="rId4"/>
              </a:rPr>
              <a:t>/</a:t>
            </a:r>
            <a:r>
              <a:rPr sz="2000" dirty="0">
                <a:latin typeface="Times New Roman"/>
                <a:cs typeface="Times New Roman"/>
                <a:hlinkClick r:id="rId4"/>
              </a:rPr>
              <a:t>05/de</a:t>
            </a:r>
            <a:r>
              <a:rPr sz="2000" spc="-10" dirty="0">
                <a:latin typeface="Times New Roman"/>
                <a:cs typeface="Times New Roman"/>
                <a:hlinkClick r:id="rId4"/>
              </a:rPr>
              <a:t>c</a:t>
            </a:r>
            <a:r>
              <a:rPr sz="2000" dirty="0">
                <a:latin typeface="Times New Roman"/>
                <a:cs typeface="Times New Roman"/>
                <a:hlinkClick r:id="rId4"/>
              </a:rPr>
              <a:t>isio</a:t>
            </a:r>
            <a:r>
              <a:rPr sz="2000" spc="15" dirty="0">
                <a:latin typeface="Times New Roman"/>
                <a:cs typeface="Times New Roman"/>
                <a:hlinkClick r:id="rId4"/>
              </a:rPr>
              <a:t>n</a:t>
            </a:r>
            <a:r>
              <a:rPr sz="2000" spc="-5" dirty="0">
                <a:latin typeface="Times New Roman"/>
                <a:cs typeface="Times New Roman"/>
                <a:hlinkClick r:id="rId4"/>
              </a:rPr>
              <a:t>-</a:t>
            </a:r>
            <a:r>
              <a:rPr sz="2000" dirty="0">
                <a:latin typeface="Times New Roman"/>
                <a:cs typeface="Times New Roman"/>
                <a:hlinkClick r:id="rId4"/>
              </a:rPr>
              <a:t>tr</a:t>
            </a:r>
            <a:r>
              <a:rPr sz="2000" spc="-10" dirty="0">
                <a:latin typeface="Times New Roman"/>
                <a:cs typeface="Times New Roman"/>
                <a:hlinkClick r:id="rId4"/>
              </a:rPr>
              <a:t>e</a:t>
            </a:r>
            <a:r>
              <a:rPr sz="2000" spc="5" dirty="0">
                <a:latin typeface="Times New Roman"/>
                <a:cs typeface="Times New Roman"/>
                <a:hlinkClick r:id="rId4"/>
              </a:rPr>
              <a:t>e</a:t>
            </a:r>
            <a:r>
              <a:rPr sz="2000" spc="-5" dirty="0">
                <a:latin typeface="Times New Roman"/>
                <a:cs typeface="Times New Roman"/>
                <a:hlinkClick r:id="rId4"/>
              </a:rPr>
              <a:t>-</a:t>
            </a:r>
            <a:r>
              <a:rPr sz="2000" dirty="0">
                <a:latin typeface="Times New Roman"/>
                <a:cs typeface="Times New Roman"/>
                <a:hlinkClick r:id="rId4"/>
              </a:rPr>
              <a:t>vs</a:t>
            </a:r>
            <a:r>
              <a:rPr sz="2000" spc="-5" dirty="0">
                <a:latin typeface="Times New Roman"/>
                <a:cs typeface="Times New Roman"/>
                <a:hlinkClick r:id="rId4"/>
              </a:rPr>
              <a:t>-</a:t>
            </a:r>
            <a:r>
              <a:rPr sz="2000" dirty="0">
                <a:latin typeface="Times New Roman"/>
                <a:cs typeface="Times New Roman"/>
                <a:hlinkClick r:id="rId4"/>
              </a:rPr>
              <a:t>r</a:t>
            </a:r>
            <a:r>
              <a:rPr sz="2000" spc="-10" dirty="0">
                <a:latin typeface="Times New Roman"/>
                <a:cs typeface="Times New Roman"/>
                <a:hlinkClick r:id="rId4"/>
              </a:rPr>
              <a:t>a</a:t>
            </a:r>
            <a:r>
              <a:rPr sz="2000" dirty="0">
                <a:latin typeface="Times New Roman"/>
                <a:cs typeface="Times New Roman"/>
                <a:hlinkClick r:id="rId4"/>
              </a:rPr>
              <a:t>n</a:t>
            </a:r>
            <a:r>
              <a:rPr sz="2000" spc="10" dirty="0">
                <a:latin typeface="Times New Roman"/>
                <a:cs typeface="Times New Roman"/>
                <a:hlinkClick r:id="rId4"/>
              </a:rPr>
              <a:t>d</a:t>
            </a:r>
            <a:r>
              <a:rPr sz="2000" dirty="0">
                <a:latin typeface="Times New Roman"/>
                <a:cs typeface="Times New Roman"/>
                <a:hlinkClick r:id="rId4"/>
              </a:rPr>
              <a:t>om</a:t>
            </a:r>
            <a:r>
              <a:rPr sz="2000" spc="-5" dirty="0">
                <a:latin typeface="Times New Roman"/>
                <a:cs typeface="Times New Roman"/>
                <a:hlinkClick r:id="rId4"/>
              </a:rPr>
              <a:t>-</a:t>
            </a:r>
            <a:r>
              <a:rPr sz="2000" dirty="0">
                <a:latin typeface="Times New Roman"/>
                <a:cs typeface="Times New Roman"/>
                <a:hlinkClick r:id="rId4"/>
              </a:rPr>
              <a:t>fo</a:t>
            </a:r>
            <a:r>
              <a:rPr sz="2000" spc="-10" dirty="0">
                <a:latin typeface="Times New Roman"/>
                <a:cs typeface="Times New Roman"/>
                <a:hlinkClick r:id="rId4"/>
              </a:rPr>
              <a:t>r</a:t>
            </a:r>
            <a:r>
              <a:rPr sz="2000" spc="-5" dirty="0">
                <a:latin typeface="Times New Roman"/>
                <a:cs typeface="Times New Roman"/>
                <a:hlinkClick r:id="rId4"/>
              </a:rPr>
              <a:t>e</a:t>
            </a:r>
            <a:r>
              <a:rPr sz="2000" dirty="0">
                <a:latin typeface="Times New Roman"/>
                <a:cs typeface="Times New Roman"/>
                <a:hlinkClick r:id="rId4"/>
              </a:rPr>
              <a:t>st</a:t>
            </a:r>
            <a:r>
              <a:rPr sz="2000" spc="-5" dirty="0">
                <a:latin typeface="Times New Roman"/>
                <a:cs typeface="Times New Roman"/>
                <a:hlinkClick r:id="rId4"/>
              </a:rPr>
              <a:t>-a</a:t>
            </a:r>
            <a:r>
              <a:rPr sz="2000" spc="10" dirty="0">
                <a:latin typeface="Times New Roman"/>
                <a:cs typeface="Times New Roman"/>
                <a:hlinkClick r:id="rId4"/>
              </a:rPr>
              <a:t>l</a:t>
            </a:r>
            <a:r>
              <a:rPr sz="2000" spc="-15" dirty="0">
                <a:latin typeface="Times New Roman"/>
                <a:cs typeface="Times New Roman"/>
                <a:hlinkClick r:id="rId4"/>
              </a:rPr>
              <a:t>g</a:t>
            </a:r>
            <a:r>
              <a:rPr sz="2000" spc="10" dirty="0">
                <a:latin typeface="Times New Roman"/>
                <a:cs typeface="Times New Roman"/>
                <a:hlinkClick r:id="rId4"/>
              </a:rPr>
              <a:t>o</a:t>
            </a:r>
            <a:r>
              <a:rPr sz="2000" dirty="0">
                <a:latin typeface="Times New Roman"/>
                <a:cs typeface="Times New Roman"/>
                <a:hlinkClick r:id="rId4"/>
              </a:rPr>
              <a:t>rithm</a:t>
            </a:r>
            <a:endParaRPr sz="20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20" y="2481481"/>
            <a:ext cx="6686550" cy="5046125"/>
          </a:xfrm>
          <a:prstGeom prst="rect">
            <a:avLst/>
          </a:prstGeom>
        </p:spPr>
        <p:txBody>
          <a:bodyPr vert="horz" wrap="square" lIns="0" tIns="0" rIns="0" bIns="0" rtlCol="0">
            <a:spAutoFit/>
          </a:bodyPr>
          <a:lstStyle/>
          <a:p>
            <a:pPr marL="2315845">
              <a:lnSpc>
                <a:spcPct val="100000"/>
              </a:lnSpc>
            </a:pPr>
            <a:r>
              <a:rPr sz="1600" b="1" spc="-15" dirty="0">
                <a:latin typeface="Times New Roman"/>
                <a:cs typeface="Times New Roman"/>
              </a:rPr>
              <a:t>ACKNOWLE</a:t>
            </a:r>
            <a:r>
              <a:rPr sz="1600" b="1" spc="-10" dirty="0">
                <a:latin typeface="Times New Roman"/>
                <a:cs typeface="Times New Roman"/>
              </a:rPr>
              <a:t>D</a:t>
            </a:r>
            <a:r>
              <a:rPr sz="1600" b="1" spc="-15" dirty="0">
                <a:latin typeface="Times New Roman"/>
                <a:cs typeface="Times New Roman"/>
              </a:rPr>
              <a:t>GEME</a:t>
            </a:r>
            <a:r>
              <a:rPr sz="1600" b="1" dirty="0">
                <a:latin typeface="Times New Roman"/>
                <a:cs typeface="Times New Roman"/>
              </a:rPr>
              <a:t>N</a:t>
            </a:r>
            <a:r>
              <a:rPr sz="1600" b="1" spc="-15" dirty="0">
                <a:latin typeface="Times New Roman"/>
                <a:cs typeface="Times New Roman"/>
              </a:rPr>
              <a:t>T</a:t>
            </a:r>
            <a:endParaRPr sz="1600" dirty="0">
              <a:latin typeface="Times New Roman"/>
              <a:cs typeface="Times New Roman"/>
            </a:endParaRPr>
          </a:p>
          <a:p>
            <a:pPr marL="12700" marR="5080" indent="457200" algn="just">
              <a:lnSpc>
                <a:spcPct val="143800"/>
              </a:lnSpc>
              <a:spcBef>
                <a:spcPts val="225"/>
              </a:spcBef>
            </a:pPr>
            <a:r>
              <a:rPr sz="1600" spc="5" dirty="0">
                <a:latin typeface="Times New Roman"/>
                <a:cs typeface="Times New Roman"/>
              </a:rPr>
              <a:t>W</a:t>
            </a:r>
            <a:r>
              <a:rPr sz="1600" dirty="0">
                <a:latin typeface="Times New Roman"/>
                <a:cs typeface="Times New Roman"/>
              </a:rPr>
              <a:t>e</a:t>
            </a:r>
            <a:r>
              <a:rPr sz="1600" spc="90" dirty="0">
                <a:latin typeface="Times New Roman"/>
                <a:cs typeface="Times New Roman"/>
              </a:rPr>
              <a:t> </a:t>
            </a:r>
            <a:r>
              <a:rPr sz="1600" spc="-5" dirty="0">
                <a:latin typeface="Times New Roman"/>
                <a:cs typeface="Times New Roman"/>
              </a:rPr>
              <a:t>e</a:t>
            </a:r>
            <a:r>
              <a:rPr sz="1600" spc="10" dirty="0">
                <a:latin typeface="Times New Roman"/>
                <a:cs typeface="Times New Roman"/>
              </a:rPr>
              <a:t>x</a:t>
            </a:r>
            <a:r>
              <a:rPr sz="1600" dirty="0">
                <a:latin typeface="Times New Roman"/>
                <a:cs typeface="Times New Roman"/>
              </a:rPr>
              <a:t>pr</a:t>
            </a:r>
            <a:r>
              <a:rPr sz="1600" spc="-10" dirty="0">
                <a:latin typeface="Times New Roman"/>
                <a:cs typeface="Times New Roman"/>
              </a:rPr>
              <a:t>e</a:t>
            </a:r>
            <a:r>
              <a:rPr sz="1600" dirty="0">
                <a:latin typeface="Times New Roman"/>
                <a:cs typeface="Times New Roman"/>
              </a:rPr>
              <a:t>ss</a:t>
            </a:r>
            <a:r>
              <a:rPr sz="1600" spc="95" dirty="0">
                <a:latin typeface="Times New Roman"/>
                <a:cs typeface="Times New Roman"/>
              </a:rPr>
              <a:t> </a:t>
            </a:r>
            <a:r>
              <a:rPr sz="1600" dirty="0">
                <a:latin typeface="Times New Roman"/>
                <a:cs typeface="Times New Roman"/>
              </a:rPr>
              <a:t>our</a:t>
            </a:r>
            <a:r>
              <a:rPr sz="1600" spc="90" dirty="0">
                <a:latin typeface="Times New Roman"/>
                <a:cs typeface="Times New Roman"/>
              </a:rPr>
              <a:t> </a:t>
            </a:r>
            <a:r>
              <a:rPr sz="1600" dirty="0">
                <a:latin typeface="Times New Roman"/>
                <a:cs typeface="Times New Roman"/>
              </a:rPr>
              <a:t>t</a:t>
            </a:r>
            <a:r>
              <a:rPr sz="1600" spc="10" dirty="0">
                <a:latin typeface="Times New Roman"/>
                <a:cs typeface="Times New Roman"/>
              </a:rPr>
              <a:t>h</a:t>
            </a:r>
            <a:r>
              <a:rPr sz="1600" spc="-5" dirty="0">
                <a:latin typeface="Times New Roman"/>
                <a:cs typeface="Times New Roman"/>
              </a:rPr>
              <a:t>a</a:t>
            </a:r>
            <a:r>
              <a:rPr sz="1600" dirty="0">
                <a:latin typeface="Times New Roman"/>
                <a:cs typeface="Times New Roman"/>
              </a:rPr>
              <a:t>nks</a:t>
            </a:r>
            <a:r>
              <a:rPr sz="1600" spc="95" dirty="0">
                <a:latin typeface="Times New Roman"/>
                <a:cs typeface="Times New Roman"/>
              </a:rPr>
              <a:t> </a:t>
            </a:r>
            <a:r>
              <a:rPr sz="1600" spc="10" dirty="0">
                <a:latin typeface="Times New Roman"/>
                <a:cs typeface="Times New Roman"/>
              </a:rPr>
              <a:t>t</a:t>
            </a:r>
            <a:r>
              <a:rPr sz="1600" dirty="0">
                <a:latin typeface="Times New Roman"/>
                <a:cs typeface="Times New Roman"/>
              </a:rPr>
              <a:t>o</a:t>
            </a:r>
            <a:r>
              <a:rPr sz="1600" spc="90" dirty="0">
                <a:latin typeface="Times New Roman"/>
                <a:cs typeface="Times New Roman"/>
              </a:rPr>
              <a:t> </a:t>
            </a:r>
            <a:r>
              <a:rPr sz="1600" dirty="0">
                <a:latin typeface="Times New Roman"/>
                <a:cs typeface="Times New Roman"/>
              </a:rPr>
              <a:t>Course</a:t>
            </a:r>
            <a:r>
              <a:rPr sz="1600" spc="95" dirty="0">
                <a:latin typeface="Times New Roman"/>
                <a:cs typeface="Times New Roman"/>
              </a:rPr>
              <a:t> </a:t>
            </a:r>
            <a:r>
              <a:rPr sz="1600" spc="-5" dirty="0">
                <a:latin typeface="Times New Roman"/>
                <a:cs typeface="Times New Roman"/>
              </a:rPr>
              <a:t>c</a:t>
            </a:r>
            <a:r>
              <a:rPr sz="1600" spc="15" dirty="0">
                <a:latin typeface="Times New Roman"/>
                <a:cs typeface="Times New Roman"/>
              </a:rPr>
              <a:t>o</a:t>
            </a:r>
            <a:r>
              <a:rPr sz="1600" spc="-5" dirty="0">
                <a:latin typeface="Times New Roman"/>
                <a:cs typeface="Times New Roman"/>
              </a:rPr>
              <a:t>-c</a:t>
            </a:r>
            <a:r>
              <a:rPr sz="1600" dirty="0">
                <a:latin typeface="Times New Roman"/>
                <a:cs typeface="Times New Roman"/>
              </a:rPr>
              <a:t>o</a:t>
            </a:r>
            <a:r>
              <a:rPr sz="1600" spc="10" dirty="0">
                <a:latin typeface="Times New Roman"/>
                <a:cs typeface="Times New Roman"/>
              </a:rPr>
              <a:t>o</a:t>
            </a:r>
            <a:r>
              <a:rPr sz="1600" dirty="0">
                <a:latin typeface="Times New Roman"/>
                <a:cs typeface="Times New Roman"/>
              </a:rPr>
              <a:t>rdin</a:t>
            </a:r>
            <a:r>
              <a:rPr sz="1600" spc="-10" dirty="0">
                <a:latin typeface="Times New Roman"/>
                <a:cs typeface="Times New Roman"/>
              </a:rPr>
              <a:t>a</a:t>
            </a:r>
            <a:r>
              <a:rPr sz="1600" dirty="0">
                <a:latin typeface="Times New Roman"/>
                <a:cs typeface="Times New Roman"/>
              </a:rPr>
              <a:t>tor</a:t>
            </a:r>
            <a:r>
              <a:rPr sz="1600" spc="110" dirty="0">
                <a:latin typeface="Times New Roman"/>
                <a:cs typeface="Times New Roman"/>
              </a:rPr>
              <a:t> </a:t>
            </a:r>
            <a:r>
              <a:rPr sz="1600" b="1" spc="-5" dirty="0">
                <a:latin typeface="Times New Roman"/>
                <a:cs typeface="Times New Roman"/>
              </a:rPr>
              <a:t>Mr</a:t>
            </a:r>
            <a:r>
              <a:rPr sz="1600" b="1" dirty="0">
                <a:latin typeface="Times New Roman"/>
                <a:cs typeface="Times New Roman"/>
              </a:rPr>
              <a:t>.</a:t>
            </a:r>
            <a:r>
              <a:rPr sz="1600" b="1" spc="95" dirty="0">
                <a:latin typeface="Times New Roman"/>
                <a:cs typeface="Times New Roman"/>
              </a:rPr>
              <a:t> </a:t>
            </a:r>
            <a:r>
              <a:rPr sz="1600" b="1" dirty="0">
                <a:latin typeface="Times New Roman"/>
                <a:cs typeface="Times New Roman"/>
              </a:rPr>
              <a:t>S.Nar</a:t>
            </a:r>
            <a:r>
              <a:rPr sz="1600" b="1" spc="-5" dirty="0">
                <a:latin typeface="Times New Roman"/>
                <a:cs typeface="Times New Roman"/>
              </a:rPr>
              <a:t>e</a:t>
            </a:r>
            <a:r>
              <a:rPr sz="1600" b="1" dirty="0">
                <a:latin typeface="Times New Roman"/>
                <a:cs typeface="Times New Roman"/>
              </a:rPr>
              <a:t>sh</a:t>
            </a:r>
            <a:r>
              <a:rPr sz="1600" b="1" spc="110" dirty="0">
                <a:latin typeface="Times New Roman"/>
                <a:cs typeface="Times New Roman"/>
              </a:rPr>
              <a:t> </a:t>
            </a:r>
            <a:r>
              <a:rPr sz="1600" b="1" spc="-10" dirty="0">
                <a:latin typeface="Times New Roman"/>
                <a:cs typeface="Times New Roman"/>
              </a:rPr>
              <a:t>K</a:t>
            </a:r>
            <a:r>
              <a:rPr sz="1600" b="1" spc="15" dirty="0">
                <a:latin typeface="Times New Roman"/>
                <a:cs typeface="Times New Roman"/>
              </a:rPr>
              <a:t>u</a:t>
            </a:r>
            <a:r>
              <a:rPr sz="1600" b="1" spc="-20" dirty="0">
                <a:latin typeface="Times New Roman"/>
                <a:cs typeface="Times New Roman"/>
              </a:rPr>
              <a:t>m</a:t>
            </a:r>
            <a:r>
              <a:rPr sz="1600" b="1" dirty="0">
                <a:latin typeface="Times New Roman"/>
                <a:cs typeface="Times New Roman"/>
              </a:rPr>
              <a:t>a</a:t>
            </a:r>
            <a:r>
              <a:rPr sz="1600" b="1" spc="-5" dirty="0">
                <a:latin typeface="Times New Roman"/>
                <a:cs typeface="Times New Roman"/>
              </a:rPr>
              <a:t>r</a:t>
            </a:r>
            <a:r>
              <a:rPr sz="1600" b="1" dirty="0">
                <a:latin typeface="Times New Roman"/>
                <a:cs typeface="Times New Roman"/>
              </a:rPr>
              <a:t>,</a:t>
            </a:r>
            <a:r>
              <a:rPr sz="1600" b="1" spc="105" dirty="0">
                <a:latin typeface="Times New Roman"/>
                <a:cs typeface="Times New Roman"/>
              </a:rPr>
              <a:t> </a:t>
            </a:r>
            <a:r>
              <a:rPr sz="1600" b="1" dirty="0">
                <a:latin typeface="Times New Roman"/>
                <a:cs typeface="Times New Roman"/>
              </a:rPr>
              <a:t>Ass</a:t>
            </a:r>
            <a:r>
              <a:rPr sz="1600" b="1" spc="-5" dirty="0">
                <a:latin typeface="Times New Roman"/>
                <a:cs typeface="Times New Roman"/>
              </a:rPr>
              <a:t>t</a:t>
            </a:r>
            <a:r>
              <a:rPr sz="1600" b="1" dirty="0">
                <a:latin typeface="Times New Roman"/>
                <a:cs typeface="Times New Roman"/>
              </a:rPr>
              <a:t>.</a:t>
            </a:r>
            <a:r>
              <a:rPr sz="1600" b="1" spc="105" dirty="0">
                <a:latin typeface="Times New Roman"/>
                <a:cs typeface="Times New Roman"/>
              </a:rPr>
              <a:t> </a:t>
            </a:r>
            <a:r>
              <a:rPr sz="1600" b="1" spc="-15" dirty="0">
                <a:latin typeface="Times New Roman"/>
                <a:cs typeface="Times New Roman"/>
              </a:rPr>
              <a:t>P</a:t>
            </a:r>
            <a:r>
              <a:rPr sz="1600" b="1" spc="-5" dirty="0">
                <a:latin typeface="Times New Roman"/>
                <a:cs typeface="Times New Roman"/>
              </a:rPr>
              <a:t>r</a:t>
            </a:r>
            <a:r>
              <a:rPr sz="1600" b="1" dirty="0">
                <a:latin typeface="Times New Roman"/>
                <a:cs typeface="Times New Roman"/>
              </a:rPr>
              <a:t>o</a:t>
            </a:r>
            <a:r>
              <a:rPr sz="1600" b="1" spc="5" dirty="0">
                <a:latin typeface="Times New Roman"/>
                <a:cs typeface="Times New Roman"/>
              </a:rPr>
              <a:t>f</a:t>
            </a:r>
            <a:r>
              <a:rPr sz="1600" b="1" dirty="0">
                <a:latin typeface="Times New Roman"/>
                <a:cs typeface="Times New Roman"/>
              </a:rPr>
              <a:t>.</a:t>
            </a:r>
            <a:r>
              <a:rPr sz="1600" b="1" spc="110" dirty="0">
                <a:latin typeface="Times New Roman"/>
                <a:cs typeface="Times New Roman"/>
              </a:rPr>
              <a:t> </a:t>
            </a:r>
            <a:r>
              <a:rPr sz="1600" dirty="0">
                <a:latin typeface="Times New Roman"/>
                <a:cs typeface="Times New Roman"/>
              </a:rPr>
              <a:t>f</a:t>
            </a:r>
            <a:r>
              <a:rPr sz="1600" spc="5" dirty="0">
                <a:latin typeface="Times New Roman"/>
                <a:cs typeface="Times New Roman"/>
              </a:rPr>
              <a:t>o</a:t>
            </a:r>
            <a:r>
              <a:rPr sz="1600" dirty="0">
                <a:latin typeface="Times New Roman"/>
                <a:cs typeface="Times New Roman"/>
              </a:rPr>
              <a:t>r</a:t>
            </a:r>
            <a:r>
              <a:rPr sz="1600" spc="105" dirty="0">
                <a:latin typeface="Times New Roman"/>
                <a:cs typeface="Times New Roman"/>
              </a:rPr>
              <a:t> </a:t>
            </a:r>
            <a:r>
              <a:rPr sz="1600" spc="-15" dirty="0">
                <a:latin typeface="Times New Roman"/>
                <a:cs typeface="Times New Roman"/>
              </a:rPr>
              <a:t>g</a:t>
            </a:r>
            <a:r>
              <a:rPr sz="1600" dirty="0">
                <a:latin typeface="Times New Roman"/>
                <a:cs typeface="Times New Roman"/>
              </a:rPr>
              <a:t>uidi</a:t>
            </a:r>
            <a:r>
              <a:rPr sz="1600" spc="10" dirty="0">
                <a:latin typeface="Times New Roman"/>
                <a:cs typeface="Times New Roman"/>
              </a:rPr>
              <a:t>n</a:t>
            </a:r>
            <a:r>
              <a:rPr sz="1600" dirty="0">
                <a:latin typeface="Times New Roman"/>
                <a:cs typeface="Times New Roman"/>
              </a:rPr>
              <a:t>g</a:t>
            </a:r>
            <a:r>
              <a:rPr sz="1600" spc="90" dirty="0">
                <a:latin typeface="Times New Roman"/>
                <a:cs typeface="Times New Roman"/>
              </a:rPr>
              <a:t> </a:t>
            </a:r>
            <a:r>
              <a:rPr sz="1600" dirty="0">
                <a:latin typeface="Times New Roman"/>
                <a:cs typeface="Times New Roman"/>
              </a:rPr>
              <a:t>us f</a:t>
            </a:r>
            <a:r>
              <a:rPr sz="1600" spc="-10" dirty="0">
                <a:latin typeface="Times New Roman"/>
                <a:cs typeface="Times New Roman"/>
              </a:rPr>
              <a:t>r</a:t>
            </a:r>
            <a:r>
              <a:rPr sz="1600" dirty="0">
                <a:latin typeface="Times New Roman"/>
                <a:cs typeface="Times New Roman"/>
              </a:rPr>
              <a:t>om  the </a:t>
            </a:r>
            <a:r>
              <a:rPr sz="1600" spc="-5" dirty="0">
                <a:latin typeface="Times New Roman"/>
                <a:cs typeface="Times New Roman"/>
              </a:rPr>
              <a:t> </a:t>
            </a:r>
            <a:r>
              <a:rPr sz="1600" spc="10" dirty="0">
                <a:latin typeface="Times New Roman"/>
                <a:cs typeface="Times New Roman"/>
              </a:rPr>
              <a:t>b</a:t>
            </a:r>
            <a:r>
              <a:rPr sz="1600" spc="5" dirty="0">
                <a:latin typeface="Times New Roman"/>
                <a:cs typeface="Times New Roman"/>
              </a:rPr>
              <a:t>e</a:t>
            </a:r>
            <a:r>
              <a:rPr sz="1600" spc="-15" dirty="0">
                <a:latin typeface="Times New Roman"/>
                <a:cs typeface="Times New Roman"/>
              </a:rPr>
              <a:t>g</a:t>
            </a:r>
            <a:r>
              <a:rPr sz="1600" dirty="0">
                <a:latin typeface="Times New Roman"/>
                <a:cs typeface="Times New Roman"/>
              </a:rPr>
              <a:t>inning </a:t>
            </a:r>
            <a:r>
              <a:rPr sz="1600" spc="-5" dirty="0">
                <a:latin typeface="Times New Roman"/>
                <a:cs typeface="Times New Roman"/>
              </a:rPr>
              <a:t> </a:t>
            </a:r>
            <a:r>
              <a:rPr sz="1600" dirty="0">
                <a:latin typeface="Times New Roman"/>
                <a:cs typeface="Times New Roman"/>
              </a:rPr>
              <a:t>th</a:t>
            </a:r>
            <a:r>
              <a:rPr sz="1600" spc="5" dirty="0">
                <a:latin typeface="Times New Roman"/>
                <a:cs typeface="Times New Roman"/>
              </a:rPr>
              <a:t>r</a:t>
            </a:r>
            <a:r>
              <a:rPr sz="1600" dirty="0">
                <a:latin typeface="Times New Roman"/>
                <a:cs typeface="Times New Roman"/>
              </a:rPr>
              <a:t>ou</a:t>
            </a:r>
            <a:r>
              <a:rPr sz="1600" spc="-15" dirty="0">
                <a:latin typeface="Times New Roman"/>
                <a:cs typeface="Times New Roman"/>
              </a:rPr>
              <a:t>g</a:t>
            </a:r>
            <a:r>
              <a:rPr sz="1600" dirty="0">
                <a:latin typeface="Times New Roman"/>
                <a:cs typeface="Times New Roman"/>
              </a:rPr>
              <a:t>h </a:t>
            </a:r>
            <a:r>
              <a:rPr sz="1600" spc="10" dirty="0">
                <a:latin typeface="Times New Roman"/>
                <a:cs typeface="Times New Roman"/>
              </a:rPr>
              <a:t> </a:t>
            </a:r>
            <a:r>
              <a:rPr sz="1600" dirty="0">
                <a:latin typeface="Times New Roman"/>
                <a:cs typeface="Times New Roman"/>
              </a:rPr>
              <a:t>t</a:t>
            </a:r>
            <a:r>
              <a:rPr sz="1600" spc="10" dirty="0">
                <a:latin typeface="Times New Roman"/>
                <a:cs typeface="Times New Roman"/>
              </a:rPr>
              <a:t>h</a:t>
            </a:r>
            <a:r>
              <a:rPr sz="1600" dirty="0">
                <a:latin typeface="Times New Roman"/>
                <a:cs typeface="Times New Roman"/>
              </a:rPr>
              <a:t>e </a:t>
            </a:r>
            <a:r>
              <a:rPr sz="1600" spc="-10" dirty="0">
                <a:latin typeface="Times New Roman"/>
                <a:cs typeface="Times New Roman"/>
              </a:rPr>
              <a:t> </a:t>
            </a:r>
            <a:r>
              <a:rPr sz="1600" spc="-5" dirty="0">
                <a:latin typeface="Times New Roman"/>
                <a:cs typeface="Times New Roman"/>
              </a:rPr>
              <a:t>e</a:t>
            </a:r>
            <a:r>
              <a:rPr sz="1600" dirty="0">
                <a:latin typeface="Times New Roman"/>
                <a:cs typeface="Times New Roman"/>
              </a:rPr>
              <a:t>nd </a:t>
            </a:r>
            <a:r>
              <a:rPr sz="1600" spc="5" dirty="0">
                <a:latin typeface="Times New Roman"/>
                <a:cs typeface="Times New Roman"/>
              </a:rPr>
              <a:t> </a:t>
            </a:r>
            <a:r>
              <a:rPr sz="1600" dirty="0">
                <a:latin typeface="Times New Roman"/>
                <a:cs typeface="Times New Roman"/>
              </a:rPr>
              <a:t>of </a:t>
            </a:r>
            <a:r>
              <a:rPr sz="1600" spc="5" dirty="0">
                <a:latin typeface="Times New Roman"/>
                <a:cs typeface="Times New Roman"/>
              </a:rPr>
              <a:t> </a:t>
            </a:r>
            <a:r>
              <a:rPr sz="1600" dirty="0">
                <a:latin typeface="Times New Roman"/>
                <a:cs typeface="Times New Roman"/>
              </a:rPr>
              <a:t>the </a:t>
            </a:r>
            <a:r>
              <a:rPr sz="1600" spc="-5" dirty="0">
                <a:latin typeface="Times New Roman"/>
                <a:cs typeface="Times New Roman"/>
              </a:rPr>
              <a:t> </a:t>
            </a:r>
            <a:r>
              <a:rPr sz="1600" spc="10" dirty="0">
                <a:latin typeface="Times New Roman"/>
                <a:cs typeface="Times New Roman"/>
              </a:rPr>
              <a:t>C</a:t>
            </a:r>
            <a:r>
              <a:rPr sz="1600" dirty="0">
                <a:latin typeface="Times New Roman"/>
                <a:cs typeface="Times New Roman"/>
              </a:rPr>
              <a:t>ourse </a:t>
            </a:r>
            <a:r>
              <a:rPr sz="1600" spc="-10" dirty="0">
                <a:latin typeface="Times New Roman"/>
                <a:cs typeface="Times New Roman"/>
              </a:rPr>
              <a:t> </a:t>
            </a:r>
            <a:r>
              <a:rPr sz="1600" dirty="0">
                <a:latin typeface="Times New Roman"/>
                <a:cs typeface="Times New Roman"/>
              </a:rPr>
              <a:t>Proje</a:t>
            </a:r>
            <a:r>
              <a:rPr sz="1600" spc="-5" dirty="0">
                <a:latin typeface="Times New Roman"/>
                <a:cs typeface="Times New Roman"/>
              </a:rPr>
              <a:t>c</a:t>
            </a:r>
            <a:r>
              <a:rPr sz="1600" dirty="0">
                <a:latin typeface="Times New Roman"/>
                <a:cs typeface="Times New Roman"/>
              </a:rPr>
              <a:t>t.  </a:t>
            </a:r>
            <a:r>
              <a:rPr sz="1600" spc="20" dirty="0">
                <a:latin typeface="Times New Roman"/>
                <a:cs typeface="Times New Roman"/>
              </a:rPr>
              <a:t>W</a:t>
            </a:r>
            <a:r>
              <a:rPr sz="1600" dirty="0">
                <a:latin typeface="Times New Roman"/>
                <a:cs typeface="Times New Roman"/>
              </a:rPr>
              <a:t>e </a:t>
            </a:r>
            <a:r>
              <a:rPr sz="1600" spc="-10" dirty="0">
                <a:latin typeface="Times New Roman"/>
                <a:cs typeface="Times New Roman"/>
              </a:rPr>
              <a:t> </a:t>
            </a:r>
            <a:r>
              <a:rPr sz="1600" spc="-5" dirty="0">
                <a:latin typeface="Times New Roman"/>
                <a:cs typeface="Times New Roman"/>
              </a:rPr>
              <a:t>e</a:t>
            </a:r>
            <a:r>
              <a:rPr sz="1600" spc="10" dirty="0">
                <a:latin typeface="Times New Roman"/>
                <a:cs typeface="Times New Roman"/>
              </a:rPr>
              <a:t>x</a:t>
            </a:r>
            <a:r>
              <a:rPr sz="1600" dirty="0">
                <a:latin typeface="Times New Roman"/>
                <a:cs typeface="Times New Roman"/>
              </a:rPr>
              <a:t>p</a:t>
            </a:r>
            <a:r>
              <a:rPr sz="1600" spc="5" dirty="0">
                <a:latin typeface="Times New Roman"/>
                <a:cs typeface="Times New Roman"/>
              </a:rPr>
              <a:t>r</a:t>
            </a:r>
            <a:r>
              <a:rPr sz="1600" spc="-5" dirty="0">
                <a:latin typeface="Times New Roman"/>
                <a:cs typeface="Times New Roman"/>
              </a:rPr>
              <a:t>e</a:t>
            </a:r>
            <a:r>
              <a:rPr sz="1600" dirty="0">
                <a:latin typeface="Times New Roman"/>
                <a:cs typeface="Times New Roman"/>
              </a:rPr>
              <a:t>ss  our </a:t>
            </a:r>
            <a:r>
              <a:rPr sz="1600" spc="5" dirty="0">
                <a:latin typeface="Times New Roman"/>
                <a:cs typeface="Times New Roman"/>
              </a:rPr>
              <a:t> </a:t>
            </a:r>
            <a:r>
              <a:rPr sz="1600" dirty="0">
                <a:latin typeface="Times New Roman"/>
                <a:cs typeface="Times New Roman"/>
              </a:rPr>
              <a:t>gr</a:t>
            </a:r>
            <a:r>
              <a:rPr sz="1600" spc="-10" dirty="0">
                <a:latin typeface="Times New Roman"/>
                <a:cs typeface="Times New Roman"/>
              </a:rPr>
              <a:t>a</a:t>
            </a:r>
            <a:r>
              <a:rPr sz="1600" dirty="0">
                <a:latin typeface="Times New Roman"/>
                <a:cs typeface="Times New Roman"/>
              </a:rPr>
              <a:t>titude </a:t>
            </a:r>
            <a:r>
              <a:rPr sz="1600" spc="5" dirty="0">
                <a:latin typeface="Times New Roman"/>
                <a:cs typeface="Times New Roman"/>
              </a:rPr>
              <a:t> </a:t>
            </a:r>
            <a:r>
              <a:rPr sz="1600" dirty="0">
                <a:latin typeface="Times New Roman"/>
                <a:cs typeface="Times New Roman"/>
              </a:rPr>
              <a:t>to </a:t>
            </a:r>
            <a:r>
              <a:rPr sz="1600" spc="10" dirty="0">
                <a:latin typeface="Times New Roman"/>
                <a:cs typeface="Times New Roman"/>
              </a:rPr>
              <a:t> </a:t>
            </a:r>
            <a:r>
              <a:rPr sz="1600" dirty="0">
                <a:latin typeface="Times New Roman"/>
                <a:cs typeface="Times New Roman"/>
              </a:rPr>
              <a:t>He</a:t>
            </a:r>
            <a:r>
              <a:rPr sz="1600" spc="-5" dirty="0">
                <a:latin typeface="Times New Roman"/>
                <a:cs typeface="Times New Roman"/>
              </a:rPr>
              <a:t>a</a:t>
            </a:r>
            <a:r>
              <a:rPr sz="1600" dirty="0">
                <a:latin typeface="Times New Roman"/>
                <a:cs typeface="Times New Roman"/>
              </a:rPr>
              <a:t>d </a:t>
            </a:r>
            <a:r>
              <a:rPr sz="1600" spc="-5" dirty="0">
                <a:latin typeface="Times New Roman"/>
                <a:cs typeface="Times New Roman"/>
              </a:rPr>
              <a:t> </a:t>
            </a:r>
            <a:r>
              <a:rPr sz="1600" dirty="0">
                <a:latin typeface="Times New Roman"/>
                <a:cs typeface="Times New Roman"/>
              </a:rPr>
              <a:t>of </a:t>
            </a:r>
            <a:r>
              <a:rPr sz="1600" spc="5" dirty="0">
                <a:latin typeface="Times New Roman"/>
                <a:cs typeface="Times New Roman"/>
              </a:rPr>
              <a:t> </a:t>
            </a:r>
            <a:r>
              <a:rPr sz="1600" dirty="0">
                <a:latin typeface="Times New Roman"/>
                <a:cs typeface="Times New Roman"/>
              </a:rPr>
              <a:t>the d</a:t>
            </a:r>
            <a:r>
              <a:rPr sz="1600" spc="-5" dirty="0">
                <a:latin typeface="Times New Roman"/>
                <a:cs typeface="Times New Roman"/>
              </a:rPr>
              <a:t>e</a:t>
            </a:r>
            <a:r>
              <a:rPr sz="1600" dirty="0">
                <a:latin typeface="Times New Roman"/>
                <a:cs typeface="Times New Roman"/>
              </a:rPr>
              <a:t>p</a:t>
            </a:r>
            <a:r>
              <a:rPr sz="1600" spc="-5" dirty="0">
                <a:latin typeface="Times New Roman"/>
                <a:cs typeface="Times New Roman"/>
              </a:rPr>
              <a:t>a</a:t>
            </a:r>
            <a:r>
              <a:rPr sz="1600" dirty="0">
                <a:latin typeface="Times New Roman"/>
                <a:cs typeface="Times New Roman"/>
              </a:rPr>
              <a:t>rtm</a:t>
            </a:r>
            <a:r>
              <a:rPr sz="1600" spc="-5" dirty="0">
                <a:latin typeface="Times New Roman"/>
                <a:cs typeface="Times New Roman"/>
              </a:rPr>
              <a:t>e</a:t>
            </a:r>
            <a:r>
              <a:rPr sz="1600" dirty="0">
                <a:latin typeface="Times New Roman"/>
                <a:cs typeface="Times New Roman"/>
              </a:rPr>
              <a:t>nt </a:t>
            </a:r>
            <a:r>
              <a:rPr sz="1600" spc="-50" dirty="0">
                <a:latin typeface="Times New Roman"/>
                <a:cs typeface="Times New Roman"/>
              </a:rPr>
              <a:t> </a:t>
            </a:r>
            <a:r>
              <a:rPr sz="1600" dirty="0">
                <a:latin typeface="Times New Roman"/>
                <a:cs typeface="Times New Roman"/>
              </a:rPr>
              <a:t>CS</a:t>
            </a:r>
            <a:r>
              <a:rPr sz="1600" spc="-10" dirty="0">
                <a:latin typeface="Times New Roman"/>
                <a:cs typeface="Times New Roman"/>
              </a:rPr>
              <a:t>&amp;</a:t>
            </a:r>
            <a:r>
              <a:rPr sz="1600" spc="5" dirty="0">
                <a:latin typeface="Times New Roman"/>
                <a:cs typeface="Times New Roman"/>
              </a:rPr>
              <a:t>A</a:t>
            </a:r>
            <a:r>
              <a:rPr sz="1600" spc="-20" dirty="0">
                <a:latin typeface="Times New Roman"/>
                <a:cs typeface="Times New Roman"/>
              </a:rPr>
              <a:t>I</a:t>
            </a:r>
            <a:r>
              <a:rPr sz="1600" dirty="0">
                <a:latin typeface="Times New Roman"/>
                <a:cs typeface="Times New Roman"/>
              </a:rPr>
              <a:t>, </a:t>
            </a:r>
            <a:r>
              <a:rPr sz="1600" spc="-45" dirty="0">
                <a:latin typeface="Times New Roman"/>
                <a:cs typeface="Times New Roman"/>
              </a:rPr>
              <a:t> </a:t>
            </a:r>
            <a:r>
              <a:rPr sz="1600" b="1" dirty="0">
                <a:latin typeface="Times New Roman"/>
                <a:cs typeface="Times New Roman"/>
              </a:rPr>
              <a:t>D</a:t>
            </a:r>
            <a:r>
              <a:rPr sz="1600" b="1" spc="-10" dirty="0">
                <a:latin typeface="Times New Roman"/>
                <a:cs typeface="Times New Roman"/>
              </a:rPr>
              <a:t>r</a:t>
            </a:r>
            <a:r>
              <a:rPr sz="1600" b="1" dirty="0">
                <a:latin typeface="Times New Roman"/>
                <a:cs typeface="Times New Roman"/>
              </a:rPr>
              <a:t>. </a:t>
            </a:r>
            <a:r>
              <a:rPr sz="1600" b="1" spc="-40" dirty="0">
                <a:latin typeface="Times New Roman"/>
                <a:cs typeface="Times New Roman"/>
              </a:rPr>
              <a:t> </a:t>
            </a:r>
            <a:r>
              <a:rPr sz="1600" b="1" spc="-5" dirty="0">
                <a:latin typeface="Times New Roman"/>
                <a:cs typeface="Times New Roman"/>
              </a:rPr>
              <a:t>M</a:t>
            </a:r>
            <a:r>
              <a:rPr sz="1600" b="1" dirty="0">
                <a:latin typeface="Times New Roman"/>
                <a:cs typeface="Times New Roman"/>
              </a:rPr>
              <a:t>.Sh</a:t>
            </a:r>
            <a:r>
              <a:rPr sz="1600" b="1" spc="-5" dirty="0">
                <a:latin typeface="Times New Roman"/>
                <a:cs typeface="Times New Roman"/>
              </a:rPr>
              <a:t>e</a:t>
            </a:r>
            <a:r>
              <a:rPr sz="1600" b="1" dirty="0">
                <a:latin typeface="Times New Roman"/>
                <a:cs typeface="Times New Roman"/>
              </a:rPr>
              <a:t>shi</a:t>
            </a:r>
            <a:r>
              <a:rPr sz="1600" b="1" spc="5" dirty="0">
                <a:latin typeface="Times New Roman"/>
                <a:cs typeface="Times New Roman"/>
              </a:rPr>
              <a:t>k</a:t>
            </a:r>
            <a:r>
              <a:rPr sz="1600" b="1" spc="-15" dirty="0">
                <a:latin typeface="Times New Roman"/>
                <a:cs typeface="Times New Roman"/>
              </a:rPr>
              <a:t>a</a:t>
            </a:r>
            <a:r>
              <a:rPr sz="1600" b="1" dirty="0">
                <a:latin typeface="Times New Roman"/>
                <a:cs typeface="Times New Roman"/>
              </a:rPr>
              <a:t>la, </a:t>
            </a:r>
            <a:r>
              <a:rPr sz="1600" b="1" spc="-50" dirty="0">
                <a:latin typeface="Times New Roman"/>
                <a:cs typeface="Times New Roman"/>
              </a:rPr>
              <a:t> </a:t>
            </a:r>
            <a:r>
              <a:rPr sz="1600" b="1" dirty="0">
                <a:latin typeface="Times New Roman"/>
                <a:cs typeface="Times New Roman"/>
              </a:rPr>
              <a:t>Asso</a:t>
            </a:r>
            <a:r>
              <a:rPr sz="1600" b="1" spc="-5" dirty="0">
                <a:latin typeface="Times New Roman"/>
                <a:cs typeface="Times New Roman"/>
              </a:rPr>
              <a:t>c</a:t>
            </a:r>
            <a:r>
              <a:rPr sz="1600" b="1" dirty="0">
                <a:latin typeface="Times New Roman"/>
                <a:cs typeface="Times New Roman"/>
              </a:rPr>
              <a:t>i</a:t>
            </a:r>
            <a:r>
              <a:rPr sz="1600" b="1" spc="-10" dirty="0">
                <a:latin typeface="Times New Roman"/>
                <a:cs typeface="Times New Roman"/>
              </a:rPr>
              <a:t>a</a:t>
            </a:r>
            <a:r>
              <a:rPr sz="1600" b="1" dirty="0">
                <a:latin typeface="Times New Roman"/>
                <a:cs typeface="Times New Roman"/>
              </a:rPr>
              <a:t>te </a:t>
            </a:r>
            <a:r>
              <a:rPr sz="1600" b="1" spc="-60" dirty="0">
                <a:latin typeface="Times New Roman"/>
                <a:cs typeface="Times New Roman"/>
              </a:rPr>
              <a:t> </a:t>
            </a:r>
            <a:r>
              <a:rPr sz="1600" b="1" dirty="0">
                <a:latin typeface="Times New Roman"/>
                <a:cs typeface="Times New Roman"/>
              </a:rPr>
              <a:t>P</a:t>
            </a:r>
            <a:r>
              <a:rPr sz="1600" b="1" spc="-10" dirty="0">
                <a:latin typeface="Times New Roman"/>
                <a:cs typeface="Times New Roman"/>
              </a:rPr>
              <a:t>r</a:t>
            </a:r>
            <a:r>
              <a:rPr sz="1600" b="1" dirty="0">
                <a:latin typeface="Times New Roman"/>
                <a:cs typeface="Times New Roman"/>
              </a:rPr>
              <a:t>o</a:t>
            </a:r>
            <a:r>
              <a:rPr sz="1600" b="1" spc="5" dirty="0">
                <a:latin typeface="Times New Roman"/>
                <a:cs typeface="Times New Roman"/>
              </a:rPr>
              <a:t>f</a:t>
            </a:r>
            <a:r>
              <a:rPr sz="1600" b="1" spc="-5" dirty="0">
                <a:latin typeface="Times New Roman"/>
                <a:cs typeface="Times New Roman"/>
              </a:rPr>
              <a:t>e</a:t>
            </a:r>
            <a:r>
              <a:rPr sz="1600" b="1" dirty="0">
                <a:latin typeface="Times New Roman"/>
                <a:cs typeface="Times New Roman"/>
              </a:rPr>
              <a:t>ssor </a:t>
            </a:r>
            <a:r>
              <a:rPr sz="1600" b="1" spc="-35" dirty="0">
                <a:latin typeface="Times New Roman"/>
                <a:cs typeface="Times New Roman"/>
              </a:rPr>
              <a:t> </a:t>
            </a:r>
            <a:r>
              <a:rPr sz="1600" dirty="0">
                <a:latin typeface="Times New Roman"/>
                <a:cs typeface="Times New Roman"/>
              </a:rPr>
              <a:t>for </a:t>
            </a:r>
            <a:r>
              <a:rPr sz="1600" spc="-55" dirty="0">
                <a:latin typeface="Times New Roman"/>
                <a:cs typeface="Times New Roman"/>
              </a:rPr>
              <a:t> </a:t>
            </a:r>
            <a:r>
              <a:rPr sz="1600" spc="-5" dirty="0">
                <a:latin typeface="Times New Roman"/>
                <a:cs typeface="Times New Roman"/>
              </a:rPr>
              <a:t>e</a:t>
            </a:r>
            <a:r>
              <a:rPr sz="1600" spc="10" dirty="0">
                <a:latin typeface="Times New Roman"/>
                <a:cs typeface="Times New Roman"/>
              </a:rPr>
              <a:t>n</a:t>
            </a:r>
            <a:r>
              <a:rPr sz="1600" spc="-5" dirty="0">
                <a:latin typeface="Times New Roman"/>
                <a:cs typeface="Times New Roman"/>
              </a:rPr>
              <a:t>c</a:t>
            </a:r>
            <a:r>
              <a:rPr sz="1600" dirty="0">
                <a:latin typeface="Times New Roman"/>
                <a:cs typeface="Times New Roman"/>
              </a:rPr>
              <a:t>ou</a:t>
            </a:r>
            <a:r>
              <a:rPr sz="1600" spc="5" dirty="0">
                <a:latin typeface="Times New Roman"/>
                <a:cs typeface="Times New Roman"/>
              </a:rPr>
              <a:t>r</a:t>
            </a:r>
            <a:r>
              <a:rPr sz="1600" spc="-5" dirty="0">
                <a:latin typeface="Times New Roman"/>
                <a:cs typeface="Times New Roman"/>
              </a:rPr>
              <a:t>a</a:t>
            </a:r>
            <a:r>
              <a:rPr sz="1600" dirty="0">
                <a:latin typeface="Times New Roman"/>
                <a:cs typeface="Times New Roman"/>
              </a:rPr>
              <a:t>g</a:t>
            </a:r>
            <a:r>
              <a:rPr sz="1600" spc="-5" dirty="0">
                <a:latin typeface="Times New Roman"/>
                <a:cs typeface="Times New Roman"/>
              </a:rPr>
              <a:t>e</a:t>
            </a:r>
            <a:r>
              <a:rPr sz="1600" dirty="0">
                <a:latin typeface="Times New Roman"/>
                <a:cs typeface="Times New Roman"/>
              </a:rPr>
              <a:t>ment, </a:t>
            </a:r>
            <a:r>
              <a:rPr sz="1600" spc="-50" dirty="0">
                <a:latin typeface="Times New Roman"/>
                <a:cs typeface="Times New Roman"/>
              </a:rPr>
              <a:t> </a:t>
            </a:r>
            <a:r>
              <a:rPr sz="1600" dirty="0">
                <a:latin typeface="Times New Roman"/>
                <a:cs typeface="Times New Roman"/>
              </a:rPr>
              <a:t>support </a:t>
            </a:r>
            <a:r>
              <a:rPr sz="1600" spc="-45" dirty="0">
                <a:latin typeface="Times New Roman"/>
                <a:cs typeface="Times New Roman"/>
              </a:rPr>
              <a:t> </a:t>
            </a:r>
            <a:r>
              <a:rPr sz="1600" spc="-5" dirty="0">
                <a:latin typeface="Times New Roman"/>
                <a:cs typeface="Times New Roman"/>
              </a:rPr>
              <a:t>a</a:t>
            </a:r>
            <a:r>
              <a:rPr sz="1600" dirty="0">
                <a:latin typeface="Times New Roman"/>
                <a:cs typeface="Times New Roman"/>
              </a:rPr>
              <a:t>nd </a:t>
            </a:r>
            <a:r>
              <a:rPr sz="1600" spc="-50" dirty="0">
                <a:latin typeface="Times New Roman"/>
                <a:cs typeface="Times New Roman"/>
              </a:rPr>
              <a:t> </a:t>
            </a:r>
            <a:r>
              <a:rPr sz="1600" dirty="0">
                <a:latin typeface="Times New Roman"/>
                <a:cs typeface="Times New Roman"/>
              </a:rPr>
              <a:t>insi</a:t>
            </a:r>
            <a:r>
              <a:rPr sz="1600" spc="-15" dirty="0">
                <a:latin typeface="Times New Roman"/>
                <a:cs typeface="Times New Roman"/>
              </a:rPr>
              <a:t>g</a:t>
            </a:r>
            <a:r>
              <a:rPr sz="1600" dirty="0">
                <a:latin typeface="Times New Roman"/>
                <a:cs typeface="Times New Roman"/>
              </a:rPr>
              <a:t>htful sug</a:t>
            </a:r>
            <a:r>
              <a:rPr sz="1600" spc="-15" dirty="0">
                <a:latin typeface="Times New Roman"/>
                <a:cs typeface="Times New Roman"/>
              </a:rPr>
              <a:t>g</a:t>
            </a:r>
            <a:r>
              <a:rPr sz="1600" spc="-5" dirty="0">
                <a:latin typeface="Times New Roman"/>
                <a:cs typeface="Times New Roman"/>
              </a:rPr>
              <a:t>e</a:t>
            </a:r>
            <a:r>
              <a:rPr sz="1600" dirty="0">
                <a:latin typeface="Times New Roman"/>
                <a:cs typeface="Times New Roman"/>
              </a:rPr>
              <a:t>stions.</a:t>
            </a:r>
            <a:r>
              <a:rPr sz="1600" spc="105" dirty="0">
                <a:latin typeface="Times New Roman"/>
                <a:cs typeface="Times New Roman"/>
              </a:rPr>
              <a:t> </a:t>
            </a:r>
            <a:r>
              <a:rPr sz="1600" spc="5" dirty="0">
                <a:latin typeface="Times New Roman"/>
                <a:cs typeface="Times New Roman"/>
              </a:rPr>
              <a:t>W</a:t>
            </a:r>
            <a:r>
              <a:rPr sz="1600" dirty="0">
                <a:latin typeface="Times New Roman"/>
                <a:cs typeface="Times New Roman"/>
              </a:rPr>
              <a:t>e</a:t>
            </a:r>
            <a:r>
              <a:rPr sz="1600" spc="100" dirty="0">
                <a:latin typeface="Times New Roman"/>
                <a:cs typeface="Times New Roman"/>
              </a:rPr>
              <a:t> </a:t>
            </a:r>
            <a:r>
              <a:rPr sz="1600" spc="10" dirty="0">
                <a:latin typeface="Times New Roman"/>
                <a:cs typeface="Times New Roman"/>
              </a:rPr>
              <a:t>t</a:t>
            </a:r>
            <a:r>
              <a:rPr sz="1600" dirty="0">
                <a:latin typeface="Times New Roman"/>
                <a:cs typeface="Times New Roman"/>
              </a:rPr>
              <a:t>ru</a:t>
            </a:r>
            <a:r>
              <a:rPr sz="1600" spc="5" dirty="0">
                <a:latin typeface="Times New Roman"/>
                <a:cs typeface="Times New Roman"/>
              </a:rPr>
              <a:t>l</a:t>
            </a:r>
            <a:r>
              <a:rPr sz="1600" dirty="0">
                <a:latin typeface="Times New Roman"/>
                <a:cs typeface="Times New Roman"/>
              </a:rPr>
              <a:t>y</a:t>
            </a:r>
            <a:r>
              <a:rPr sz="1600" spc="90" dirty="0">
                <a:latin typeface="Times New Roman"/>
                <a:cs typeface="Times New Roman"/>
              </a:rPr>
              <a:t> </a:t>
            </a:r>
            <a:r>
              <a:rPr sz="1600" dirty="0">
                <a:latin typeface="Times New Roman"/>
                <a:cs typeface="Times New Roman"/>
              </a:rPr>
              <a:t>v</a:t>
            </a:r>
            <a:r>
              <a:rPr sz="1600" spc="5" dirty="0">
                <a:latin typeface="Times New Roman"/>
                <a:cs typeface="Times New Roman"/>
              </a:rPr>
              <a:t>a</a:t>
            </a:r>
            <a:r>
              <a:rPr sz="1600" dirty="0">
                <a:latin typeface="Times New Roman"/>
                <a:cs typeface="Times New Roman"/>
              </a:rPr>
              <a:t>lue</a:t>
            </a:r>
            <a:r>
              <a:rPr sz="1600" spc="100" dirty="0">
                <a:latin typeface="Times New Roman"/>
                <a:cs typeface="Times New Roman"/>
              </a:rPr>
              <a:t> </a:t>
            </a:r>
            <a:r>
              <a:rPr sz="1600" dirty="0">
                <a:latin typeface="Times New Roman"/>
                <a:cs typeface="Times New Roman"/>
              </a:rPr>
              <a:t>their</a:t>
            </a:r>
            <a:r>
              <a:rPr sz="1600" spc="114" dirty="0">
                <a:latin typeface="Times New Roman"/>
                <a:cs typeface="Times New Roman"/>
              </a:rPr>
              <a:t> </a:t>
            </a:r>
            <a:r>
              <a:rPr sz="1600" spc="-5" dirty="0">
                <a:latin typeface="Times New Roman"/>
                <a:cs typeface="Times New Roman"/>
              </a:rPr>
              <a:t>c</a:t>
            </a:r>
            <a:r>
              <a:rPr sz="1600" dirty="0">
                <a:latin typeface="Times New Roman"/>
                <a:cs typeface="Times New Roman"/>
              </a:rPr>
              <a:t>onsistent</a:t>
            </a:r>
            <a:r>
              <a:rPr sz="1600" spc="125" dirty="0">
                <a:latin typeface="Times New Roman"/>
                <a:cs typeface="Times New Roman"/>
              </a:rPr>
              <a:t> </a:t>
            </a:r>
            <a:r>
              <a:rPr sz="1600" dirty="0">
                <a:latin typeface="Times New Roman"/>
                <a:cs typeface="Times New Roman"/>
              </a:rPr>
              <a:t>fe</a:t>
            </a:r>
            <a:r>
              <a:rPr sz="1600" spc="-5" dirty="0">
                <a:latin typeface="Times New Roman"/>
                <a:cs typeface="Times New Roman"/>
              </a:rPr>
              <a:t>e</a:t>
            </a:r>
            <a:r>
              <a:rPr sz="1600" spc="10" dirty="0">
                <a:latin typeface="Times New Roman"/>
                <a:cs typeface="Times New Roman"/>
              </a:rPr>
              <a:t>d</a:t>
            </a:r>
            <a:r>
              <a:rPr sz="1600" dirty="0">
                <a:latin typeface="Times New Roman"/>
                <a:cs typeface="Times New Roman"/>
              </a:rPr>
              <a:t>b</a:t>
            </a:r>
            <a:r>
              <a:rPr sz="1600" spc="-5" dirty="0">
                <a:latin typeface="Times New Roman"/>
                <a:cs typeface="Times New Roman"/>
              </a:rPr>
              <a:t>ac</a:t>
            </a:r>
            <a:r>
              <a:rPr sz="1600" dirty="0">
                <a:latin typeface="Times New Roman"/>
                <a:cs typeface="Times New Roman"/>
              </a:rPr>
              <a:t>k</a:t>
            </a:r>
            <a:r>
              <a:rPr sz="1600" spc="105" dirty="0">
                <a:latin typeface="Times New Roman"/>
                <a:cs typeface="Times New Roman"/>
              </a:rPr>
              <a:t> </a:t>
            </a:r>
            <a:r>
              <a:rPr sz="1600" dirty="0">
                <a:latin typeface="Times New Roman"/>
                <a:cs typeface="Times New Roman"/>
              </a:rPr>
              <a:t>on</a:t>
            </a:r>
            <a:r>
              <a:rPr sz="1600" spc="114" dirty="0">
                <a:latin typeface="Times New Roman"/>
                <a:cs typeface="Times New Roman"/>
              </a:rPr>
              <a:t> </a:t>
            </a:r>
            <a:r>
              <a:rPr sz="1600" dirty="0">
                <a:latin typeface="Times New Roman"/>
                <a:cs typeface="Times New Roman"/>
              </a:rPr>
              <a:t>our</a:t>
            </a:r>
            <a:r>
              <a:rPr sz="1600" spc="110" dirty="0">
                <a:latin typeface="Times New Roman"/>
                <a:cs typeface="Times New Roman"/>
              </a:rPr>
              <a:t> </a:t>
            </a:r>
            <a:r>
              <a:rPr sz="1600" spc="10" dirty="0">
                <a:latin typeface="Times New Roman"/>
                <a:cs typeface="Times New Roman"/>
              </a:rPr>
              <a:t>p</a:t>
            </a:r>
            <a:r>
              <a:rPr sz="1600" dirty="0">
                <a:latin typeface="Times New Roman"/>
                <a:cs typeface="Times New Roman"/>
              </a:rPr>
              <a:t>r</a:t>
            </a:r>
            <a:r>
              <a:rPr sz="1600" spc="5" dirty="0">
                <a:latin typeface="Times New Roman"/>
                <a:cs typeface="Times New Roman"/>
              </a:rPr>
              <a:t>o</a:t>
            </a:r>
            <a:r>
              <a:rPr sz="1600" spc="-15" dirty="0">
                <a:latin typeface="Times New Roman"/>
                <a:cs typeface="Times New Roman"/>
              </a:rPr>
              <a:t>g</a:t>
            </a:r>
            <a:r>
              <a:rPr sz="1600" dirty="0">
                <a:latin typeface="Times New Roman"/>
                <a:cs typeface="Times New Roman"/>
              </a:rPr>
              <a:t>r</a:t>
            </a:r>
            <a:r>
              <a:rPr sz="1600" spc="-10" dirty="0">
                <a:latin typeface="Times New Roman"/>
                <a:cs typeface="Times New Roman"/>
              </a:rPr>
              <a:t>e</a:t>
            </a:r>
            <a:r>
              <a:rPr sz="1600" dirty="0">
                <a:latin typeface="Times New Roman"/>
                <a:cs typeface="Times New Roman"/>
              </a:rPr>
              <a:t>ss,</a:t>
            </a:r>
            <a:r>
              <a:rPr sz="1600" spc="120" dirty="0">
                <a:latin typeface="Times New Roman"/>
                <a:cs typeface="Times New Roman"/>
              </a:rPr>
              <a:t> </a:t>
            </a:r>
            <a:r>
              <a:rPr sz="1600" spc="5" dirty="0">
                <a:latin typeface="Times New Roman"/>
                <a:cs typeface="Times New Roman"/>
              </a:rPr>
              <a:t>w</a:t>
            </a:r>
            <a:r>
              <a:rPr sz="1600" dirty="0">
                <a:latin typeface="Times New Roman"/>
                <a:cs typeface="Times New Roman"/>
              </a:rPr>
              <a:t>hich</a:t>
            </a:r>
            <a:r>
              <a:rPr sz="1600" spc="100" dirty="0">
                <a:latin typeface="Times New Roman"/>
                <a:cs typeface="Times New Roman"/>
              </a:rPr>
              <a:t> </a:t>
            </a:r>
            <a:r>
              <a:rPr sz="1600" dirty="0">
                <a:latin typeface="Times New Roman"/>
                <a:cs typeface="Times New Roman"/>
              </a:rPr>
              <a:t>w</a:t>
            </a:r>
            <a:r>
              <a:rPr sz="1600" spc="-10" dirty="0">
                <a:latin typeface="Times New Roman"/>
                <a:cs typeface="Times New Roman"/>
              </a:rPr>
              <a:t>a</a:t>
            </a:r>
            <a:r>
              <a:rPr sz="1600" dirty="0">
                <a:latin typeface="Times New Roman"/>
                <a:cs typeface="Times New Roman"/>
              </a:rPr>
              <a:t>s</a:t>
            </a:r>
            <a:r>
              <a:rPr sz="1600" spc="114" dirty="0">
                <a:latin typeface="Times New Roman"/>
                <a:cs typeface="Times New Roman"/>
              </a:rPr>
              <a:t> </a:t>
            </a:r>
            <a:r>
              <a:rPr sz="1600" spc="-5" dirty="0">
                <a:latin typeface="Times New Roman"/>
                <a:cs typeface="Times New Roman"/>
              </a:rPr>
              <a:t>a</a:t>
            </a:r>
            <a:r>
              <a:rPr sz="1600" dirty="0">
                <a:latin typeface="Times New Roman"/>
                <a:cs typeface="Times New Roman"/>
              </a:rPr>
              <a:t>lw</a:t>
            </a:r>
            <a:r>
              <a:rPr sz="1600" spc="15" dirty="0">
                <a:latin typeface="Times New Roman"/>
                <a:cs typeface="Times New Roman"/>
              </a:rPr>
              <a:t>a</a:t>
            </a:r>
            <a:r>
              <a:rPr sz="1600" spc="-25" dirty="0">
                <a:latin typeface="Times New Roman"/>
                <a:cs typeface="Times New Roman"/>
              </a:rPr>
              <a:t>y</a:t>
            </a:r>
            <a:r>
              <a:rPr sz="1600" dirty="0">
                <a:latin typeface="Times New Roman"/>
                <a:cs typeface="Times New Roman"/>
              </a:rPr>
              <a:t>s</a:t>
            </a:r>
            <a:r>
              <a:rPr sz="1600" spc="114" dirty="0">
                <a:latin typeface="Times New Roman"/>
                <a:cs typeface="Times New Roman"/>
              </a:rPr>
              <a:t> </a:t>
            </a:r>
            <a:r>
              <a:rPr sz="1600" spc="-5" dirty="0">
                <a:latin typeface="Times New Roman"/>
                <a:cs typeface="Times New Roman"/>
              </a:rPr>
              <a:t>c</a:t>
            </a:r>
            <a:r>
              <a:rPr sz="1600" dirty="0">
                <a:latin typeface="Times New Roman"/>
                <a:cs typeface="Times New Roman"/>
              </a:rPr>
              <a:t>onstr</a:t>
            </a:r>
            <a:r>
              <a:rPr sz="1600" spc="5" dirty="0">
                <a:latin typeface="Times New Roman"/>
                <a:cs typeface="Times New Roman"/>
              </a:rPr>
              <a:t>u</a:t>
            </a:r>
            <a:r>
              <a:rPr sz="1600" spc="-5" dirty="0">
                <a:latin typeface="Times New Roman"/>
                <a:cs typeface="Times New Roman"/>
              </a:rPr>
              <a:t>c</a:t>
            </a:r>
            <a:r>
              <a:rPr sz="1600" dirty="0">
                <a:latin typeface="Times New Roman"/>
                <a:cs typeface="Times New Roman"/>
              </a:rPr>
              <a:t>tive</a:t>
            </a:r>
            <a:r>
              <a:rPr sz="1600" spc="100" dirty="0">
                <a:latin typeface="Times New Roman"/>
                <a:cs typeface="Times New Roman"/>
              </a:rPr>
              <a:t> </a:t>
            </a:r>
            <a:r>
              <a:rPr sz="1600" spc="-5" dirty="0">
                <a:latin typeface="Times New Roman"/>
                <a:cs typeface="Times New Roman"/>
              </a:rPr>
              <a:t>a</a:t>
            </a:r>
            <a:r>
              <a:rPr sz="1600" dirty="0">
                <a:latin typeface="Times New Roman"/>
                <a:cs typeface="Times New Roman"/>
              </a:rPr>
              <a:t>nd </a:t>
            </a:r>
            <a:r>
              <a:rPr sz="1600" spc="-5" dirty="0">
                <a:latin typeface="Times New Roman"/>
                <a:cs typeface="Times New Roman"/>
              </a:rPr>
              <a:t>e</a:t>
            </a:r>
            <a:r>
              <a:rPr sz="1600" dirty="0">
                <a:latin typeface="Times New Roman"/>
                <a:cs typeface="Times New Roman"/>
              </a:rPr>
              <a:t>n</a:t>
            </a:r>
            <a:r>
              <a:rPr sz="1600" spc="-5" dirty="0">
                <a:latin typeface="Times New Roman"/>
                <a:cs typeface="Times New Roman"/>
              </a:rPr>
              <a:t>c</a:t>
            </a:r>
            <a:r>
              <a:rPr sz="1600" dirty="0">
                <a:latin typeface="Times New Roman"/>
                <a:cs typeface="Times New Roman"/>
              </a:rPr>
              <a:t>oura</a:t>
            </a:r>
            <a:r>
              <a:rPr sz="1600" spc="-15" dirty="0">
                <a:latin typeface="Times New Roman"/>
                <a:cs typeface="Times New Roman"/>
              </a:rPr>
              <a:t>g</a:t>
            </a:r>
            <a:r>
              <a:rPr sz="1600" dirty="0">
                <a:latin typeface="Times New Roman"/>
                <a:cs typeface="Times New Roman"/>
              </a:rPr>
              <a:t>i</a:t>
            </a:r>
            <a:r>
              <a:rPr sz="1600" spc="10" dirty="0">
                <a:latin typeface="Times New Roman"/>
                <a:cs typeface="Times New Roman"/>
              </a:rPr>
              <a:t>n</a:t>
            </a:r>
            <a:r>
              <a:rPr sz="1600" dirty="0">
                <a:latin typeface="Times New Roman"/>
                <a:cs typeface="Times New Roman"/>
              </a:rPr>
              <a:t>g</a:t>
            </a:r>
            <a:r>
              <a:rPr sz="1600" spc="-5" dirty="0">
                <a:latin typeface="Times New Roman"/>
                <a:cs typeface="Times New Roman"/>
              </a:rPr>
              <a:t> a</a:t>
            </a:r>
            <a:r>
              <a:rPr sz="1600" dirty="0">
                <a:latin typeface="Times New Roman"/>
                <a:cs typeface="Times New Roman"/>
              </a:rPr>
              <a:t>nd ultim</a:t>
            </a:r>
            <a:r>
              <a:rPr sz="1600" spc="-5" dirty="0">
                <a:latin typeface="Times New Roman"/>
                <a:cs typeface="Times New Roman"/>
              </a:rPr>
              <a:t>a</a:t>
            </a:r>
            <a:r>
              <a:rPr sz="1600" dirty="0">
                <a:latin typeface="Times New Roman"/>
                <a:cs typeface="Times New Roman"/>
              </a:rPr>
              <a:t>te</a:t>
            </a:r>
            <a:r>
              <a:rPr sz="1600" spc="10" dirty="0">
                <a:latin typeface="Times New Roman"/>
                <a:cs typeface="Times New Roman"/>
              </a:rPr>
              <a:t>l</a:t>
            </a:r>
            <a:r>
              <a:rPr sz="1600" dirty="0">
                <a:latin typeface="Times New Roman"/>
                <a:cs typeface="Times New Roman"/>
              </a:rPr>
              <a:t>y</a:t>
            </a:r>
            <a:r>
              <a:rPr sz="1600" spc="-25" dirty="0">
                <a:latin typeface="Times New Roman"/>
                <a:cs typeface="Times New Roman"/>
              </a:rPr>
              <a:t> </a:t>
            </a:r>
            <a:r>
              <a:rPr sz="1600" dirty="0">
                <a:latin typeface="Times New Roman"/>
                <a:cs typeface="Times New Roman"/>
              </a:rPr>
              <a:t>dro</a:t>
            </a:r>
            <a:r>
              <a:rPr sz="1600" spc="-5" dirty="0">
                <a:latin typeface="Times New Roman"/>
                <a:cs typeface="Times New Roman"/>
              </a:rPr>
              <a:t>v</a:t>
            </a:r>
            <a:r>
              <a:rPr sz="1600" dirty="0">
                <a:latin typeface="Times New Roman"/>
                <a:cs typeface="Times New Roman"/>
              </a:rPr>
              <a:t>e</a:t>
            </a:r>
            <a:r>
              <a:rPr sz="1600" spc="5" dirty="0">
                <a:latin typeface="Times New Roman"/>
                <a:cs typeface="Times New Roman"/>
              </a:rPr>
              <a:t> </a:t>
            </a:r>
            <a:r>
              <a:rPr sz="1600" dirty="0">
                <a:latin typeface="Times New Roman"/>
                <a:cs typeface="Times New Roman"/>
              </a:rPr>
              <a:t>us</a:t>
            </a:r>
            <a:r>
              <a:rPr sz="1600" spc="10" dirty="0">
                <a:latin typeface="Times New Roman"/>
                <a:cs typeface="Times New Roman"/>
              </a:rPr>
              <a:t> </a:t>
            </a:r>
            <a:r>
              <a:rPr sz="1600" dirty="0">
                <a:latin typeface="Times New Roman"/>
                <a:cs typeface="Times New Roman"/>
              </a:rPr>
              <a:t>to the</a:t>
            </a:r>
            <a:r>
              <a:rPr sz="1600" spc="-5" dirty="0">
                <a:latin typeface="Times New Roman"/>
                <a:cs typeface="Times New Roman"/>
              </a:rPr>
              <a:t> </a:t>
            </a:r>
            <a:r>
              <a:rPr sz="1600" dirty="0">
                <a:latin typeface="Times New Roman"/>
                <a:cs typeface="Times New Roman"/>
              </a:rPr>
              <a:t>ri</a:t>
            </a:r>
            <a:r>
              <a:rPr sz="1600" spc="-15" dirty="0">
                <a:latin typeface="Times New Roman"/>
                <a:cs typeface="Times New Roman"/>
              </a:rPr>
              <a:t>g</a:t>
            </a:r>
            <a:r>
              <a:rPr sz="1600" dirty="0">
                <a:latin typeface="Times New Roman"/>
                <a:cs typeface="Times New Roman"/>
              </a:rPr>
              <a:t>ht d</a:t>
            </a:r>
            <a:r>
              <a:rPr sz="1600" spc="15" dirty="0">
                <a:latin typeface="Times New Roman"/>
                <a:cs typeface="Times New Roman"/>
              </a:rPr>
              <a:t>i</a:t>
            </a:r>
            <a:r>
              <a:rPr sz="1600" dirty="0">
                <a:latin typeface="Times New Roman"/>
                <a:cs typeface="Times New Roman"/>
              </a:rPr>
              <a:t>r</a:t>
            </a:r>
            <a:r>
              <a:rPr sz="1600" spc="-10" dirty="0">
                <a:latin typeface="Times New Roman"/>
                <a:cs typeface="Times New Roman"/>
              </a:rPr>
              <a:t>e</a:t>
            </a:r>
            <a:r>
              <a:rPr sz="1600" spc="-5" dirty="0">
                <a:latin typeface="Times New Roman"/>
                <a:cs typeface="Times New Roman"/>
              </a:rPr>
              <a:t>c</a:t>
            </a:r>
            <a:r>
              <a:rPr sz="1600" dirty="0">
                <a:latin typeface="Times New Roman"/>
                <a:cs typeface="Times New Roman"/>
              </a:rPr>
              <a:t>tion.</a:t>
            </a:r>
          </a:p>
          <a:p>
            <a:pPr marL="12700" marR="5080" indent="457200" algn="just">
              <a:lnSpc>
                <a:spcPct val="143800"/>
              </a:lnSpc>
              <a:spcBef>
                <a:spcPts val="795"/>
              </a:spcBef>
            </a:pPr>
            <a:r>
              <a:rPr sz="1600" spc="5" dirty="0">
                <a:latin typeface="Times New Roman"/>
                <a:cs typeface="Times New Roman"/>
              </a:rPr>
              <a:t>W</a:t>
            </a:r>
            <a:r>
              <a:rPr sz="1600" dirty="0">
                <a:latin typeface="Times New Roman"/>
                <a:cs typeface="Times New Roman"/>
              </a:rPr>
              <a:t>e</a:t>
            </a:r>
            <a:r>
              <a:rPr sz="1600" spc="125" dirty="0">
                <a:latin typeface="Times New Roman"/>
                <a:cs typeface="Times New Roman"/>
              </a:rPr>
              <a:t> </a:t>
            </a:r>
            <a:r>
              <a:rPr sz="1600" dirty="0">
                <a:latin typeface="Times New Roman"/>
                <a:cs typeface="Times New Roman"/>
              </a:rPr>
              <a:t>wish</a:t>
            </a:r>
            <a:r>
              <a:rPr sz="1600" spc="130" dirty="0">
                <a:latin typeface="Times New Roman"/>
                <a:cs typeface="Times New Roman"/>
              </a:rPr>
              <a:t> </a:t>
            </a:r>
            <a:r>
              <a:rPr sz="1600" dirty="0">
                <a:latin typeface="Times New Roman"/>
                <a:cs typeface="Times New Roman"/>
              </a:rPr>
              <a:t>to</a:t>
            </a:r>
            <a:r>
              <a:rPr sz="1600" spc="130" dirty="0">
                <a:latin typeface="Times New Roman"/>
                <a:cs typeface="Times New Roman"/>
              </a:rPr>
              <a:t> </a:t>
            </a:r>
            <a:r>
              <a:rPr sz="1600" dirty="0">
                <a:latin typeface="Times New Roman"/>
                <a:cs typeface="Times New Roman"/>
              </a:rPr>
              <a:t>take</a:t>
            </a:r>
            <a:r>
              <a:rPr sz="1600" spc="120" dirty="0">
                <a:latin typeface="Times New Roman"/>
                <a:cs typeface="Times New Roman"/>
              </a:rPr>
              <a:t> </a:t>
            </a:r>
            <a:r>
              <a:rPr sz="1600" dirty="0">
                <a:latin typeface="Times New Roman"/>
                <a:cs typeface="Times New Roman"/>
              </a:rPr>
              <a:t>this</a:t>
            </a:r>
            <a:r>
              <a:rPr sz="1600" spc="130" dirty="0">
                <a:latin typeface="Times New Roman"/>
                <a:cs typeface="Times New Roman"/>
              </a:rPr>
              <a:t> </a:t>
            </a:r>
            <a:r>
              <a:rPr sz="1600" dirty="0">
                <a:latin typeface="Times New Roman"/>
                <a:cs typeface="Times New Roman"/>
              </a:rPr>
              <a:t>o</a:t>
            </a:r>
            <a:r>
              <a:rPr sz="1600" spc="-15" dirty="0">
                <a:latin typeface="Times New Roman"/>
                <a:cs typeface="Times New Roman"/>
              </a:rPr>
              <a:t>p</a:t>
            </a:r>
            <a:r>
              <a:rPr sz="1600" dirty="0">
                <a:latin typeface="Times New Roman"/>
                <a:cs typeface="Times New Roman"/>
              </a:rPr>
              <a:t>portuni</a:t>
            </a:r>
            <a:r>
              <a:rPr sz="1600" spc="10" dirty="0">
                <a:latin typeface="Times New Roman"/>
                <a:cs typeface="Times New Roman"/>
              </a:rPr>
              <a:t>t</a:t>
            </a:r>
            <a:r>
              <a:rPr sz="1600" dirty="0">
                <a:latin typeface="Times New Roman"/>
                <a:cs typeface="Times New Roman"/>
              </a:rPr>
              <a:t>y</a:t>
            </a:r>
            <a:r>
              <a:rPr sz="1600" spc="105" dirty="0">
                <a:latin typeface="Times New Roman"/>
                <a:cs typeface="Times New Roman"/>
              </a:rPr>
              <a:t> </a:t>
            </a:r>
            <a:r>
              <a:rPr sz="1600" dirty="0">
                <a:latin typeface="Times New Roman"/>
                <a:cs typeface="Times New Roman"/>
              </a:rPr>
              <a:t>to</a:t>
            </a:r>
            <a:r>
              <a:rPr sz="1600" spc="130" dirty="0">
                <a:latin typeface="Times New Roman"/>
                <a:cs typeface="Times New Roman"/>
              </a:rPr>
              <a:t> </a:t>
            </a:r>
            <a:r>
              <a:rPr sz="1600" spc="-5" dirty="0">
                <a:latin typeface="Times New Roman"/>
                <a:cs typeface="Times New Roman"/>
              </a:rPr>
              <a:t>e</a:t>
            </a:r>
            <a:r>
              <a:rPr sz="1600" spc="10" dirty="0">
                <a:latin typeface="Times New Roman"/>
                <a:cs typeface="Times New Roman"/>
              </a:rPr>
              <a:t>x</a:t>
            </a:r>
            <a:r>
              <a:rPr sz="1600" dirty="0">
                <a:latin typeface="Times New Roman"/>
                <a:cs typeface="Times New Roman"/>
              </a:rPr>
              <a:t>pr</a:t>
            </a:r>
            <a:r>
              <a:rPr sz="1600" spc="-10" dirty="0">
                <a:latin typeface="Times New Roman"/>
                <a:cs typeface="Times New Roman"/>
              </a:rPr>
              <a:t>e</a:t>
            </a:r>
            <a:r>
              <a:rPr sz="1600" dirty="0">
                <a:latin typeface="Times New Roman"/>
                <a:cs typeface="Times New Roman"/>
              </a:rPr>
              <a:t>ss</a:t>
            </a:r>
            <a:r>
              <a:rPr sz="1600" spc="130" dirty="0">
                <a:latin typeface="Times New Roman"/>
                <a:cs typeface="Times New Roman"/>
              </a:rPr>
              <a:t> </a:t>
            </a:r>
            <a:r>
              <a:rPr sz="1600" dirty="0">
                <a:latin typeface="Times New Roman"/>
                <a:cs typeface="Times New Roman"/>
              </a:rPr>
              <a:t>our</a:t>
            </a:r>
            <a:r>
              <a:rPr sz="1600" spc="125" dirty="0">
                <a:latin typeface="Times New Roman"/>
                <a:cs typeface="Times New Roman"/>
              </a:rPr>
              <a:t> </a:t>
            </a:r>
            <a:r>
              <a:rPr sz="1600" dirty="0">
                <a:latin typeface="Times New Roman"/>
                <a:cs typeface="Times New Roman"/>
              </a:rPr>
              <a:t>sinc</a:t>
            </a:r>
            <a:r>
              <a:rPr sz="1600" spc="-10" dirty="0">
                <a:latin typeface="Times New Roman"/>
                <a:cs typeface="Times New Roman"/>
              </a:rPr>
              <a:t>e</a:t>
            </a:r>
            <a:r>
              <a:rPr sz="1600" dirty="0">
                <a:latin typeface="Times New Roman"/>
                <a:cs typeface="Times New Roman"/>
              </a:rPr>
              <a:t>re</a:t>
            </a:r>
            <a:r>
              <a:rPr sz="1600" spc="130" dirty="0">
                <a:latin typeface="Times New Roman"/>
                <a:cs typeface="Times New Roman"/>
              </a:rPr>
              <a:t> </a:t>
            </a:r>
            <a:r>
              <a:rPr sz="1600" spc="-15" dirty="0">
                <a:latin typeface="Times New Roman"/>
                <a:cs typeface="Times New Roman"/>
              </a:rPr>
              <a:t>g</a:t>
            </a:r>
            <a:r>
              <a:rPr sz="1600" spc="5" dirty="0">
                <a:latin typeface="Times New Roman"/>
                <a:cs typeface="Times New Roman"/>
              </a:rPr>
              <a:t>r</a:t>
            </a:r>
            <a:r>
              <a:rPr sz="1600" spc="-5" dirty="0">
                <a:latin typeface="Times New Roman"/>
                <a:cs typeface="Times New Roman"/>
              </a:rPr>
              <a:t>a</a:t>
            </a:r>
            <a:r>
              <a:rPr sz="1600" dirty="0">
                <a:latin typeface="Times New Roman"/>
                <a:cs typeface="Times New Roman"/>
              </a:rPr>
              <a:t>titude</a:t>
            </a:r>
            <a:r>
              <a:rPr sz="1600" spc="125" dirty="0">
                <a:latin typeface="Times New Roman"/>
                <a:cs typeface="Times New Roman"/>
              </a:rPr>
              <a:t> </a:t>
            </a:r>
            <a:r>
              <a:rPr sz="1600" spc="-5" dirty="0">
                <a:latin typeface="Times New Roman"/>
                <a:cs typeface="Times New Roman"/>
              </a:rPr>
              <a:t>a</a:t>
            </a:r>
            <a:r>
              <a:rPr sz="1600" dirty="0">
                <a:latin typeface="Times New Roman"/>
                <a:cs typeface="Times New Roman"/>
              </a:rPr>
              <a:t>nd</a:t>
            </a:r>
            <a:r>
              <a:rPr sz="1600" spc="130" dirty="0">
                <a:latin typeface="Times New Roman"/>
                <a:cs typeface="Times New Roman"/>
              </a:rPr>
              <a:t> </a:t>
            </a:r>
            <a:r>
              <a:rPr sz="1600" dirty="0">
                <a:latin typeface="Times New Roman"/>
                <a:cs typeface="Times New Roman"/>
              </a:rPr>
              <a:t>d</a:t>
            </a:r>
            <a:r>
              <a:rPr sz="1600" spc="5" dirty="0">
                <a:latin typeface="Times New Roman"/>
                <a:cs typeface="Times New Roman"/>
              </a:rPr>
              <a:t>e</a:t>
            </a:r>
            <a:r>
              <a:rPr sz="1600" spc="-5" dirty="0">
                <a:latin typeface="Times New Roman"/>
                <a:cs typeface="Times New Roman"/>
              </a:rPr>
              <a:t>e</a:t>
            </a:r>
            <a:r>
              <a:rPr sz="1600" dirty="0">
                <a:latin typeface="Times New Roman"/>
                <a:cs typeface="Times New Roman"/>
              </a:rPr>
              <a:t>p</a:t>
            </a:r>
            <a:r>
              <a:rPr sz="1600" spc="130" dirty="0">
                <a:latin typeface="Times New Roman"/>
                <a:cs typeface="Times New Roman"/>
              </a:rPr>
              <a:t> </a:t>
            </a:r>
            <a:r>
              <a:rPr sz="1600" dirty="0">
                <a:latin typeface="Times New Roman"/>
                <a:cs typeface="Times New Roman"/>
              </a:rPr>
              <a:t>s</a:t>
            </a:r>
            <a:r>
              <a:rPr sz="1600" spc="-5" dirty="0">
                <a:latin typeface="Times New Roman"/>
                <a:cs typeface="Times New Roman"/>
              </a:rPr>
              <a:t>e</a:t>
            </a:r>
            <a:r>
              <a:rPr sz="1600" dirty="0">
                <a:latin typeface="Times New Roman"/>
                <a:cs typeface="Times New Roman"/>
              </a:rPr>
              <a:t>nse</a:t>
            </a:r>
            <a:r>
              <a:rPr sz="1600" spc="125" dirty="0">
                <a:latin typeface="Times New Roman"/>
                <a:cs typeface="Times New Roman"/>
              </a:rPr>
              <a:t> </a:t>
            </a:r>
            <a:r>
              <a:rPr sz="1600" dirty="0">
                <a:latin typeface="Times New Roman"/>
                <a:cs typeface="Times New Roman"/>
              </a:rPr>
              <a:t>of</a:t>
            </a:r>
            <a:r>
              <a:rPr sz="1600" spc="125" dirty="0">
                <a:latin typeface="Times New Roman"/>
                <a:cs typeface="Times New Roman"/>
              </a:rPr>
              <a:t> </a:t>
            </a:r>
            <a:r>
              <a:rPr sz="1600" spc="5" dirty="0">
                <a:latin typeface="Times New Roman"/>
                <a:cs typeface="Times New Roman"/>
              </a:rPr>
              <a:t>r</a:t>
            </a:r>
            <a:r>
              <a:rPr sz="1600" spc="-5" dirty="0">
                <a:latin typeface="Times New Roman"/>
                <a:cs typeface="Times New Roman"/>
              </a:rPr>
              <a:t>e</a:t>
            </a:r>
            <a:r>
              <a:rPr sz="1600" dirty="0">
                <a:latin typeface="Times New Roman"/>
                <a:cs typeface="Times New Roman"/>
              </a:rPr>
              <a:t>sp</a:t>
            </a:r>
            <a:r>
              <a:rPr sz="1600" spc="-5" dirty="0">
                <a:latin typeface="Times New Roman"/>
                <a:cs typeface="Times New Roman"/>
              </a:rPr>
              <a:t>ec</a:t>
            </a:r>
            <a:r>
              <a:rPr sz="1600" dirty="0">
                <a:latin typeface="Times New Roman"/>
                <a:cs typeface="Times New Roman"/>
              </a:rPr>
              <a:t>t</a:t>
            </a:r>
            <a:r>
              <a:rPr sz="1600" spc="130" dirty="0">
                <a:latin typeface="Times New Roman"/>
                <a:cs typeface="Times New Roman"/>
              </a:rPr>
              <a:t> </a:t>
            </a:r>
            <a:r>
              <a:rPr sz="1600" dirty="0">
                <a:latin typeface="Times New Roman"/>
                <a:cs typeface="Times New Roman"/>
              </a:rPr>
              <a:t>to</a:t>
            </a:r>
            <a:r>
              <a:rPr sz="1600" spc="130" dirty="0">
                <a:latin typeface="Times New Roman"/>
                <a:cs typeface="Times New Roman"/>
              </a:rPr>
              <a:t> </a:t>
            </a:r>
            <a:r>
              <a:rPr sz="1600" spc="10" dirty="0">
                <a:latin typeface="Times New Roman"/>
                <a:cs typeface="Times New Roman"/>
              </a:rPr>
              <a:t>o</a:t>
            </a:r>
            <a:r>
              <a:rPr sz="1600" dirty="0">
                <a:latin typeface="Times New Roman"/>
                <a:cs typeface="Times New Roman"/>
              </a:rPr>
              <a:t>ur b</a:t>
            </a:r>
            <a:r>
              <a:rPr sz="1600" spc="-5" dirty="0">
                <a:latin typeface="Times New Roman"/>
                <a:cs typeface="Times New Roman"/>
              </a:rPr>
              <a:t>e</a:t>
            </a:r>
            <a:r>
              <a:rPr sz="1600" dirty="0">
                <a:latin typeface="Times New Roman"/>
                <a:cs typeface="Times New Roman"/>
              </a:rPr>
              <a:t>loved </a:t>
            </a:r>
            <a:r>
              <a:rPr sz="1600" spc="5" dirty="0">
                <a:latin typeface="Times New Roman"/>
                <a:cs typeface="Times New Roman"/>
              </a:rPr>
              <a:t> </a:t>
            </a:r>
            <a:r>
              <a:rPr sz="1600" dirty="0">
                <a:latin typeface="Times New Roman"/>
                <a:cs typeface="Times New Roman"/>
              </a:rPr>
              <a:t>D</a:t>
            </a:r>
            <a:r>
              <a:rPr sz="1600" spc="-10" dirty="0">
                <a:latin typeface="Times New Roman"/>
                <a:cs typeface="Times New Roman"/>
              </a:rPr>
              <a:t>e</a:t>
            </a:r>
            <a:r>
              <a:rPr sz="1600" spc="-5" dirty="0">
                <a:latin typeface="Times New Roman"/>
                <a:cs typeface="Times New Roman"/>
              </a:rPr>
              <a:t>a</a:t>
            </a:r>
            <a:r>
              <a:rPr sz="1600" dirty="0">
                <a:latin typeface="Times New Roman"/>
                <a:cs typeface="Times New Roman"/>
              </a:rPr>
              <a:t>n, </a:t>
            </a:r>
            <a:r>
              <a:rPr sz="1600" spc="10" dirty="0">
                <a:latin typeface="Times New Roman"/>
                <a:cs typeface="Times New Roman"/>
              </a:rPr>
              <a:t> </a:t>
            </a:r>
            <a:r>
              <a:rPr sz="1600" dirty="0">
                <a:latin typeface="Times New Roman"/>
                <a:cs typeface="Times New Roman"/>
              </a:rPr>
              <a:t>S</a:t>
            </a:r>
            <a:r>
              <a:rPr sz="1600" spc="-5" dirty="0">
                <a:latin typeface="Times New Roman"/>
                <a:cs typeface="Times New Roman"/>
              </a:rPr>
              <a:t>c</a:t>
            </a:r>
            <a:r>
              <a:rPr sz="1600" dirty="0">
                <a:latin typeface="Times New Roman"/>
                <a:cs typeface="Times New Roman"/>
              </a:rPr>
              <a:t>hool </a:t>
            </a:r>
            <a:r>
              <a:rPr sz="1600" spc="25" dirty="0">
                <a:latin typeface="Times New Roman"/>
                <a:cs typeface="Times New Roman"/>
              </a:rPr>
              <a:t> </a:t>
            </a:r>
            <a:r>
              <a:rPr sz="1600" dirty="0">
                <a:latin typeface="Times New Roman"/>
                <a:cs typeface="Times New Roman"/>
              </a:rPr>
              <a:t>of </a:t>
            </a:r>
            <a:r>
              <a:rPr sz="1600" spc="5" dirty="0">
                <a:latin typeface="Times New Roman"/>
                <a:cs typeface="Times New Roman"/>
              </a:rPr>
              <a:t> </a:t>
            </a:r>
            <a:r>
              <a:rPr sz="1600" dirty="0">
                <a:latin typeface="Times New Roman"/>
                <a:cs typeface="Times New Roman"/>
              </a:rPr>
              <a:t>Comput</a:t>
            </a:r>
            <a:r>
              <a:rPr sz="1600" spc="-5" dirty="0">
                <a:latin typeface="Times New Roman"/>
                <a:cs typeface="Times New Roman"/>
              </a:rPr>
              <a:t>e</a:t>
            </a:r>
            <a:r>
              <a:rPr sz="1600" dirty="0">
                <a:latin typeface="Times New Roman"/>
                <a:cs typeface="Times New Roman"/>
              </a:rPr>
              <a:t>r </a:t>
            </a:r>
            <a:r>
              <a:rPr sz="1600" spc="5" dirty="0">
                <a:latin typeface="Times New Roman"/>
                <a:cs typeface="Times New Roman"/>
              </a:rPr>
              <a:t> </a:t>
            </a:r>
            <a:r>
              <a:rPr sz="1600" dirty="0">
                <a:latin typeface="Times New Roman"/>
                <a:cs typeface="Times New Roman"/>
              </a:rPr>
              <a:t>S</a:t>
            </a:r>
            <a:r>
              <a:rPr sz="1600" spc="-5" dirty="0">
                <a:latin typeface="Times New Roman"/>
                <a:cs typeface="Times New Roman"/>
              </a:rPr>
              <a:t>c</a:t>
            </a:r>
            <a:r>
              <a:rPr sz="1600" dirty="0">
                <a:latin typeface="Times New Roman"/>
                <a:cs typeface="Times New Roman"/>
              </a:rPr>
              <a:t>i</a:t>
            </a:r>
            <a:r>
              <a:rPr sz="1600" spc="10" dirty="0">
                <a:latin typeface="Times New Roman"/>
                <a:cs typeface="Times New Roman"/>
              </a:rPr>
              <a:t>e</a:t>
            </a:r>
            <a:r>
              <a:rPr sz="1600" dirty="0">
                <a:latin typeface="Times New Roman"/>
                <a:cs typeface="Times New Roman"/>
              </a:rPr>
              <a:t>n</a:t>
            </a:r>
            <a:r>
              <a:rPr sz="1600" spc="-5" dirty="0">
                <a:latin typeface="Times New Roman"/>
                <a:cs typeface="Times New Roman"/>
              </a:rPr>
              <a:t>c</a:t>
            </a:r>
            <a:r>
              <a:rPr sz="1600" dirty="0">
                <a:latin typeface="Times New Roman"/>
                <a:cs typeface="Times New Roman"/>
              </a:rPr>
              <a:t>e </a:t>
            </a:r>
            <a:r>
              <a:rPr sz="1600" spc="5" dirty="0">
                <a:latin typeface="Times New Roman"/>
                <a:cs typeface="Times New Roman"/>
              </a:rPr>
              <a:t> a</a:t>
            </a:r>
            <a:r>
              <a:rPr sz="1600" dirty="0">
                <a:latin typeface="Times New Roman"/>
                <a:cs typeface="Times New Roman"/>
              </a:rPr>
              <a:t>nd </a:t>
            </a:r>
            <a:r>
              <a:rPr sz="1600" spc="10" dirty="0">
                <a:latin typeface="Times New Roman"/>
                <a:cs typeface="Times New Roman"/>
              </a:rPr>
              <a:t> </a:t>
            </a:r>
            <a:r>
              <a:rPr sz="1600" dirty="0">
                <a:latin typeface="Times New Roman"/>
                <a:cs typeface="Times New Roman"/>
              </a:rPr>
              <a:t>A</a:t>
            </a:r>
            <a:r>
              <a:rPr sz="1600" spc="-10" dirty="0">
                <a:latin typeface="Times New Roman"/>
                <a:cs typeface="Times New Roman"/>
              </a:rPr>
              <a:t>r</a:t>
            </a:r>
            <a:r>
              <a:rPr sz="1600" dirty="0">
                <a:latin typeface="Times New Roman"/>
                <a:cs typeface="Times New Roman"/>
              </a:rPr>
              <a:t>tifi</a:t>
            </a:r>
            <a:r>
              <a:rPr sz="1600" spc="-10" dirty="0">
                <a:latin typeface="Times New Roman"/>
                <a:cs typeface="Times New Roman"/>
              </a:rPr>
              <a:t>c</a:t>
            </a:r>
            <a:r>
              <a:rPr sz="1600" dirty="0">
                <a:latin typeface="Times New Roman"/>
                <a:cs typeface="Times New Roman"/>
              </a:rPr>
              <a:t>ial </a:t>
            </a:r>
            <a:r>
              <a:rPr sz="1600" spc="20" dirty="0">
                <a:latin typeface="Times New Roman"/>
                <a:cs typeface="Times New Roman"/>
              </a:rPr>
              <a:t> </a:t>
            </a:r>
            <a:r>
              <a:rPr sz="1600" spc="-20" dirty="0">
                <a:latin typeface="Times New Roman"/>
                <a:cs typeface="Times New Roman"/>
              </a:rPr>
              <a:t>I</a:t>
            </a:r>
            <a:r>
              <a:rPr sz="1600" dirty="0">
                <a:latin typeface="Times New Roman"/>
                <a:cs typeface="Times New Roman"/>
              </a:rPr>
              <a:t>ntelli</a:t>
            </a:r>
            <a:r>
              <a:rPr sz="1600" spc="-15" dirty="0">
                <a:latin typeface="Times New Roman"/>
                <a:cs typeface="Times New Roman"/>
              </a:rPr>
              <a:t>g</a:t>
            </a:r>
            <a:r>
              <a:rPr sz="1600" spc="-5" dirty="0">
                <a:latin typeface="Times New Roman"/>
                <a:cs typeface="Times New Roman"/>
              </a:rPr>
              <a:t>e</a:t>
            </a:r>
            <a:r>
              <a:rPr sz="1600" spc="10" dirty="0">
                <a:latin typeface="Times New Roman"/>
                <a:cs typeface="Times New Roman"/>
              </a:rPr>
              <a:t>n</a:t>
            </a:r>
            <a:r>
              <a:rPr sz="1600" spc="5" dirty="0">
                <a:latin typeface="Times New Roman"/>
                <a:cs typeface="Times New Roman"/>
              </a:rPr>
              <a:t>c</a:t>
            </a:r>
            <a:r>
              <a:rPr sz="1600" dirty="0">
                <a:latin typeface="Times New Roman"/>
                <a:cs typeface="Times New Roman"/>
              </a:rPr>
              <a:t>e, </a:t>
            </a:r>
            <a:r>
              <a:rPr sz="1600" spc="10" dirty="0">
                <a:latin typeface="Times New Roman"/>
                <a:cs typeface="Times New Roman"/>
              </a:rPr>
              <a:t> </a:t>
            </a:r>
            <a:r>
              <a:rPr sz="1600" b="1" dirty="0">
                <a:latin typeface="Times New Roman"/>
                <a:cs typeface="Times New Roman"/>
              </a:rPr>
              <a:t>Dr  C. </a:t>
            </a:r>
            <a:r>
              <a:rPr sz="1600" b="1" spc="5" dirty="0">
                <a:latin typeface="Times New Roman"/>
                <a:cs typeface="Times New Roman"/>
              </a:rPr>
              <a:t> </a:t>
            </a:r>
            <a:r>
              <a:rPr sz="1600" b="1" dirty="0">
                <a:latin typeface="Times New Roman"/>
                <a:cs typeface="Times New Roman"/>
              </a:rPr>
              <a:t>V. </a:t>
            </a:r>
            <a:r>
              <a:rPr sz="1600" b="1" spc="20" dirty="0">
                <a:latin typeface="Times New Roman"/>
                <a:cs typeface="Times New Roman"/>
              </a:rPr>
              <a:t> </a:t>
            </a:r>
            <a:r>
              <a:rPr sz="1600" b="1" spc="-10" dirty="0">
                <a:latin typeface="Times New Roman"/>
                <a:cs typeface="Times New Roman"/>
              </a:rPr>
              <a:t>G</a:t>
            </a:r>
            <a:r>
              <a:rPr sz="1600" b="1" dirty="0">
                <a:latin typeface="Times New Roman"/>
                <a:cs typeface="Times New Roman"/>
              </a:rPr>
              <a:t>u</a:t>
            </a:r>
            <a:r>
              <a:rPr sz="1600" b="1" spc="-5" dirty="0">
                <a:latin typeface="Times New Roman"/>
                <a:cs typeface="Times New Roman"/>
              </a:rPr>
              <a:t>r</a:t>
            </a:r>
            <a:r>
              <a:rPr sz="1600" b="1" dirty="0">
                <a:latin typeface="Times New Roman"/>
                <a:cs typeface="Times New Roman"/>
              </a:rPr>
              <a:t>u </a:t>
            </a:r>
            <a:r>
              <a:rPr sz="1600" b="1" spc="10" dirty="0">
                <a:latin typeface="Times New Roman"/>
                <a:cs typeface="Times New Roman"/>
              </a:rPr>
              <a:t> </a:t>
            </a:r>
            <a:r>
              <a:rPr sz="1600" b="1" dirty="0">
                <a:latin typeface="Times New Roman"/>
                <a:cs typeface="Times New Roman"/>
              </a:rPr>
              <a:t>Ra</a:t>
            </a:r>
            <a:r>
              <a:rPr sz="1600" b="1" spc="5" dirty="0">
                <a:latin typeface="Times New Roman"/>
                <a:cs typeface="Times New Roman"/>
              </a:rPr>
              <a:t>o</a:t>
            </a:r>
            <a:r>
              <a:rPr sz="1600" dirty="0">
                <a:latin typeface="Times New Roman"/>
                <a:cs typeface="Times New Roman"/>
              </a:rPr>
              <a:t>, </a:t>
            </a:r>
            <a:r>
              <a:rPr sz="1600" spc="10" dirty="0">
                <a:latin typeface="Times New Roman"/>
                <a:cs typeface="Times New Roman"/>
              </a:rPr>
              <a:t> </a:t>
            </a:r>
            <a:r>
              <a:rPr sz="1600" dirty="0">
                <a:latin typeface="Times New Roman"/>
                <a:cs typeface="Times New Roman"/>
              </a:rPr>
              <a:t>for  his </a:t>
            </a:r>
            <a:r>
              <a:rPr sz="1600" spc="-5" dirty="0">
                <a:latin typeface="Times New Roman"/>
                <a:cs typeface="Times New Roman"/>
              </a:rPr>
              <a:t>c</a:t>
            </a:r>
            <a:r>
              <a:rPr sz="1600" dirty="0">
                <a:latin typeface="Times New Roman"/>
                <a:cs typeface="Times New Roman"/>
              </a:rPr>
              <a:t>ontinuous support </a:t>
            </a:r>
            <a:r>
              <a:rPr sz="1600" spc="-5" dirty="0">
                <a:latin typeface="Times New Roman"/>
                <a:cs typeface="Times New Roman"/>
              </a:rPr>
              <a:t>a</a:t>
            </a:r>
            <a:r>
              <a:rPr sz="1600" dirty="0">
                <a:latin typeface="Times New Roman"/>
                <a:cs typeface="Times New Roman"/>
              </a:rPr>
              <a:t>nd guidan</a:t>
            </a:r>
            <a:r>
              <a:rPr sz="1600" spc="-10" dirty="0">
                <a:latin typeface="Times New Roman"/>
                <a:cs typeface="Times New Roman"/>
              </a:rPr>
              <a:t>c</a:t>
            </a:r>
            <a:r>
              <a:rPr sz="1600" dirty="0">
                <a:latin typeface="Times New Roman"/>
                <a:cs typeface="Times New Roman"/>
              </a:rPr>
              <a:t>e</a:t>
            </a:r>
            <a:r>
              <a:rPr sz="1600" spc="-5" dirty="0">
                <a:latin typeface="Times New Roman"/>
                <a:cs typeface="Times New Roman"/>
              </a:rPr>
              <a:t> </a:t>
            </a:r>
            <a:r>
              <a:rPr sz="1600" dirty="0">
                <a:latin typeface="Times New Roman"/>
                <a:cs typeface="Times New Roman"/>
              </a:rPr>
              <a:t>to complete</a:t>
            </a:r>
            <a:r>
              <a:rPr sz="1600" spc="-5" dirty="0">
                <a:latin typeface="Times New Roman"/>
                <a:cs typeface="Times New Roman"/>
              </a:rPr>
              <a:t> </a:t>
            </a:r>
            <a:r>
              <a:rPr sz="1600" dirty="0">
                <a:latin typeface="Times New Roman"/>
                <a:cs typeface="Times New Roman"/>
              </a:rPr>
              <a:t>this</a:t>
            </a:r>
            <a:r>
              <a:rPr sz="1600" spc="10" dirty="0">
                <a:latin typeface="Times New Roman"/>
                <a:cs typeface="Times New Roman"/>
              </a:rPr>
              <a:t> </a:t>
            </a:r>
            <a:r>
              <a:rPr sz="1600" dirty="0">
                <a:latin typeface="Times New Roman"/>
                <a:cs typeface="Times New Roman"/>
              </a:rPr>
              <a:t>proj</a:t>
            </a:r>
            <a:r>
              <a:rPr sz="1600" spc="-10" dirty="0">
                <a:latin typeface="Times New Roman"/>
                <a:cs typeface="Times New Roman"/>
              </a:rPr>
              <a:t>e</a:t>
            </a:r>
            <a:r>
              <a:rPr sz="1600" spc="-5" dirty="0">
                <a:latin typeface="Times New Roman"/>
                <a:cs typeface="Times New Roman"/>
              </a:rPr>
              <a:t>c</a:t>
            </a:r>
            <a:r>
              <a:rPr sz="1600" dirty="0">
                <a:latin typeface="Times New Roman"/>
                <a:cs typeface="Times New Roman"/>
              </a:rPr>
              <a:t>t in the institute.</a:t>
            </a:r>
          </a:p>
          <a:p>
            <a:pPr marL="12700" marR="7620" indent="457200" algn="just">
              <a:lnSpc>
                <a:spcPct val="144200"/>
              </a:lnSpc>
              <a:spcBef>
                <a:spcPts val="790"/>
              </a:spcBef>
            </a:pPr>
            <a:r>
              <a:rPr sz="1600" spc="-10" dirty="0">
                <a:latin typeface="Times New Roman"/>
                <a:cs typeface="Times New Roman"/>
              </a:rPr>
              <a:t>F</a:t>
            </a:r>
            <a:r>
              <a:rPr sz="1600" dirty="0">
                <a:latin typeface="Times New Roman"/>
                <a:cs typeface="Times New Roman"/>
              </a:rPr>
              <a:t>inal</a:t>
            </a:r>
            <a:r>
              <a:rPr sz="1600" spc="10" dirty="0">
                <a:latin typeface="Times New Roman"/>
                <a:cs typeface="Times New Roman"/>
              </a:rPr>
              <a:t>l</a:t>
            </a:r>
            <a:r>
              <a:rPr sz="1600" spc="-25" dirty="0">
                <a:latin typeface="Times New Roman"/>
                <a:cs typeface="Times New Roman"/>
              </a:rPr>
              <a:t>y</a:t>
            </a:r>
            <a:r>
              <a:rPr sz="1600" dirty="0">
                <a:latin typeface="Times New Roman"/>
                <a:cs typeface="Times New Roman"/>
              </a:rPr>
              <a:t>,</a:t>
            </a:r>
            <a:r>
              <a:rPr sz="1600" spc="90" dirty="0">
                <a:latin typeface="Times New Roman"/>
                <a:cs typeface="Times New Roman"/>
              </a:rPr>
              <a:t> </a:t>
            </a:r>
            <a:r>
              <a:rPr sz="1600" dirty="0">
                <a:latin typeface="Times New Roman"/>
                <a:cs typeface="Times New Roman"/>
              </a:rPr>
              <a:t>we</a:t>
            </a:r>
            <a:r>
              <a:rPr sz="1600" spc="75" dirty="0">
                <a:latin typeface="Times New Roman"/>
                <a:cs typeface="Times New Roman"/>
              </a:rPr>
              <a:t> </a:t>
            </a:r>
            <a:r>
              <a:rPr sz="1600" spc="-5" dirty="0">
                <a:latin typeface="Times New Roman"/>
                <a:cs typeface="Times New Roman"/>
              </a:rPr>
              <a:t>e</a:t>
            </a:r>
            <a:r>
              <a:rPr sz="1600" spc="10" dirty="0">
                <a:latin typeface="Times New Roman"/>
                <a:cs typeface="Times New Roman"/>
              </a:rPr>
              <a:t>x</a:t>
            </a:r>
            <a:r>
              <a:rPr sz="1600" dirty="0">
                <a:latin typeface="Times New Roman"/>
                <a:cs typeface="Times New Roman"/>
              </a:rPr>
              <a:t>pr</a:t>
            </a:r>
            <a:r>
              <a:rPr sz="1600" spc="-10" dirty="0">
                <a:latin typeface="Times New Roman"/>
                <a:cs typeface="Times New Roman"/>
              </a:rPr>
              <a:t>e</a:t>
            </a:r>
            <a:r>
              <a:rPr sz="1600" dirty="0">
                <a:latin typeface="Times New Roman"/>
                <a:cs typeface="Times New Roman"/>
              </a:rPr>
              <a:t>ss</a:t>
            </a:r>
            <a:r>
              <a:rPr sz="1600" spc="90" dirty="0">
                <a:latin typeface="Times New Roman"/>
                <a:cs typeface="Times New Roman"/>
              </a:rPr>
              <a:t> </a:t>
            </a:r>
            <a:r>
              <a:rPr sz="1600" dirty="0">
                <a:latin typeface="Times New Roman"/>
                <a:cs typeface="Times New Roman"/>
              </a:rPr>
              <a:t>our</a:t>
            </a:r>
            <a:r>
              <a:rPr sz="1600" spc="80" dirty="0">
                <a:latin typeface="Times New Roman"/>
                <a:cs typeface="Times New Roman"/>
              </a:rPr>
              <a:t> </a:t>
            </a:r>
            <a:r>
              <a:rPr sz="1600" spc="10" dirty="0">
                <a:latin typeface="Times New Roman"/>
                <a:cs typeface="Times New Roman"/>
              </a:rPr>
              <a:t>t</a:t>
            </a:r>
            <a:r>
              <a:rPr sz="1600" dirty="0">
                <a:latin typeface="Times New Roman"/>
                <a:cs typeface="Times New Roman"/>
              </a:rPr>
              <a:t>h</a:t>
            </a:r>
            <a:r>
              <a:rPr sz="1600" spc="-5" dirty="0">
                <a:latin typeface="Times New Roman"/>
                <a:cs typeface="Times New Roman"/>
              </a:rPr>
              <a:t>a</a:t>
            </a:r>
            <a:r>
              <a:rPr sz="1600" dirty="0">
                <a:latin typeface="Times New Roman"/>
                <a:cs typeface="Times New Roman"/>
              </a:rPr>
              <a:t>nks</a:t>
            </a:r>
            <a:r>
              <a:rPr sz="1600" spc="80" dirty="0">
                <a:latin typeface="Times New Roman"/>
                <a:cs typeface="Times New Roman"/>
              </a:rPr>
              <a:t> </a:t>
            </a:r>
            <a:r>
              <a:rPr sz="1600" dirty="0">
                <a:latin typeface="Times New Roman"/>
                <a:cs typeface="Times New Roman"/>
              </a:rPr>
              <a:t>to</a:t>
            </a:r>
            <a:r>
              <a:rPr sz="1600" spc="85" dirty="0">
                <a:latin typeface="Times New Roman"/>
                <a:cs typeface="Times New Roman"/>
              </a:rPr>
              <a:t> </a:t>
            </a:r>
            <a:r>
              <a:rPr sz="1600" spc="-5" dirty="0">
                <a:latin typeface="Times New Roman"/>
                <a:cs typeface="Times New Roman"/>
              </a:rPr>
              <a:t>a</a:t>
            </a:r>
            <a:r>
              <a:rPr sz="1600" dirty="0">
                <a:latin typeface="Times New Roman"/>
                <a:cs typeface="Times New Roman"/>
              </a:rPr>
              <a:t>ll</a:t>
            </a:r>
            <a:r>
              <a:rPr sz="1600" spc="85" dirty="0">
                <a:latin typeface="Times New Roman"/>
                <a:cs typeface="Times New Roman"/>
              </a:rPr>
              <a:t> </a:t>
            </a:r>
            <a:r>
              <a:rPr sz="1600" dirty="0">
                <a:latin typeface="Times New Roman"/>
                <a:cs typeface="Times New Roman"/>
              </a:rPr>
              <a:t>the</a:t>
            </a:r>
            <a:r>
              <a:rPr sz="1600" spc="80" dirty="0">
                <a:latin typeface="Times New Roman"/>
                <a:cs typeface="Times New Roman"/>
              </a:rPr>
              <a:t> </a:t>
            </a:r>
            <a:r>
              <a:rPr sz="1600" dirty="0">
                <a:latin typeface="Times New Roman"/>
                <a:cs typeface="Times New Roman"/>
              </a:rPr>
              <a:t>te</a:t>
            </a:r>
            <a:r>
              <a:rPr sz="1600" spc="-10" dirty="0">
                <a:latin typeface="Times New Roman"/>
                <a:cs typeface="Times New Roman"/>
              </a:rPr>
              <a:t>a</a:t>
            </a:r>
            <a:r>
              <a:rPr sz="1600" spc="-5" dirty="0">
                <a:latin typeface="Times New Roman"/>
                <a:cs typeface="Times New Roman"/>
              </a:rPr>
              <a:t>c</a:t>
            </a:r>
            <a:r>
              <a:rPr sz="1600" dirty="0">
                <a:latin typeface="Times New Roman"/>
                <a:cs typeface="Times New Roman"/>
              </a:rPr>
              <a:t>hi</a:t>
            </a:r>
            <a:r>
              <a:rPr sz="1600" spc="10" dirty="0">
                <a:latin typeface="Times New Roman"/>
                <a:cs typeface="Times New Roman"/>
              </a:rPr>
              <a:t>n</a:t>
            </a:r>
            <a:r>
              <a:rPr sz="1600" dirty="0">
                <a:latin typeface="Times New Roman"/>
                <a:cs typeface="Times New Roman"/>
              </a:rPr>
              <a:t>g</a:t>
            </a:r>
            <a:r>
              <a:rPr sz="1600" spc="80" dirty="0">
                <a:latin typeface="Times New Roman"/>
                <a:cs typeface="Times New Roman"/>
              </a:rPr>
              <a:t> </a:t>
            </a:r>
            <a:r>
              <a:rPr sz="1600" spc="-5" dirty="0">
                <a:latin typeface="Times New Roman"/>
                <a:cs typeface="Times New Roman"/>
              </a:rPr>
              <a:t>a</a:t>
            </a:r>
            <a:r>
              <a:rPr sz="1600" dirty="0">
                <a:latin typeface="Times New Roman"/>
                <a:cs typeface="Times New Roman"/>
              </a:rPr>
              <a:t>nd</a:t>
            </a:r>
            <a:r>
              <a:rPr sz="1600" spc="80" dirty="0">
                <a:latin typeface="Times New Roman"/>
                <a:cs typeface="Times New Roman"/>
              </a:rPr>
              <a:t> </a:t>
            </a:r>
            <a:r>
              <a:rPr sz="1600" dirty="0">
                <a:latin typeface="Times New Roman"/>
                <a:cs typeface="Times New Roman"/>
              </a:rPr>
              <a:t>non</a:t>
            </a:r>
            <a:r>
              <a:rPr sz="1600" spc="-5" dirty="0">
                <a:latin typeface="Times New Roman"/>
                <a:cs typeface="Times New Roman"/>
              </a:rPr>
              <a:t>-</a:t>
            </a:r>
            <a:r>
              <a:rPr sz="1600" dirty="0">
                <a:latin typeface="Times New Roman"/>
                <a:cs typeface="Times New Roman"/>
              </a:rPr>
              <a:t>tea</a:t>
            </a:r>
            <a:r>
              <a:rPr sz="1600" spc="-5" dirty="0">
                <a:latin typeface="Times New Roman"/>
                <a:cs typeface="Times New Roman"/>
              </a:rPr>
              <a:t>c</a:t>
            </a:r>
            <a:r>
              <a:rPr sz="1600" dirty="0">
                <a:latin typeface="Times New Roman"/>
                <a:cs typeface="Times New Roman"/>
              </a:rPr>
              <a:t>hi</a:t>
            </a:r>
            <a:r>
              <a:rPr sz="1600" spc="10" dirty="0">
                <a:latin typeface="Times New Roman"/>
                <a:cs typeface="Times New Roman"/>
              </a:rPr>
              <a:t>n</a:t>
            </a:r>
            <a:r>
              <a:rPr sz="1600" dirty="0">
                <a:latin typeface="Times New Roman"/>
                <a:cs typeface="Times New Roman"/>
              </a:rPr>
              <a:t>g</a:t>
            </a:r>
            <a:r>
              <a:rPr sz="1600" spc="70" dirty="0">
                <a:latin typeface="Times New Roman"/>
                <a:cs typeface="Times New Roman"/>
              </a:rPr>
              <a:t> </a:t>
            </a:r>
            <a:r>
              <a:rPr sz="1600" dirty="0">
                <a:latin typeface="Times New Roman"/>
                <a:cs typeface="Times New Roman"/>
              </a:rPr>
              <a:t>sta</a:t>
            </a:r>
            <a:r>
              <a:rPr sz="1600" spc="-5" dirty="0">
                <a:latin typeface="Times New Roman"/>
                <a:cs typeface="Times New Roman"/>
              </a:rPr>
              <a:t>f</a:t>
            </a:r>
            <a:r>
              <a:rPr sz="1600" dirty="0">
                <a:latin typeface="Times New Roman"/>
                <a:cs typeface="Times New Roman"/>
              </a:rPr>
              <a:t>f</a:t>
            </a:r>
            <a:r>
              <a:rPr sz="1600" spc="75" dirty="0">
                <a:latin typeface="Times New Roman"/>
                <a:cs typeface="Times New Roman"/>
              </a:rPr>
              <a:t> </a:t>
            </a:r>
            <a:r>
              <a:rPr sz="1600" spc="10" dirty="0">
                <a:latin typeface="Times New Roman"/>
                <a:cs typeface="Times New Roman"/>
              </a:rPr>
              <a:t>o</a:t>
            </a:r>
            <a:r>
              <a:rPr sz="1600" dirty="0">
                <a:latin typeface="Times New Roman"/>
                <a:cs typeface="Times New Roman"/>
              </a:rPr>
              <a:t>f</a:t>
            </a:r>
            <a:r>
              <a:rPr sz="1600" spc="75" dirty="0">
                <a:latin typeface="Times New Roman"/>
                <a:cs typeface="Times New Roman"/>
              </a:rPr>
              <a:t> </a:t>
            </a:r>
            <a:r>
              <a:rPr sz="1600" dirty="0">
                <a:latin typeface="Times New Roman"/>
                <a:cs typeface="Times New Roman"/>
              </a:rPr>
              <a:t>the</a:t>
            </a:r>
            <a:r>
              <a:rPr sz="1600" spc="80" dirty="0">
                <a:latin typeface="Times New Roman"/>
                <a:cs typeface="Times New Roman"/>
              </a:rPr>
              <a:t> </a:t>
            </a:r>
            <a:r>
              <a:rPr sz="1600" dirty="0">
                <a:latin typeface="Times New Roman"/>
                <a:cs typeface="Times New Roman"/>
              </a:rPr>
              <a:t>d</a:t>
            </a:r>
            <a:r>
              <a:rPr sz="1600" spc="-5" dirty="0">
                <a:latin typeface="Times New Roman"/>
                <a:cs typeface="Times New Roman"/>
              </a:rPr>
              <a:t>e</a:t>
            </a:r>
            <a:r>
              <a:rPr sz="1600" dirty="0">
                <a:latin typeface="Times New Roman"/>
                <a:cs typeface="Times New Roman"/>
              </a:rPr>
              <a:t>p</a:t>
            </a:r>
            <a:r>
              <a:rPr sz="1600" spc="5" dirty="0">
                <a:latin typeface="Times New Roman"/>
                <a:cs typeface="Times New Roman"/>
              </a:rPr>
              <a:t>a</a:t>
            </a:r>
            <a:r>
              <a:rPr sz="1600" dirty="0">
                <a:latin typeface="Times New Roman"/>
                <a:cs typeface="Times New Roman"/>
              </a:rPr>
              <a:t>rtm</a:t>
            </a:r>
            <a:r>
              <a:rPr sz="1600" spc="-5" dirty="0">
                <a:latin typeface="Times New Roman"/>
                <a:cs typeface="Times New Roman"/>
              </a:rPr>
              <a:t>e</a:t>
            </a:r>
            <a:r>
              <a:rPr sz="1600" dirty="0">
                <a:latin typeface="Times New Roman"/>
                <a:cs typeface="Times New Roman"/>
              </a:rPr>
              <a:t>nt</a:t>
            </a:r>
            <a:r>
              <a:rPr sz="1600" spc="85" dirty="0">
                <a:latin typeface="Times New Roman"/>
                <a:cs typeface="Times New Roman"/>
              </a:rPr>
              <a:t> </a:t>
            </a:r>
            <a:r>
              <a:rPr sz="1600" dirty="0">
                <a:latin typeface="Times New Roman"/>
                <a:cs typeface="Times New Roman"/>
              </a:rPr>
              <a:t>for</a:t>
            </a:r>
            <a:r>
              <a:rPr sz="1600" spc="75" dirty="0">
                <a:latin typeface="Times New Roman"/>
                <a:cs typeface="Times New Roman"/>
              </a:rPr>
              <a:t> </a:t>
            </a:r>
            <a:r>
              <a:rPr sz="1600" dirty="0">
                <a:latin typeface="Times New Roman"/>
                <a:cs typeface="Times New Roman"/>
              </a:rPr>
              <a:t>the</a:t>
            </a:r>
            <a:r>
              <a:rPr sz="1600" spc="10" dirty="0">
                <a:latin typeface="Times New Roman"/>
                <a:cs typeface="Times New Roman"/>
              </a:rPr>
              <a:t>i</a:t>
            </a:r>
            <a:r>
              <a:rPr sz="1600" dirty="0">
                <a:latin typeface="Times New Roman"/>
                <a:cs typeface="Times New Roman"/>
              </a:rPr>
              <a:t>r sug</a:t>
            </a:r>
            <a:r>
              <a:rPr sz="1600" spc="-15" dirty="0">
                <a:latin typeface="Times New Roman"/>
                <a:cs typeface="Times New Roman"/>
              </a:rPr>
              <a:t>g</a:t>
            </a:r>
            <a:r>
              <a:rPr sz="1600" spc="-5" dirty="0">
                <a:latin typeface="Times New Roman"/>
                <a:cs typeface="Times New Roman"/>
              </a:rPr>
              <a:t>e</a:t>
            </a:r>
            <a:r>
              <a:rPr sz="1600" dirty="0">
                <a:latin typeface="Times New Roman"/>
                <a:cs typeface="Times New Roman"/>
              </a:rPr>
              <a:t>stions </a:t>
            </a:r>
            <a:r>
              <a:rPr sz="1600" spc="-5" dirty="0">
                <a:latin typeface="Times New Roman"/>
                <a:cs typeface="Times New Roman"/>
              </a:rPr>
              <a:t>a</a:t>
            </a:r>
            <a:r>
              <a:rPr sz="1600" dirty="0">
                <a:latin typeface="Times New Roman"/>
                <a:cs typeface="Times New Roman"/>
              </a:rPr>
              <a:t>nd t</a:t>
            </a:r>
            <a:r>
              <a:rPr sz="1600" spc="5" dirty="0">
                <a:latin typeface="Times New Roman"/>
                <a:cs typeface="Times New Roman"/>
              </a:rPr>
              <a:t>i</a:t>
            </a:r>
            <a:r>
              <a:rPr sz="1600" dirty="0">
                <a:latin typeface="Times New Roman"/>
                <a:cs typeface="Times New Roman"/>
              </a:rPr>
              <a:t>me</a:t>
            </a:r>
            <a:r>
              <a:rPr sz="1600" spc="20" dirty="0">
                <a:latin typeface="Times New Roman"/>
                <a:cs typeface="Times New Roman"/>
              </a:rPr>
              <a:t>l</a:t>
            </a:r>
            <a:r>
              <a:rPr sz="1600" dirty="0">
                <a:latin typeface="Times New Roman"/>
                <a:cs typeface="Times New Roman"/>
              </a:rPr>
              <a:t>y</a:t>
            </a:r>
            <a:r>
              <a:rPr sz="1600" spc="-25" dirty="0">
                <a:latin typeface="Times New Roman"/>
                <a:cs typeface="Times New Roman"/>
              </a:rPr>
              <a:t> </a:t>
            </a:r>
            <a:r>
              <a:rPr sz="1600" spc="10" dirty="0">
                <a:latin typeface="Times New Roman"/>
                <a:cs typeface="Times New Roman"/>
              </a:rPr>
              <a:t>s</a:t>
            </a:r>
            <a:r>
              <a:rPr sz="1600" dirty="0">
                <a:latin typeface="Times New Roman"/>
                <a:cs typeface="Times New Roman"/>
              </a:rPr>
              <a:t>uppo</a:t>
            </a:r>
            <a:r>
              <a:rPr sz="1600" spc="-5" dirty="0">
                <a:latin typeface="Times New Roman"/>
                <a:cs typeface="Times New Roman"/>
              </a:rPr>
              <a:t>r</a:t>
            </a:r>
            <a:r>
              <a:rPr sz="1600" dirty="0">
                <a:latin typeface="Times New Roman"/>
                <a:cs typeface="Times New Roman"/>
              </a:rPr>
              <a:t>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20" y="303433"/>
            <a:ext cx="6666230" cy="9340506"/>
          </a:xfrm>
          <a:prstGeom prst="rect">
            <a:avLst/>
          </a:prstGeom>
        </p:spPr>
        <p:txBody>
          <a:bodyPr vert="horz" wrap="square" lIns="0" tIns="0" rIns="0" bIns="0" rtlCol="0">
            <a:spAutoFit/>
          </a:bodyPr>
          <a:lstStyle/>
          <a:p>
            <a:pPr marL="17780" algn="ctr">
              <a:lnSpc>
                <a:spcPct val="100000"/>
              </a:lnSpc>
            </a:pPr>
            <a:r>
              <a:rPr sz="1600" b="1" spc="-15" dirty="0">
                <a:latin typeface="Times New Roman"/>
                <a:cs typeface="Times New Roman"/>
              </a:rPr>
              <a:t>ABS</a:t>
            </a:r>
            <a:r>
              <a:rPr sz="1600" b="1" spc="-10" dirty="0">
                <a:latin typeface="Times New Roman"/>
                <a:cs typeface="Times New Roman"/>
              </a:rPr>
              <a:t>T</a:t>
            </a:r>
            <a:r>
              <a:rPr sz="1600" b="1" spc="-15" dirty="0">
                <a:latin typeface="Times New Roman"/>
                <a:cs typeface="Times New Roman"/>
              </a:rPr>
              <a:t>RACT</a:t>
            </a:r>
            <a:endParaRPr sz="1600" dirty="0">
              <a:latin typeface="Times New Roman"/>
              <a:cs typeface="Times New Roman"/>
            </a:endParaRPr>
          </a:p>
          <a:p>
            <a:pPr marL="377190" marR="350520" algn="ctr">
              <a:lnSpc>
                <a:spcPct val="103699"/>
              </a:lnSpc>
              <a:spcBef>
                <a:spcPts val="795"/>
              </a:spcBef>
            </a:pPr>
            <a:r>
              <a:rPr sz="1400" b="1" spc="-10" dirty="0">
                <a:latin typeface="Times New Roman"/>
                <a:cs typeface="Times New Roman"/>
              </a:rPr>
              <a:t>ANA</a:t>
            </a:r>
            <a:r>
              <a:rPr sz="1400" b="1" dirty="0">
                <a:latin typeface="Times New Roman"/>
                <a:cs typeface="Times New Roman"/>
              </a:rPr>
              <a:t>L</a:t>
            </a:r>
            <a:r>
              <a:rPr sz="1400" b="1" spc="-10" dirty="0">
                <a:latin typeface="Times New Roman"/>
                <a:cs typeface="Times New Roman"/>
              </a:rPr>
              <a:t>Y</a:t>
            </a:r>
            <a:r>
              <a:rPr sz="1400" b="1" dirty="0">
                <a:latin typeface="Times New Roman"/>
                <a:cs typeface="Times New Roman"/>
              </a:rPr>
              <a:t>SIS OF</a:t>
            </a:r>
            <a:r>
              <a:rPr sz="1400" b="1" spc="-10" dirty="0">
                <a:latin typeface="Times New Roman"/>
                <a:cs typeface="Times New Roman"/>
              </a:rPr>
              <a:t> </a:t>
            </a:r>
            <a:r>
              <a:rPr sz="1400" b="1" dirty="0">
                <a:latin typeface="Times New Roman"/>
                <a:cs typeface="Times New Roman"/>
              </a:rPr>
              <a:t>O</a:t>
            </a:r>
            <a:r>
              <a:rPr sz="1400" b="1" spc="-10" dirty="0">
                <a:latin typeface="Times New Roman"/>
                <a:cs typeface="Times New Roman"/>
              </a:rPr>
              <a:t>N</a:t>
            </a:r>
            <a:r>
              <a:rPr sz="1400" b="1" dirty="0">
                <a:latin typeface="Times New Roman"/>
                <a:cs typeface="Times New Roman"/>
              </a:rPr>
              <a:t>LI</a:t>
            </a:r>
            <a:r>
              <a:rPr sz="1400" b="1" spc="-10" dirty="0">
                <a:latin typeface="Times New Roman"/>
                <a:cs typeface="Times New Roman"/>
              </a:rPr>
              <a:t>N</a:t>
            </a:r>
            <a:r>
              <a:rPr sz="1400" b="1" dirty="0">
                <a:latin typeface="Times New Roman"/>
                <a:cs typeface="Times New Roman"/>
              </a:rPr>
              <a:t>E S</a:t>
            </a:r>
            <a:r>
              <a:rPr sz="1400" b="1" spc="-5" dirty="0">
                <a:latin typeface="Times New Roman"/>
                <a:cs typeface="Times New Roman"/>
              </a:rPr>
              <a:t>H</a:t>
            </a:r>
            <a:r>
              <a:rPr sz="1400" b="1" dirty="0">
                <a:latin typeface="Times New Roman"/>
                <a:cs typeface="Times New Roman"/>
              </a:rPr>
              <a:t>O</a:t>
            </a:r>
            <a:r>
              <a:rPr sz="1400" b="1" spc="-10" dirty="0">
                <a:latin typeface="Times New Roman"/>
                <a:cs typeface="Times New Roman"/>
              </a:rPr>
              <a:t>PP</a:t>
            </a:r>
            <a:r>
              <a:rPr sz="1400" b="1" dirty="0">
                <a:latin typeface="Times New Roman"/>
                <a:cs typeface="Times New Roman"/>
              </a:rPr>
              <a:t>E</a:t>
            </a:r>
            <a:r>
              <a:rPr sz="1400" b="1" spc="-10" dirty="0">
                <a:latin typeface="Times New Roman"/>
                <a:cs typeface="Times New Roman"/>
              </a:rPr>
              <a:t>R</a:t>
            </a:r>
            <a:r>
              <a:rPr sz="1400" b="1" dirty="0">
                <a:latin typeface="Times New Roman"/>
                <a:cs typeface="Times New Roman"/>
              </a:rPr>
              <a:t>S WISH </a:t>
            </a:r>
            <a:r>
              <a:rPr sz="1400" b="1" spc="-15" dirty="0">
                <a:latin typeface="Times New Roman"/>
                <a:cs typeface="Times New Roman"/>
              </a:rPr>
              <a:t>L</a:t>
            </a:r>
            <a:r>
              <a:rPr sz="1400" b="1" dirty="0">
                <a:latin typeface="Times New Roman"/>
                <a:cs typeface="Times New Roman"/>
              </a:rPr>
              <a:t>IST </a:t>
            </a:r>
            <a:r>
              <a:rPr sz="1400" b="1" spc="-10" dirty="0">
                <a:latin typeface="Times New Roman"/>
                <a:cs typeface="Times New Roman"/>
              </a:rPr>
              <a:t>AN</a:t>
            </a:r>
            <a:r>
              <a:rPr sz="1400" b="1" dirty="0">
                <a:latin typeface="Times New Roman"/>
                <a:cs typeface="Times New Roman"/>
              </a:rPr>
              <a:t>D</a:t>
            </a:r>
            <a:r>
              <a:rPr sz="1400" b="1" spc="-5" dirty="0">
                <a:latin typeface="Times New Roman"/>
                <a:cs typeface="Times New Roman"/>
              </a:rPr>
              <a:t> </a:t>
            </a:r>
            <a:r>
              <a:rPr sz="1400" b="1" spc="-10" dirty="0">
                <a:latin typeface="Times New Roman"/>
                <a:cs typeface="Times New Roman"/>
              </a:rPr>
              <a:t>PR</a:t>
            </a:r>
            <a:r>
              <a:rPr sz="1400" b="1" dirty="0">
                <a:latin typeface="Times New Roman"/>
                <a:cs typeface="Times New Roman"/>
              </a:rPr>
              <a:t>E</a:t>
            </a:r>
            <a:r>
              <a:rPr sz="1400" b="1" spc="-10" dirty="0">
                <a:latin typeface="Times New Roman"/>
                <a:cs typeface="Times New Roman"/>
              </a:rPr>
              <a:t>D</a:t>
            </a:r>
            <a:r>
              <a:rPr sz="1400" b="1" dirty="0">
                <a:latin typeface="Times New Roman"/>
                <a:cs typeface="Times New Roman"/>
              </a:rPr>
              <a:t>I</a:t>
            </a:r>
            <a:r>
              <a:rPr sz="1400" b="1" spc="-10" dirty="0">
                <a:latin typeface="Times New Roman"/>
                <a:cs typeface="Times New Roman"/>
              </a:rPr>
              <a:t>C</a:t>
            </a:r>
            <a:r>
              <a:rPr sz="1400" b="1" dirty="0">
                <a:latin typeface="Times New Roman"/>
                <a:cs typeface="Times New Roman"/>
              </a:rPr>
              <a:t>TI</a:t>
            </a:r>
            <a:r>
              <a:rPr sz="1400" b="1" spc="-10" dirty="0">
                <a:latin typeface="Times New Roman"/>
                <a:cs typeface="Times New Roman"/>
              </a:rPr>
              <a:t>N</a:t>
            </a:r>
            <a:r>
              <a:rPr sz="1400" b="1" dirty="0">
                <a:latin typeface="Times New Roman"/>
                <a:cs typeface="Times New Roman"/>
              </a:rPr>
              <a:t>G THE </a:t>
            </a:r>
            <a:r>
              <a:rPr sz="1400" b="1" spc="-10" dirty="0">
                <a:latin typeface="Times New Roman"/>
                <a:cs typeface="Times New Roman"/>
              </a:rPr>
              <a:t>R</a:t>
            </a:r>
            <a:r>
              <a:rPr sz="1400" b="1" dirty="0">
                <a:latin typeface="Times New Roman"/>
                <a:cs typeface="Times New Roman"/>
              </a:rPr>
              <a:t>E</a:t>
            </a:r>
            <a:r>
              <a:rPr sz="1400" b="1" spc="-10" dirty="0">
                <a:latin typeface="Times New Roman"/>
                <a:cs typeface="Times New Roman"/>
              </a:rPr>
              <a:t>V</a:t>
            </a:r>
            <a:r>
              <a:rPr sz="1400" b="1" dirty="0">
                <a:latin typeface="Times New Roman"/>
                <a:cs typeface="Times New Roman"/>
              </a:rPr>
              <a:t>E</a:t>
            </a:r>
            <a:r>
              <a:rPr sz="1400" b="1" spc="-10" dirty="0">
                <a:latin typeface="Times New Roman"/>
                <a:cs typeface="Times New Roman"/>
              </a:rPr>
              <a:t>NU</a:t>
            </a:r>
            <a:r>
              <a:rPr sz="1400" b="1" dirty="0">
                <a:latin typeface="Times New Roman"/>
                <a:cs typeface="Times New Roman"/>
              </a:rPr>
              <a:t>E</a:t>
            </a: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spcBef>
                <a:spcPts val="52"/>
              </a:spcBef>
            </a:pPr>
            <a:endParaRPr sz="1150" dirty="0">
              <a:latin typeface="Times New Roman"/>
              <a:cs typeface="Times New Roman"/>
            </a:endParaRPr>
          </a:p>
          <a:p>
            <a:pPr marL="12700" marR="5080">
              <a:lnSpc>
                <a:spcPct val="95800"/>
              </a:lnSpc>
            </a:pPr>
            <a:r>
              <a:rPr sz="1600" spc="-20" dirty="0">
                <a:solidFill>
                  <a:srgbClr val="323232"/>
                </a:solidFill>
                <a:latin typeface="Times New Roman"/>
                <a:cs typeface="Times New Roman"/>
              </a:rPr>
              <a:t>I</a:t>
            </a:r>
            <a:r>
              <a:rPr sz="1600" dirty="0">
                <a:solidFill>
                  <a:srgbClr val="323232"/>
                </a:solidFill>
                <a:latin typeface="Times New Roman"/>
                <a:cs typeface="Times New Roman"/>
              </a:rPr>
              <a:t>n this stu</a:t>
            </a:r>
            <a:r>
              <a:rPr sz="1600" spc="20" dirty="0">
                <a:solidFill>
                  <a:srgbClr val="323232"/>
                </a:solidFill>
                <a:latin typeface="Times New Roman"/>
                <a:cs typeface="Times New Roman"/>
              </a:rPr>
              <a:t>d</a:t>
            </a:r>
            <a:r>
              <a:rPr sz="1600" dirty="0">
                <a:solidFill>
                  <a:srgbClr val="323232"/>
                </a:solidFill>
                <a:latin typeface="Times New Roman"/>
                <a:cs typeface="Times New Roman"/>
              </a:rPr>
              <a:t>y</a:t>
            </a:r>
            <a:r>
              <a:rPr sz="1600" spc="-25" dirty="0">
                <a:solidFill>
                  <a:srgbClr val="323232"/>
                </a:solidFill>
                <a:latin typeface="Times New Roman"/>
                <a:cs typeface="Times New Roman"/>
              </a:rPr>
              <a:t> </a:t>
            </a:r>
            <a:r>
              <a:rPr sz="1600" dirty="0">
                <a:solidFill>
                  <a:srgbClr val="323232"/>
                </a:solidFill>
                <a:latin typeface="Times New Roman"/>
                <a:cs typeface="Times New Roman"/>
              </a:rPr>
              <a:t>we</a:t>
            </a:r>
            <a:r>
              <a:rPr sz="1600" spc="-10" dirty="0">
                <a:solidFill>
                  <a:srgbClr val="323232"/>
                </a:solidFill>
                <a:latin typeface="Times New Roman"/>
                <a:cs typeface="Times New Roman"/>
              </a:rPr>
              <a:t> </a:t>
            </a:r>
            <a:r>
              <a:rPr sz="1600" dirty="0">
                <a:solidFill>
                  <a:srgbClr val="323232"/>
                </a:solidFill>
                <a:latin typeface="Times New Roman"/>
                <a:cs typeface="Times New Roman"/>
              </a:rPr>
              <a:t>invest</a:t>
            </a:r>
            <a:r>
              <a:rPr sz="1600" spc="10" dirty="0">
                <a:solidFill>
                  <a:srgbClr val="323232"/>
                </a:solidFill>
                <a:latin typeface="Times New Roman"/>
                <a:cs typeface="Times New Roman"/>
              </a:rPr>
              <a:t>i</a:t>
            </a:r>
            <a:r>
              <a:rPr sz="1600" spc="-15" dirty="0">
                <a:solidFill>
                  <a:srgbClr val="323232"/>
                </a:solidFill>
                <a:latin typeface="Times New Roman"/>
                <a:cs typeface="Times New Roman"/>
              </a:rPr>
              <a:t>g</a:t>
            </a:r>
            <a:r>
              <a:rPr sz="1600" spc="5" dirty="0">
                <a:solidFill>
                  <a:srgbClr val="323232"/>
                </a:solidFill>
                <a:latin typeface="Times New Roman"/>
                <a:cs typeface="Times New Roman"/>
              </a:rPr>
              <a:t>a</a:t>
            </a:r>
            <a:r>
              <a:rPr sz="1600" dirty="0">
                <a:solidFill>
                  <a:srgbClr val="323232"/>
                </a:solidFill>
                <a:latin typeface="Times New Roman"/>
                <a:cs typeface="Times New Roman"/>
              </a:rPr>
              <a:t>te </a:t>
            </a:r>
            <a:r>
              <a:rPr sz="1600" spc="-5" dirty="0">
                <a:solidFill>
                  <a:srgbClr val="323232"/>
                </a:solidFill>
                <a:latin typeface="Times New Roman"/>
                <a:cs typeface="Times New Roman"/>
              </a:rPr>
              <a:t>w</a:t>
            </a:r>
            <a:r>
              <a:rPr sz="1600" dirty="0">
                <a:solidFill>
                  <a:srgbClr val="323232"/>
                </a:solidFill>
                <a:latin typeface="Times New Roman"/>
                <a:cs typeface="Times New Roman"/>
              </a:rPr>
              <a:t>h</a:t>
            </a:r>
            <a:r>
              <a:rPr sz="1600" spc="-5" dirty="0">
                <a:solidFill>
                  <a:srgbClr val="323232"/>
                </a:solidFill>
                <a:latin typeface="Times New Roman"/>
                <a:cs typeface="Times New Roman"/>
              </a:rPr>
              <a:t>a</a:t>
            </a:r>
            <a:r>
              <a:rPr sz="1600" dirty="0">
                <a:solidFill>
                  <a:srgbClr val="323232"/>
                </a:solidFill>
                <a:latin typeface="Times New Roman"/>
                <a:cs typeface="Times New Roman"/>
              </a:rPr>
              <a:t>t motiv</a:t>
            </a:r>
            <a:r>
              <a:rPr sz="1600" spc="-5" dirty="0">
                <a:solidFill>
                  <a:srgbClr val="323232"/>
                </a:solidFill>
                <a:latin typeface="Times New Roman"/>
                <a:cs typeface="Times New Roman"/>
              </a:rPr>
              <a:t>a</a:t>
            </a:r>
            <a:r>
              <a:rPr sz="1600" dirty="0">
                <a:solidFill>
                  <a:srgbClr val="323232"/>
                </a:solidFill>
                <a:latin typeface="Times New Roman"/>
                <a:cs typeface="Times New Roman"/>
              </a:rPr>
              <a:t>tes online</a:t>
            </a:r>
            <a:r>
              <a:rPr sz="1600" spc="-5" dirty="0">
                <a:solidFill>
                  <a:srgbClr val="323232"/>
                </a:solidFill>
                <a:latin typeface="Times New Roman"/>
                <a:cs typeface="Times New Roman"/>
              </a:rPr>
              <a:t> </a:t>
            </a:r>
            <a:r>
              <a:rPr sz="1600" dirty="0">
                <a:solidFill>
                  <a:srgbClr val="323232"/>
                </a:solidFill>
                <a:latin typeface="Times New Roman"/>
                <a:cs typeface="Times New Roman"/>
              </a:rPr>
              <a:t>shopp</a:t>
            </a:r>
            <a:r>
              <a:rPr sz="1600" spc="-5" dirty="0">
                <a:solidFill>
                  <a:srgbClr val="323232"/>
                </a:solidFill>
                <a:latin typeface="Times New Roman"/>
                <a:cs typeface="Times New Roman"/>
              </a:rPr>
              <a:t>e</a:t>
            </a:r>
            <a:r>
              <a:rPr sz="1600" dirty="0">
                <a:solidFill>
                  <a:srgbClr val="323232"/>
                </a:solidFill>
                <a:latin typeface="Times New Roman"/>
                <a:cs typeface="Times New Roman"/>
              </a:rPr>
              <a:t>rs </a:t>
            </a:r>
            <a:r>
              <a:rPr sz="1600" spc="-10" dirty="0">
                <a:solidFill>
                  <a:srgbClr val="323232"/>
                </a:solidFill>
                <a:latin typeface="Times New Roman"/>
                <a:cs typeface="Times New Roman"/>
              </a:rPr>
              <a:t>a</a:t>
            </a:r>
            <a:r>
              <a:rPr sz="1600" dirty="0">
                <a:solidFill>
                  <a:srgbClr val="323232"/>
                </a:solidFill>
                <a:latin typeface="Times New Roman"/>
                <a:cs typeface="Times New Roman"/>
              </a:rPr>
              <a:t>nd w</a:t>
            </a:r>
            <a:r>
              <a:rPr sz="1600" spc="5" dirty="0">
                <a:solidFill>
                  <a:srgbClr val="323232"/>
                </a:solidFill>
                <a:latin typeface="Times New Roman"/>
                <a:cs typeface="Times New Roman"/>
              </a:rPr>
              <a:t>h</a:t>
            </a:r>
            <a:r>
              <a:rPr sz="1600" spc="-5" dirty="0">
                <a:solidFill>
                  <a:srgbClr val="323232"/>
                </a:solidFill>
                <a:latin typeface="Times New Roman"/>
                <a:cs typeface="Times New Roman"/>
              </a:rPr>
              <a:t>e</a:t>
            </a:r>
            <a:r>
              <a:rPr sz="1600" dirty="0">
                <a:solidFill>
                  <a:srgbClr val="323232"/>
                </a:solidFill>
                <a:latin typeface="Times New Roman"/>
                <a:cs typeface="Times New Roman"/>
              </a:rPr>
              <a:t>ther</a:t>
            </a:r>
            <a:r>
              <a:rPr sz="1600" spc="-10" dirty="0">
                <a:solidFill>
                  <a:srgbClr val="323232"/>
                </a:solidFill>
                <a:latin typeface="Times New Roman"/>
                <a:cs typeface="Times New Roman"/>
              </a:rPr>
              <a:t> </a:t>
            </a:r>
            <a:r>
              <a:rPr sz="1600" dirty="0">
                <a:solidFill>
                  <a:srgbClr val="323232"/>
                </a:solidFill>
                <a:latin typeface="Times New Roman"/>
                <a:cs typeface="Times New Roman"/>
              </a:rPr>
              <a:t>th</a:t>
            </a:r>
            <a:r>
              <a:rPr sz="1600" spc="5" dirty="0">
                <a:solidFill>
                  <a:srgbClr val="323232"/>
                </a:solidFill>
                <a:latin typeface="Times New Roman"/>
                <a:cs typeface="Times New Roman"/>
              </a:rPr>
              <a:t>e</a:t>
            </a:r>
            <a:r>
              <a:rPr sz="1600" dirty="0">
                <a:solidFill>
                  <a:srgbClr val="323232"/>
                </a:solidFill>
                <a:latin typeface="Times New Roman"/>
                <a:cs typeface="Times New Roman"/>
              </a:rPr>
              <a:t>y</a:t>
            </a:r>
            <a:r>
              <a:rPr sz="1600" spc="-15" dirty="0">
                <a:solidFill>
                  <a:srgbClr val="323232"/>
                </a:solidFill>
                <a:latin typeface="Times New Roman"/>
                <a:cs typeface="Times New Roman"/>
              </a:rPr>
              <a:t> </a:t>
            </a:r>
            <a:r>
              <a:rPr sz="1600" dirty="0">
                <a:solidFill>
                  <a:srgbClr val="323232"/>
                </a:solidFill>
                <a:latin typeface="Times New Roman"/>
                <a:cs typeface="Times New Roman"/>
              </a:rPr>
              <a:t>h</a:t>
            </a:r>
            <a:r>
              <a:rPr sz="1600" spc="-5" dirty="0">
                <a:solidFill>
                  <a:srgbClr val="323232"/>
                </a:solidFill>
                <a:latin typeface="Times New Roman"/>
                <a:cs typeface="Times New Roman"/>
              </a:rPr>
              <a:t>a</a:t>
            </a:r>
            <a:r>
              <a:rPr sz="1600" spc="10" dirty="0">
                <a:solidFill>
                  <a:srgbClr val="323232"/>
                </a:solidFill>
                <a:latin typeface="Times New Roman"/>
                <a:cs typeface="Times New Roman"/>
              </a:rPr>
              <a:t>v</a:t>
            </a:r>
            <a:r>
              <a:rPr sz="1600" dirty="0">
                <a:solidFill>
                  <a:srgbClr val="323232"/>
                </a:solidFill>
                <a:latin typeface="Times New Roman"/>
                <a:cs typeface="Times New Roman"/>
              </a:rPr>
              <a:t>e</a:t>
            </a:r>
            <a:r>
              <a:rPr sz="1600" spc="-5" dirty="0">
                <a:solidFill>
                  <a:srgbClr val="323232"/>
                </a:solidFill>
                <a:latin typeface="Times New Roman"/>
                <a:cs typeface="Times New Roman"/>
              </a:rPr>
              <a:t> a</a:t>
            </a:r>
            <a:r>
              <a:rPr sz="1600" spc="20" dirty="0">
                <a:solidFill>
                  <a:srgbClr val="323232"/>
                </a:solidFill>
                <a:latin typeface="Times New Roman"/>
                <a:cs typeface="Times New Roman"/>
              </a:rPr>
              <a:t>n</a:t>
            </a:r>
            <a:r>
              <a:rPr sz="1600" dirty="0">
                <a:solidFill>
                  <a:srgbClr val="323232"/>
                </a:solidFill>
                <a:latin typeface="Times New Roman"/>
                <a:cs typeface="Times New Roman"/>
              </a:rPr>
              <a:t>y</a:t>
            </a:r>
            <a:r>
              <a:rPr sz="1600" spc="-15" dirty="0">
                <a:solidFill>
                  <a:srgbClr val="323232"/>
                </a:solidFill>
                <a:latin typeface="Times New Roman"/>
                <a:cs typeface="Times New Roman"/>
              </a:rPr>
              <a:t> </a:t>
            </a:r>
            <a:r>
              <a:rPr sz="1600" spc="-5" dirty="0">
                <a:solidFill>
                  <a:srgbClr val="323232"/>
                </a:solidFill>
                <a:latin typeface="Times New Roman"/>
                <a:cs typeface="Times New Roman"/>
              </a:rPr>
              <a:t>e</a:t>
            </a:r>
            <a:r>
              <a:rPr sz="1600" spc="10" dirty="0">
                <a:solidFill>
                  <a:srgbClr val="323232"/>
                </a:solidFill>
                <a:latin typeface="Times New Roman"/>
                <a:cs typeface="Times New Roman"/>
              </a:rPr>
              <a:t>x</a:t>
            </a:r>
            <a:r>
              <a:rPr sz="1600" dirty="0">
                <a:solidFill>
                  <a:srgbClr val="323232"/>
                </a:solidFill>
                <a:latin typeface="Times New Roman"/>
                <a:cs typeface="Times New Roman"/>
              </a:rPr>
              <a:t>p</a:t>
            </a:r>
            <a:r>
              <a:rPr sz="1600" spc="-5" dirty="0">
                <a:solidFill>
                  <a:srgbClr val="323232"/>
                </a:solidFill>
                <a:latin typeface="Times New Roman"/>
                <a:cs typeface="Times New Roman"/>
              </a:rPr>
              <a:t>ec</a:t>
            </a:r>
            <a:r>
              <a:rPr sz="1600" dirty="0">
                <a:solidFill>
                  <a:srgbClr val="323232"/>
                </a:solidFill>
                <a:latin typeface="Times New Roman"/>
                <a:cs typeface="Times New Roman"/>
              </a:rPr>
              <a:t>tations whi</a:t>
            </a:r>
            <a:r>
              <a:rPr sz="1600" spc="-5" dirty="0">
                <a:solidFill>
                  <a:srgbClr val="323232"/>
                </a:solidFill>
                <a:latin typeface="Times New Roman"/>
                <a:cs typeface="Times New Roman"/>
              </a:rPr>
              <a:t>c</a:t>
            </a:r>
            <a:r>
              <a:rPr sz="1600" dirty="0">
                <a:solidFill>
                  <a:srgbClr val="323232"/>
                </a:solidFill>
                <a:latin typeface="Times New Roman"/>
                <a:cs typeface="Times New Roman"/>
              </a:rPr>
              <a:t>h if ful</a:t>
            </a:r>
            <a:r>
              <a:rPr sz="1600" spc="-5" dirty="0">
                <a:solidFill>
                  <a:srgbClr val="323232"/>
                </a:solidFill>
                <a:latin typeface="Times New Roman"/>
                <a:cs typeface="Times New Roman"/>
              </a:rPr>
              <a:t>f</a:t>
            </a:r>
            <a:r>
              <a:rPr sz="1600" dirty="0">
                <a:solidFill>
                  <a:srgbClr val="323232"/>
                </a:solidFill>
                <a:latin typeface="Times New Roman"/>
                <a:cs typeface="Times New Roman"/>
              </a:rPr>
              <a:t>illed </a:t>
            </a:r>
            <a:r>
              <a:rPr sz="1600" spc="-5" dirty="0">
                <a:solidFill>
                  <a:srgbClr val="323232"/>
                </a:solidFill>
                <a:latin typeface="Times New Roman"/>
                <a:cs typeface="Times New Roman"/>
              </a:rPr>
              <a:t>w</a:t>
            </a:r>
            <a:r>
              <a:rPr sz="1600" dirty="0">
                <a:solidFill>
                  <a:srgbClr val="323232"/>
                </a:solidFill>
                <a:latin typeface="Times New Roman"/>
                <a:cs typeface="Times New Roman"/>
              </a:rPr>
              <a:t>ill fu</a:t>
            </a:r>
            <a:r>
              <a:rPr sz="1600" spc="-5" dirty="0">
                <a:solidFill>
                  <a:srgbClr val="323232"/>
                </a:solidFill>
                <a:latin typeface="Times New Roman"/>
                <a:cs typeface="Times New Roman"/>
              </a:rPr>
              <a:t>r</a:t>
            </a:r>
            <a:r>
              <a:rPr sz="1600" dirty="0">
                <a:solidFill>
                  <a:srgbClr val="323232"/>
                </a:solidFill>
                <a:latin typeface="Times New Roman"/>
                <a:cs typeface="Times New Roman"/>
              </a:rPr>
              <a:t>ther</a:t>
            </a:r>
            <a:r>
              <a:rPr sz="1600" spc="-10" dirty="0">
                <a:solidFill>
                  <a:srgbClr val="323232"/>
                </a:solidFill>
                <a:latin typeface="Times New Roman"/>
                <a:cs typeface="Times New Roman"/>
              </a:rPr>
              <a:t> </a:t>
            </a:r>
            <a:r>
              <a:rPr sz="1600" spc="-5" dirty="0">
                <a:solidFill>
                  <a:srgbClr val="323232"/>
                </a:solidFill>
                <a:latin typeface="Times New Roman"/>
                <a:cs typeface="Times New Roman"/>
              </a:rPr>
              <a:t>e</a:t>
            </a:r>
            <a:r>
              <a:rPr sz="1600" dirty="0">
                <a:solidFill>
                  <a:srgbClr val="323232"/>
                </a:solidFill>
                <a:latin typeface="Times New Roman"/>
                <a:cs typeface="Times New Roman"/>
              </a:rPr>
              <a:t>n</a:t>
            </a:r>
            <a:r>
              <a:rPr sz="1600" spc="10" dirty="0">
                <a:solidFill>
                  <a:srgbClr val="323232"/>
                </a:solidFill>
                <a:latin typeface="Times New Roman"/>
                <a:cs typeface="Times New Roman"/>
              </a:rPr>
              <a:t>h</a:t>
            </a:r>
            <a:r>
              <a:rPr sz="1600" spc="5" dirty="0">
                <a:solidFill>
                  <a:srgbClr val="323232"/>
                </a:solidFill>
                <a:latin typeface="Times New Roman"/>
                <a:cs typeface="Times New Roman"/>
              </a:rPr>
              <a:t>a</a:t>
            </a:r>
            <a:r>
              <a:rPr sz="1600" dirty="0">
                <a:solidFill>
                  <a:srgbClr val="323232"/>
                </a:solidFill>
                <a:latin typeface="Times New Roman"/>
                <a:cs typeface="Times New Roman"/>
              </a:rPr>
              <a:t>n</a:t>
            </a:r>
            <a:r>
              <a:rPr sz="1600" spc="-5" dirty="0">
                <a:solidFill>
                  <a:srgbClr val="323232"/>
                </a:solidFill>
                <a:latin typeface="Times New Roman"/>
                <a:cs typeface="Times New Roman"/>
              </a:rPr>
              <a:t>c</a:t>
            </a:r>
            <a:r>
              <a:rPr sz="1600" dirty="0">
                <a:solidFill>
                  <a:srgbClr val="323232"/>
                </a:solidFill>
                <a:latin typeface="Times New Roman"/>
                <a:cs typeface="Times New Roman"/>
              </a:rPr>
              <a:t>e</a:t>
            </a:r>
            <a:r>
              <a:rPr sz="1600" spc="-5" dirty="0">
                <a:solidFill>
                  <a:srgbClr val="323232"/>
                </a:solidFill>
                <a:latin typeface="Times New Roman"/>
                <a:cs typeface="Times New Roman"/>
              </a:rPr>
              <a:t> </a:t>
            </a:r>
            <a:r>
              <a:rPr sz="1600" dirty="0">
                <a:solidFill>
                  <a:srgbClr val="323232"/>
                </a:solidFill>
                <a:latin typeface="Times New Roman"/>
                <a:cs typeface="Times New Roman"/>
              </a:rPr>
              <a:t>their</a:t>
            </a:r>
            <a:r>
              <a:rPr sz="1600" spc="-5" dirty="0">
                <a:solidFill>
                  <a:srgbClr val="323232"/>
                </a:solidFill>
                <a:latin typeface="Times New Roman"/>
                <a:cs typeface="Times New Roman"/>
              </a:rPr>
              <a:t> </a:t>
            </a:r>
            <a:r>
              <a:rPr sz="1600" dirty="0">
                <a:solidFill>
                  <a:srgbClr val="323232"/>
                </a:solidFill>
                <a:latin typeface="Times New Roman"/>
                <a:cs typeface="Times New Roman"/>
              </a:rPr>
              <a:t>b</a:t>
            </a:r>
            <a:r>
              <a:rPr sz="1600" spc="-5" dirty="0">
                <a:solidFill>
                  <a:srgbClr val="323232"/>
                </a:solidFill>
                <a:latin typeface="Times New Roman"/>
                <a:cs typeface="Times New Roman"/>
              </a:rPr>
              <a:t>e</a:t>
            </a:r>
            <a:r>
              <a:rPr sz="1600" spc="10" dirty="0">
                <a:solidFill>
                  <a:srgbClr val="323232"/>
                </a:solidFill>
                <a:latin typeface="Times New Roman"/>
                <a:cs typeface="Times New Roman"/>
              </a:rPr>
              <a:t>h</a:t>
            </a:r>
            <a:r>
              <a:rPr sz="1600" spc="-5" dirty="0">
                <a:solidFill>
                  <a:srgbClr val="323232"/>
                </a:solidFill>
                <a:latin typeface="Times New Roman"/>
                <a:cs typeface="Times New Roman"/>
              </a:rPr>
              <a:t>a</a:t>
            </a:r>
            <a:r>
              <a:rPr sz="1600" dirty="0">
                <a:solidFill>
                  <a:srgbClr val="323232"/>
                </a:solidFill>
                <a:latin typeface="Times New Roman"/>
                <a:cs typeface="Times New Roman"/>
              </a:rPr>
              <a:t>vior</a:t>
            </a:r>
            <a:r>
              <a:rPr sz="1600" spc="-10" dirty="0">
                <a:solidFill>
                  <a:srgbClr val="323232"/>
                </a:solidFill>
                <a:latin typeface="Times New Roman"/>
                <a:cs typeface="Times New Roman"/>
              </a:rPr>
              <a:t>a</a:t>
            </a:r>
            <a:r>
              <a:rPr sz="1600" dirty="0">
                <a:solidFill>
                  <a:srgbClr val="323232"/>
                </a:solidFill>
                <a:latin typeface="Times New Roman"/>
                <a:cs typeface="Times New Roman"/>
              </a:rPr>
              <a:t>l inte</a:t>
            </a:r>
            <a:r>
              <a:rPr sz="1600" spc="5" dirty="0">
                <a:solidFill>
                  <a:srgbClr val="323232"/>
                </a:solidFill>
                <a:latin typeface="Times New Roman"/>
                <a:cs typeface="Times New Roman"/>
              </a:rPr>
              <a:t>n</a:t>
            </a:r>
            <a:r>
              <a:rPr sz="1600" dirty="0">
                <a:solidFill>
                  <a:srgbClr val="323232"/>
                </a:solidFill>
                <a:latin typeface="Times New Roman"/>
                <a:cs typeface="Times New Roman"/>
              </a:rPr>
              <a:t>tion to shop </a:t>
            </a:r>
            <a:r>
              <a:rPr sz="1600" spc="15" dirty="0">
                <a:solidFill>
                  <a:srgbClr val="323232"/>
                </a:solidFill>
                <a:latin typeface="Times New Roman"/>
                <a:cs typeface="Times New Roman"/>
              </a:rPr>
              <a:t>o</a:t>
            </a:r>
            <a:r>
              <a:rPr sz="1600" dirty="0">
                <a:solidFill>
                  <a:srgbClr val="323232"/>
                </a:solidFill>
                <a:latin typeface="Times New Roman"/>
                <a:cs typeface="Times New Roman"/>
              </a:rPr>
              <a:t>nlin</a:t>
            </a:r>
            <a:r>
              <a:rPr sz="1600" spc="-5" dirty="0">
                <a:solidFill>
                  <a:srgbClr val="323232"/>
                </a:solidFill>
                <a:latin typeface="Times New Roman"/>
                <a:cs typeface="Times New Roman"/>
              </a:rPr>
              <a:t>e</a:t>
            </a:r>
            <a:r>
              <a:rPr sz="1600" dirty="0">
                <a:solidFill>
                  <a:srgbClr val="323232"/>
                </a:solidFill>
                <a:latin typeface="Times New Roman"/>
                <a:cs typeface="Times New Roman"/>
              </a:rPr>
              <a:t>. </a:t>
            </a:r>
            <a:r>
              <a:rPr sz="1600" spc="5" dirty="0">
                <a:solidFill>
                  <a:srgbClr val="323232"/>
                </a:solidFill>
                <a:latin typeface="Times New Roman"/>
                <a:cs typeface="Times New Roman"/>
              </a:rPr>
              <a:t>W</a:t>
            </a:r>
            <a:r>
              <a:rPr sz="1600" dirty="0">
                <a:solidFill>
                  <a:srgbClr val="323232"/>
                </a:solidFill>
                <a:latin typeface="Times New Roman"/>
                <a:cs typeface="Times New Roman"/>
              </a:rPr>
              <a:t>e</a:t>
            </a:r>
            <a:r>
              <a:rPr sz="1600" spc="-5" dirty="0">
                <a:solidFill>
                  <a:srgbClr val="323232"/>
                </a:solidFill>
                <a:latin typeface="Times New Roman"/>
                <a:cs typeface="Times New Roman"/>
              </a:rPr>
              <a:t> </a:t>
            </a:r>
            <a:r>
              <a:rPr sz="1600" spc="-15" dirty="0">
                <a:solidFill>
                  <a:srgbClr val="323232"/>
                </a:solidFill>
                <a:latin typeface="Times New Roman"/>
                <a:cs typeface="Times New Roman"/>
              </a:rPr>
              <a:t>u</a:t>
            </a:r>
            <a:r>
              <a:rPr sz="1600" dirty="0">
                <a:solidFill>
                  <a:srgbClr val="323232"/>
                </a:solidFill>
                <a:latin typeface="Times New Roman"/>
                <a:cs typeface="Times New Roman"/>
              </a:rPr>
              <a:t>se</a:t>
            </a:r>
            <a:r>
              <a:rPr sz="1600" spc="-5" dirty="0">
                <a:solidFill>
                  <a:srgbClr val="323232"/>
                </a:solidFill>
                <a:latin typeface="Times New Roman"/>
                <a:cs typeface="Times New Roman"/>
              </a:rPr>
              <a:t> </a:t>
            </a:r>
            <a:r>
              <a:rPr sz="1600" dirty="0">
                <a:solidFill>
                  <a:srgbClr val="323232"/>
                </a:solidFill>
                <a:latin typeface="Times New Roman"/>
                <a:cs typeface="Times New Roman"/>
              </a:rPr>
              <a:t>the g</a:t>
            </a:r>
            <a:r>
              <a:rPr sz="1600" spc="-10" dirty="0">
                <a:solidFill>
                  <a:srgbClr val="323232"/>
                </a:solidFill>
                <a:latin typeface="Times New Roman"/>
                <a:cs typeface="Times New Roman"/>
              </a:rPr>
              <a:t>r</a:t>
            </a:r>
            <a:r>
              <a:rPr sz="1600" dirty="0">
                <a:solidFill>
                  <a:srgbClr val="323232"/>
                </a:solidFill>
                <a:latin typeface="Times New Roman"/>
                <a:cs typeface="Times New Roman"/>
              </a:rPr>
              <a:t>ound</a:t>
            </a:r>
            <a:r>
              <a:rPr sz="1600" spc="-5" dirty="0">
                <a:solidFill>
                  <a:srgbClr val="323232"/>
                </a:solidFill>
                <a:latin typeface="Times New Roman"/>
                <a:cs typeface="Times New Roman"/>
              </a:rPr>
              <a:t>e</a:t>
            </a:r>
            <a:r>
              <a:rPr sz="1600" dirty="0">
                <a:solidFill>
                  <a:srgbClr val="323232"/>
                </a:solidFill>
                <a:latin typeface="Times New Roman"/>
                <a:cs typeface="Times New Roman"/>
              </a:rPr>
              <a:t>d the</a:t>
            </a:r>
            <a:r>
              <a:rPr sz="1600" spc="5" dirty="0">
                <a:solidFill>
                  <a:srgbClr val="323232"/>
                </a:solidFill>
                <a:latin typeface="Times New Roman"/>
                <a:cs typeface="Times New Roman"/>
              </a:rPr>
              <a:t>o</a:t>
            </a:r>
            <a:r>
              <a:rPr sz="1600" spc="15" dirty="0">
                <a:solidFill>
                  <a:srgbClr val="323232"/>
                </a:solidFill>
                <a:latin typeface="Times New Roman"/>
                <a:cs typeface="Times New Roman"/>
              </a:rPr>
              <a:t>r</a:t>
            </a:r>
            <a:r>
              <a:rPr sz="1600" dirty="0">
                <a:solidFill>
                  <a:srgbClr val="323232"/>
                </a:solidFill>
                <a:latin typeface="Times New Roman"/>
                <a:cs typeface="Times New Roman"/>
              </a:rPr>
              <a:t>y</a:t>
            </a:r>
            <a:r>
              <a:rPr sz="1600" spc="-25" dirty="0">
                <a:solidFill>
                  <a:srgbClr val="323232"/>
                </a:solidFill>
                <a:latin typeface="Times New Roman"/>
                <a:cs typeface="Times New Roman"/>
              </a:rPr>
              <a:t> </a:t>
            </a:r>
            <a:r>
              <a:rPr sz="1600" spc="5" dirty="0">
                <a:solidFill>
                  <a:srgbClr val="323232"/>
                </a:solidFill>
                <a:latin typeface="Times New Roman"/>
                <a:cs typeface="Times New Roman"/>
              </a:rPr>
              <a:t>a</a:t>
            </a:r>
            <a:r>
              <a:rPr sz="1600" dirty="0">
                <a:solidFill>
                  <a:srgbClr val="323232"/>
                </a:solidFill>
                <a:latin typeface="Times New Roman"/>
                <a:cs typeface="Times New Roman"/>
              </a:rPr>
              <a:t>ppro</a:t>
            </a:r>
            <a:r>
              <a:rPr sz="1600" spc="-10" dirty="0">
                <a:solidFill>
                  <a:srgbClr val="323232"/>
                </a:solidFill>
                <a:latin typeface="Times New Roman"/>
                <a:cs typeface="Times New Roman"/>
              </a:rPr>
              <a:t>a</a:t>
            </a:r>
            <a:r>
              <a:rPr sz="1600" spc="-5" dirty="0">
                <a:solidFill>
                  <a:srgbClr val="323232"/>
                </a:solidFill>
                <a:latin typeface="Times New Roman"/>
                <a:cs typeface="Times New Roman"/>
              </a:rPr>
              <a:t>c</a:t>
            </a:r>
            <a:r>
              <a:rPr sz="1600" dirty="0">
                <a:solidFill>
                  <a:srgbClr val="323232"/>
                </a:solidFill>
                <a:latin typeface="Times New Roman"/>
                <a:cs typeface="Times New Roman"/>
              </a:rPr>
              <a:t>h to </a:t>
            </a:r>
            <a:r>
              <a:rPr sz="1600" spc="-10" dirty="0">
                <a:solidFill>
                  <a:srgbClr val="323232"/>
                </a:solidFill>
                <a:latin typeface="Times New Roman"/>
                <a:cs typeface="Times New Roman"/>
              </a:rPr>
              <a:t>g</a:t>
            </a:r>
            <a:r>
              <a:rPr sz="1600" spc="-5" dirty="0">
                <a:solidFill>
                  <a:srgbClr val="323232"/>
                </a:solidFill>
                <a:latin typeface="Times New Roman"/>
                <a:cs typeface="Times New Roman"/>
              </a:rPr>
              <a:t>e</a:t>
            </a:r>
            <a:r>
              <a:rPr sz="1600" spc="10" dirty="0">
                <a:solidFill>
                  <a:srgbClr val="323232"/>
                </a:solidFill>
                <a:latin typeface="Times New Roman"/>
                <a:cs typeface="Times New Roman"/>
              </a:rPr>
              <a:t>n</a:t>
            </a:r>
            <a:r>
              <a:rPr sz="1600" spc="-5" dirty="0">
                <a:solidFill>
                  <a:srgbClr val="323232"/>
                </a:solidFill>
                <a:latin typeface="Times New Roman"/>
                <a:cs typeface="Times New Roman"/>
              </a:rPr>
              <a:t>e</a:t>
            </a:r>
            <a:r>
              <a:rPr sz="1600" dirty="0">
                <a:solidFill>
                  <a:srgbClr val="323232"/>
                </a:solidFill>
                <a:latin typeface="Times New Roman"/>
                <a:cs typeface="Times New Roman"/>
              </a:rPr>
              <a:t>r</a:t>
            </a:r>
            <a:r>
              <a:rPr sz="1600" spc="-10" dirty="0">
                <a:solidFill>
                  <a:srgbClr val="323232"/>
                </a:solidFill>
                <a:latin typeface="Times New Roman"/>
                <a:cs typeface="Times New Roman"/>
              </a:rPr>
              <a:t>a</a:t>
            </a:r>
            <a:r>
              <a:rPr sz="1600" dirty="0">
                <a:solidFill>
                  <a:srgbClr val="323232"/>
                </a:solidFill>
                <a:latin typeface="Times New Roman"/>
                <a:cs typeface="Times New Roman"/>
              </a:rPr>
              <a:t>te t</a:t>
            </a:r>
            <a:r>
              <a:rPr sz="1600" spc="10" dirty="0">
                <a:solidFill>
                  <a:srgbClr val="323232"/>
                </a:solidFill>
                <a:latin typeface="Times New Roman"/>
                <a:cs typeface="Times New Roman"/>
              </a:rPr>
              <a:t>h</a:t>
            </a:r>
            <a:r>
              <a:rPr sz="1600" dirty="0">
                <a:solidFill>
                  <a:srgbClr val="323232"/>
                </a:solidFill>
                <a:latin typeface="Times New Roman"/>
                <a:cs typeface="Times New Roman"/>
              </a:rPr>
              <a:t>e</a:t>
            </a:r>
            <a:r>
              <a:rPr sz="1600" spc="-5" dirty="0">
                <a:solidFill>
                  <a:srgbClr val="323232"/>
                </a:solidFill>
                <a:latin typeface="Times New Roman"/>
                <a:cs typeface="Times New Roman"/>
              </a:rPr>
              <a:t> </a:t>
            </a:r>
            <a:r>
              <a:rPr sz="1600" dirty="0">
                <a:solidFill>
                  <a:srgbClr val="323232"/>
                </a:solidFill>
                <a:latin typeface="Times New Roman"/>
                <a:cs typeface="Times New Roman"/>
              </a:rPr>
              <a:t>initi</a:t>
            </a:r>
            <a:r>
              <a:rPr sz="1600" spc="-5" dirty="0">
                <a:solidFill>
                  <a:srgbClr val="323232"/>
                </a:solidFill>
                <a:latin typeface="Times New Roman"/>
                <a:cs typeface="Times New Roman"/>
              </a:rPr>
              <a:t>a</a:t>
            </a:r>
            <a:r>
              <a:rPr sz="1600" dirty="0">
                <a:solidFill>
                  <a:srgbClr val="323232"/>
                </a:solidFill>
                <a:latin typeface="Times New Roman"/>
                <a:cs typeface="Times New Roman"/>
              </a:rPr>
              <a:t>l set of </a:t>
            </a:r>
            <a:r>
              <a:rPr sz="1600" spc="-10" dirty="0">
                <a:solidFill>
                  <a:srgbClr val="323232"/>
                </a:solidFill>
                <a:latin typeface="Times New Roman"/>
                <a:cs typeface="Times New Roman"/>
              </a:rPr>
              <a:t>r</a:t>
            </a:r>
            <a:r>
              <a:rPr sz="1600" spc="-5" dirty="0">
                <a:solidFill>
                  <a:srgbClr val="323232"/>
                </a:solidFill>
                <a:latin typeface="Times New Roman"/>
                <a:cs typeface="Times New Roman"/>
              </a:rPr>
              <a:t>e</a:t>
            </a:r>
            <a:r>
              <a:rPr sz="1600" dirty="0">
                <a:solidFill>
                  <a:srgbClr val="323232"/>
                </a:solidFill>
                <a:latin typeface="Times New Roman"/>
                <a:cs typeface="Times New Roman"/>
              </a:rPr>
              <a:t>sponse</a:t>
            </a:r>
            <a:r>
              <a:rPr sz="1600" spc="5" dirty="0">
                <a:solidFill>
                  <a:srgbClr val="323232"/>
                </a:solidFill>
                <a:latin typeface="Times New Roman"/>
                <a:cs typeface="Times New Roman"/>
              </a:rPr>
              <a:t> </a:t>
            </a:r>
            <a:r>
              <a:rPr sz="1600" dirty="0">
                <a:solidFill>
                  <a:srgbClr val="323232"/>
                </a:solidFill>
                <a:latin typeface="Times New Roman"/>
                <a:cs typeface="Times New Roman"/>
              </a:rPr>
              <a:t>f</a:t>
            </a:r>
            <a:r>
              <a:rPr sz="1600" spc="-10" dirty="0">
                <a:solidFill>
                  <a:srgbClr val="323232"/>
                </a:solidFill>
                <a:latin typeface="Times New Roman"/>
                <a:cs typeface="Times New Roman"/>
              </a:rPr>
              <a:t>r</a:t>
            </a:r>
            <a:r>
              <a:rPr sz="1600" dirty="0">
                <a:solidFill>
                  <a:srgbClr val="323232"/>
                </a:solidFill>
                <a:latin typeface="Times New Roman"/>
                <a:cs typeface="Times New Roman"/>
              </a:rPr>
              <a:t>om online </a:t>
            </a:r>
            <a:r>
              <a:rPr sz="1600" spc="5" dirty="0">
                <a:solidFill>
                  <a:srgbClr val="323232"/>
                </a:solidFill>
                <a:latin typeface="Times New Roman"/>
                <a:cs typeface="Times New Roman"/>
              </a:rPr>
              <a:t>s</a:t>
            </a:r>
            <a:r>
              <a:rPr sz="1600" dirty="0">
                <a:solidFill>
                  <a:srgbClr val="323232"/>
                </a:solidFill>
                <a:latin typeface="Times New Roman"/>
                <a:cs typeface="Times New Roman"/>
              </a:rPr>
              <a:t>hopp</a:t>
            </a:r>
            <a:r>
              <a:rPr sz="1600" spc="-5" dirty="0">
                <a:solidFill>
                  <a:srgbClr val="323232"/>
                </a:solidFill>
                <a:latin typeface="Times New Roman"/>
                <a:cs typeface="Times New Roman"/>
              </a:rPr>
              <a:t>e</a:t>
            </a:r>
            <a:r>
              <a:rPr sz="1600" dirty="0">
                <a:solidFill>
                  <a:srgbClr val="323232"/>
                </a:solidFill>
                <a:latin typeface="Times New Roman"/>
                <a:cs typeface="Times New Roman"/>
              </a:rPr>
              <a:t>rs th</a:t>
            </a:r>
            <a:r>
              <a:rPr sz="1600" spc="-5" dirty="0">
                <a:solidFill>
                  <a:srgbClr val="323232"/>
                </a:solidFill>
                <a:latin typeface="Times New Roman"/>
                <a:cs typeface="Times New Roman"/>
              </a:rPr>
              <a:t>r</a:t>
            </a:r>
            <a:r>
              <a:rPr sz="1600" dirty="0">
                <a:solidFill>
                  <a:srgbClr val="323232"/>
                </a:solidFill>
                <a:latin typeface="Times New Roman"/>
                <a:cs typeface="Times New Roman"/>
              </a:rPr>
              <a:t>o</a:t>
            </a:r>
            <a:r>
              <a:rPr sz="1600" spc="10" dirty="0">
                <a:solidFill>
                  <a:srgbClr val="323232"/>
                </a:solidFill>
                <a:latin typeface="Times New Roman"/>
                <a:cs typeface="Times New Roman"/>
              </a:rPr>
              <a:t>u</a:t>
            </a:r>
            <a:r>
              <a:rPr sz="1600" spc="-15" dirty="0">
                <a:solidFill>
                  <a:srgbClr val="323232"/>
                </a:solidFill>
                <a:latin typeface="Times New Roman"/>
                <a:cs typeface="Times New Roman"/>
              </a:rPr>
              <a:t>g</a:t>
            </a:r>
            <a:r>
              <a:rPr sz="1600" dirty="0">
                <a:solidFill>
                  <a:srgbClr val="323232"/>
                </a:solidFill>
                <a:latin typeface="Times New Roman"/>
                <a:cs typeface="Times New Roman"/>
              </a:rPr>
              <a:t>h 10 </a:t>
            </a:r>
            <a:r>
              <a:rPr sz="1600" spc="-5" dirty="0">
                <a:solidFill>
                  <a:srgbClr val="323232"/>
                </a:solidFill>
                <a:latin typeface="Times New Roman"/>
                <a:cs typeface="Times New Roman"/>
              </a:rPr>
              <a:t>f</a:t>
            </a:r>
            <a:r>
              <a:rPr sz="1600" dirty="0">
                <a:solidFill>
                  <a:srgbClr val="323232"/>
                </a:solidFill>
                <a:latin typeface="Times New Roman"/>
                <a:cs typeface="Times New Roman"/>
              </a:rPr>
              <a:t>o</a:t>
            </a:r>
            <a:r>
              <a:rPr sz="1600" spc="-5" dirty="0">
                <a:solidFill>
                  <a:srgbClr val="323232"/>
                </a:solidFill>
                <a:latin typeface="Times New Roman"/>
                <a:cs typeface="Times New Roman"/>
              </a:rPr>
              <a:t>c</a:t>
            </a:r>
            <a:r>
              <a:rPr sz="1600" dirty="0">
                <a:solidFill>
                  <a:srgbClr val="323232"/>
                </a:solidFill>
                <a:latin typeface="Times New Roman"/>
                <a:cs typeface="Times New Roman"/>
              </a:rPr>
              <a:t>us</a:t>
            </a:r>
            <a:r>
              <a:rPr sz="1600" spc="10" dirty="0">
                <a:solidFill>
                  <a:srgbClr val="323232"/>
                </a:solidFill>
                <a:latin typeface="Times New Roman"/>
                <a:cs typeface="Times New Roman"/>
              </a:rPr>
              <a:t> </a:t>
            </a:r>
            <a:r>
              <a:rPr sz="1600" spc="-15" dirty="0">
                <a:solidFill>
                  <a:srgbClr val="323232"/>
                </a:solidFill>
                <a:latin typeface="Times New Roman"/>
                <a:cs typeface="Times New Roman"/>
              </a:rPr>
              <a:t>g</a:t>
            </a:r>
            <a:r>
              <a:rPr sz="1600" dirty="0">
                <a:solidFill>
                  <a:srgbClr val="323232"/>
                </a:solidFill>
                <a:latin typeface="Times New Roman"/>
                <a:cs typeface="Times New Roman"/>
              </a:rPr>
              <a:t>roups </a:t>
            </a:r>
            <a:r>
              <a:rPr sz="1600" spc="5" dirty="0">
                <a:solidFill>
                  <a:srgbClr val="323232"/>
                </a:solidFill>
                <a:latin typeface="Times New Roman"/>
                <a:cs typeface="Times New Roman"/>
              </a:rPr>
              <a:t>s</a:t>
            </a:r>
            <a:r>
              <a:rPr sz="1600" spc="-5" dirty="0">
                <a:solidFill>
                  <a:srgbClr val="323232"/>
                </a:solidFill>
                <a:latin typeface="Times New Roman"/>
                <a:cs typeface="Times New Roman"/>
              </a:rPr>
              <a:t>e</a:t>
            </a:r>
            <a:r>
              <a:rPr sz="1600" dirty="0">
                <a:solidFill>
                  <a:srgbClr val="323232"/>
                </a:solidFill>
                <a:latin typeface="Times New Roman"/>
                <a:cs typeface="Times New Roman"/>
              </a:rPr>
              <a:t>ssions. The</a:t>
            </a:r>
            <a:r>
              <a:rPr sz="1600" spc="-5" dirty="0">
                <a:solidFill>
                  <a:srgbClr val="323232"/>
                </a:solidFill>
                <a:latin typeface="Times New Roman"/>
                <a:cs typeface="Times New Roman"/>
              </a:rPr>
              <a:t> </a:t>
            </a:r>
            <a:r>
              <a:rPr sz="1600" dirty="0">
                <a:solidFill>
                  <a:srgbClr val="323232"/>
                </a:solidFill>
                <a:latin typeface="Times New Roman"/>
                <a:cs typeface="Times New Roman"/>
              </a:rPr>
              <a:t>r</a:t>
            </a:r>
            <a:r>
              <a:rPr sz="1600" spc="-10" dirty="0">
                <a:solidFill>
                  <a:srgbClr val="323232"/>
                </a:solidFill>
                <a:latin typeface="Times New Roman"/>
                <a:cs typeface="Times New Roman"/>
              </a:rPr>
              <a:t>e</a:t>
            </a:r>
            <a:r>
              <a:rPr sz="1600" spc="10" dirty="0">
                <a:solidFill>
                  <a:srgbClr val="323232"/>
                </a:solidFill>
                <a:latin typeface="Times New Roman"/>
                <a:cs typeface="Times New Roman"/>
              </a:rPr>
              <a:t>s</a:t>
            </a:r>
            <a:r>
              <a:rPr sz="1600" dirty="0">
                <a:solidFill>
                  <a:srgbClr val="323232"/>
                </a:solidFill>
                <a:latin typeface="Times New Roman"/>
                <a:cs typeface="Times New Roman"/>
              </a:rPr>
              <a:t>pons</a:t>
            </a:r>
            <a:r>
              <a:rPr sz="1600" spc="-5" dirty="0">
                <a:solidFill>
                  <a:srgbClr val="323232"/>
                </a:solidFill>
                <a:latin typeface="Times New Roman"/>
                <a:cs typeface="Times New Roman"/>
              </a:rPr>
              <a:t>e</a:t>
            </a:r>
            <a:r>
              <a:rPr sz="1600" dirty="0">
                <a:solidFill>
                  <a:srgbClr val="323232"/>
                </a:solidFill>
                <a:latin typeface="Times New Roman"/>
                <a:cs typeface="Times New Roman"/>
              </a:rPr>
              <a:t>s w</a:t>
            </a:r>
            <a:r>
              <a:rPr sz="1600" spc="-10" dirty="0">
                <a:solidFill>
                  <a:srgbClr val="323232"/>
                </a:solidFill>
                <a:latin typeface="Times New Roman"/>
                <a:cs typeface="Times New Roman"/>
              </a:rPr>
              <a:t>e</a:t>
            </a:r>
            <a:r>
              <a:rPr sz="1600" dirty="0">
                <a:solidFill>
                  <a:srgbClr val="323232"/>
                </a:solidFill>
                <a:latin typeface="Times New Roman"/>
                <a:cs typeface="Times New Roman"/>
              </a:rPr>
              <a:t>re </a:t>
            </a:r>
            <a:r>
              <a:rPr sz="1600" spc="-5" dirty="0">
                <a:solidFill>
                  <a:srgbClr val="323232"/>
                </a:solidFill>
                <a:latin typeface="Times New Roman"/>
                <a:cs typeface="Times New Roman"/>
              </a:rPr>
              <a:t>c</a:t>
            </a:r>
            <a:r>
              <a:rPr sz="1600" dirty="0">
                <a:solidFill>
                  <a:srgbClr val="323232"/>
                </a:solidFill>
                <a:latin typeface="Times New Roman"/>
                <a:cs typeface="Times New Roman"/>
              </a:rPr>
              <a:t>ontent </a:t>
            </a:r>
            <a:r>
              <a:rPr sz="1600" spc="-5" dirty="0">
                <a:solidFill>
                  <a:srgbClr val="323232"/>
                </a:solidFill>
                <a:latin typeface="Times New Roman"/>
                <a:cs typeface="Times New Roman"/>
              </a:rPr>
              <a:t>a</a:t>
            </a:r>
            <a:r>
              <a:rPr sz="1600" dirty="0">
                <a:solidFill>
                  <a:srgbClr val="323232"/>
                </a:solidFill>
                <a:latin typeface="Times New Roman"/>
                <a:cs typeface="Times New Roman"/>
              </a:rPr>
              <a:t>n</a:t>
            </a:r>
            <a:r>
              <a:rPr sz="1600" spc="-5" dirty="0">
                <a:solidFill>
                  <a:srgbClr val="323232"/>
                </a:solidFill>
                <a:latin typeface="Times New Roman"/>
                <a:cs typeface="Times New Roman"/>
              </a:rPr>
              <a:t>a</a:t>
            </a:r>
            <a:r>
              <a:rPr sz="1600" spc="25" dirty="0">
                <a:solidFill>
                  <a:srgbClr val="323232"/>
                </a:solidFill>
                <a:latin typeface="Times New Roman"/>
                <a:cs typeface="Times New Roman"/>
              </a:rPr>
              <a:t>l</a:t>
            </a:r>
            <a:r>
              <a:rPr sz="1600" spc="-25" dirty="0">
                <a:solidFill>
                  <a:srgbClr val="323232"/>
                </a:solidFill>
                <a:latin typeface="Times New Roman"/>
                <a:cs typeface="Times New Roman"/>
              </a:rPr>
              <a:t>y</a:t>
            </a:r>
            <a:r>
              <a:rPr sz="1600" spc="5" dirty="0">
                <a:solidFill>
                  <a:srgbClr val="323232"/>
                </a:solidFill>
                <a:latin typeface="Times New Roman"/>
                <a:cs typeface="Times New Roman"/>
              </a:rPr>
              <a:t>z</a:t>
            </a:r>
            <a:r>
              <a:rPr sz="1600" spc="-5" dirty="0">
                <a:solidFill>
                  <a:srgbClr val="323232"/>
                </a:solidFill>
                <a:latin typeface="Times New Roman"/>
                <a:cs typeface="Times New Roman"/>
              </a:rPr>
              <a:t>e</a:t>
            </a:r>
            <a:r>
              <a:rPr sz="1600" dirty="0">
                <a:solidFill>
                  <a:srgbClr val="323232"/>
                </a:solidFill>
                <a:latin typeface="Times New Roman"/>
                <a:cs typeface="Times New Roman"/>
              </a:rPr>
              <a:t>d </a:t>
            </a:r>
            <a:r>
              <a:rPr sz="1600" spc="20" dirty="0">
                <a:solidFill>
                  <a:srgbClr val="323232"/>
                </a:solidFill>
                <a:latin typeface="Times New Roman"/>
                <a:cs typeface="Times New Roman"/>
              </a:rPr>
              <a:t>b</a:t>
            </a:r>
            <a:r>
              <a:rPr sz="1600" dirty="0">
                <a:solidFill>
                  <a:srgbClr val="323232"/>
                </a:solidFill>
                <a:latin typeface="Times New Roman"/>
                <a:cs typeface="Times New Roman"/>
              </a:rPr>
              <a:t>y</a:t>
            </a:r>
            <a:r>
              <a:rPr sz="1600" spc="-15" dirty="0">
                <a:solidFill>
                  <a:srgbClr val="323232"/>
                </a:solidFill>
                <a:latin typeface="Times New Roman"/>
                <a:cs typeface="Times New Roman"/>
              </a:rPr>
              <a:t> </a:t>
            </a:r>
            <a:r>
              <a:rPr sz="1600" spc="-5" dirty="0">
                <a:solidFill>
                  <a:srgbClr val="323232"/>
                </a:solidFill>
                <a:latin typeface="Times New Roman"/>
                <a:cs typeface="Times New Roman"/>
              </a:rPr>
              <a:t>e</a:t>
            </a:r>
            <a:r>
              <a:rPr sz="1600" spc="10" dirty="0">
                <a:solidFill>
                  <a:srgbClr val="323232"/>
                </a:solidFill>
                <a:latin typeface="Times New Roman"/>
                <a:cs typeface="Times New Roman"/>
              </a:rPr>
              <a:t>x</a:t>
            </a:r>
            <a:r>
              <a:rPr sz="1600" dirty="0">
                <a:solidFill>
                  <a:srgbClr val="323232"/>
                </a:solidFill>
                <a:latin typeface="Times New Roman"/>
                <a:cs typeface="Times New Roman"/>
              </a:rPr>
              <a:t>p</a:t>
            </a:r>
            <a:r>
              <a:rPr sz="1600" spc="-5" dirty="0">
                <a:solidFill>
                  <a:srgbClr val="323232"/>
                </a:solidFill>
                <a:latin typeface="Times New Roman"/>
                <a:cs typeface="Times New Roman"/>
              </a:rPr>
              <a:t>e</a:t>
            </a:r>
            <a:r>
              <a:rPr sz="1600" dirty="0">
                <a:solidFill>
                  <a:srgbClr val="323232"/>
                </a:solidFill>
                <a:latin typeface="Times New Roman"/>
                <a:cs typeface="Times New Roman"/>
              </a:rPr>
              <a:t>rts </a:t>
            </a:r>
            <a:r>
              <a:rPr sz="1600" spc="-5" dirty="0">
                <a:solidFill>
                  <a:srgbClr val="323232"/>
                </a:solidFill>
                <a:latin typeface="Times New Roman"/>
                <a:cs typeface="Times New Roman"/>
              </a:rPr>
              <a:t>a</a:t>
            </a:r>
            <a:r>
              <a:rPr sz="1600" dirty="0">
                <a:solidFill>
                  <a:srgbClr val="323232"/>
                </a:solidFill>
                <a:latin typeface="Times New Roman"/>
                <a:cs typeface="Times New Roman"/>
              </a:rPr>
              <a:t>nd </a:t>
            </a:r>
            <a:r>
              <a:rPr sz="1600" spc="-5" dirty="0">
                <a:solidFill>
                  <a:srgbClr val="323232"/>
                </a:solidFill>
                <a:latin typeface="Times New Roman"/>
                <a:cs typeface="Times New Roman"/>
              </a:rPr>
              <a:t>a</a:t>
            </a:r>
            <a:r>
              <a:rPr sz="1600" dirty="0">
                <a:solidFill>
                  <a:srgbClr val="323232"/>
                </a:solidFill>
                <a:latin typeface="Times New Roman"/>
                <a:cs typeface="Times New Roman"/>
              </a:rPr>
              <a:t>ft</a:t>
            </a:r>
            <a:r>
              <a:rPr sz="1600" spc="-10" dirty="0">
                <a:solidFill>
                  <a:srgbClr val="323232"/>
                </a:solidFill>
                <a:latin typeface="Times New Roman"/>
                <a:cs typeface="Times New Roman"/>
              </a:rPr>
              <a:t>e</a:t>
            </a:r>
            <a:r>
              <a:rPr sz="1600" dirty="0">
                <a:solidFill>
                  <a:srgbClr val="323232"/>
                </a:solidFill>
                <a:latin typeface="Times New Roman"/>
                <a:cs typeface="Times New Roman"/>
              </a:rPr>
              <a:t>r</a:t>
            </a:r>
            <a:r>
              <a:rPr sz="1600" spc="5" dirty="0">
                <a:solidFill>
                  <a:srgbClr val="323232"/>
                </a:solidFill>
                <a:latin typeface="Times New Roman"/>
                <a:cs typeface="Times New Roman"/>
              </a:rPr>
              <a:t> </a:t>
            </a:r>
            <a:r>
              <a:rPr sz="1600" spc="-5" dirty="0">
                <a:solidFill>
                  <a:srgbClr val="323232"/>
                </a:solidFill>
                <a:latin typeface="Times New Roman"/>
                <a:cs typeface="Times New Roman"/>
              </a:rPr>
              <a:t>c</a:t>
            </a:r>
            <a:r>
              <a:rPr sz="1600" dirty="0">
                <a:solidFill>
                  <a:srgbClr val="323232"/>
                </a:solidFill>
                <a:latin typeface="Times New Roman"/>
                <a:cs typeface="Times New Roman"/>
              </a:rPr>
              <a:t>odifi</a:t>
            </a:r>
            <a:r>
              <a:rPr sz="1600" spc="5" dirty="0">
                <a:solidFill>
                  <a:srgbClr val="323232"/>
                </a:solidFill>
                <a:latin typeface="Times New Roman"/>
                <a:cs typeface="Times New Roman"/>
              </a:rPr>
              <a:t>c</a:t>
            </a:r>
            <a:r>
              <a:rPr sz="1600" spc="-5" dirty="0">
                <a:solidFill>
                  <a:srgbClr val="323232"/>
                </a:solidFill>
                <a:latin typeface="Times New Roman"/>
                <a:cs typeface="Times New Roman"/>
              </a:rPr>
              <a:t>a</a:t>
            </a:r>
            <a:r>
              <a:rPr sz="1600" dirty="0">
                <a:solidFill>
                  <a:srgbClr val="323232"/>
                </a:solidFill>
                <a:latin typeface="Times New Roman"/>
                <a:cs typeface="Times New Roman"/>
              </a:rPr>
              <a:t>tion r</a:t>
            </a:r>
            <a:r>
              <a:rPr sz="1600" spc="-10" dirty="0">
                <a:solidFill>
                  <a:srgbClr val="323232"/>
                </a:solidFill>
                <a:latin typeface="Times New Roman"/>
                <a:cs typeface="Times New Roman"/>
              </a:rPr>
              <a:t>e</a:t>
            </a:r>
            <a:r>
              <a:rPr sz="1600" dirty="0">
                <a:solidFill>
                  <a:srgbClr val="323232"/>
                </a:solidFill>
                <a:latin typeface="Times New Roman"/>
                <a:cs typeface="Times New Roman"/>
              </a:rPr>
              <a:t>du</a:t>
            </a:r>
            <a:r>
              <a:rPr sz="1600" spc="-5" dirty="0">
                <a:solidFill>
                  <a:srgbClr val="323232"/>
                </a:solidFill>
                <a:latin typeface="Times New Roman"/>
                <a:cs typeface="Times New Roman"/>
              </a:rPr>
              <a:t>ce</a:t>
            </a:r>
            <a:r>
              <a:rPr sz="1600" dirty="0">
                <a:solidFill>
                  <a:srgbClr val="323232"/>
                </a:solidFill>
                <a:latin typeface="Times New Roman"/>
                <a:cs typeface="Times New Roman"/>
              </a:rPr>
              <a:t>d to</a:t>
            </a:r>
            <a:r>
              <a:rPr sz="1600" spc="10" dirty="0">
                <a:solidFill>
                  <a:srgbClr val="323232"/>
                </a:solidFill>
                <a:latin typeface="Times New Roman"/>
                <a:cs typeface="Times New Roman"/>
              </a:rPr>
              <a:t> </a:t>
            </a:r>
            <a:r>
              <a:rPr sz="1600" dirty="0">
                <a:solidFill>
                  <a:srgbClr val="323232"/>
                </a:solidFill>
                <a:latin typeface="Times New Roman"/>
                <a:cs typeface="Times New Roman"/>
              </a:rPr>
              <a:t>a</a:t>
            </a:r>
            <a:r>
              <a:rPr sz="1600" spc="-5" dirty="0">
                <a:solidFill>
                  <a:srgbClr val="323232"/>
                </a:solidFill>
                <a:latin typeface="Times New Roman"/>
                <a:cs typeface="Times New Roman"/>
              </a:rPr>
              <a:t> </a:t>
            </a:r>
            <a:r>
              <a:rPr sz="1600" dirty="0">
                <a:solidFill>
                  <a:srgbClr val="323232"/>
                </a:solidFill>
                <a:latin typeface="Times New Roman"/>
                <a:cs typeface="Times New Roman"/>
              </a:rPr>
              <a:t>list unique</a:t>
            </a:r>
            <a:r>
              <a:rPr sz="1600" spc="-5" dirty="0">
                <a:solidFill>
                  <a:srgbClr val="323232"/>
                </a:solidFill>
                <a:latin typeface="Times New Roman"/>
                <a:cs typeface="Times New Roman"/>
              </a:rPr>
              <a:t> </a:t>
            </a:r>
            <a:r>
              <a:rPr sz="1600" dirty="0">
                <a:solidFill>
                  <a:srgbClr val="323232"/>
                </a:solidFill>
                <a:latin typeface="Times New Roman"/>
                <a:cs typeface="Times New Roman"/>
              </a:rPr>
              <a:t>it</a:t>
            </a:r>
            <a:r>
              <a:rPr sz="1600" spc="-5" dirty="0">
                <a:solidFill>
                  <a:srgbClr val="323232"/>
                </a:solidFill>
                <a:latin typeface="Times New Roman"/>
                <a:cs typeface="Times New Roman"/>
              </a:rPr>
              <a:t>e</a:t>
            </a:r>
            <a:r>
              <a:rPr sz="1600" dirty="0">
                <a:solidFill>
                  <a:srgbClr val="323232"/>
                </a:solidFill>
                <a:latin typeface="Times New Roman"/>
                <a:cs typeface="Times New Roman"/>
              </a:rPr>
              <a:t>ms. A qu</a:t>
            </a:r>
            <a:r>
              <a:rPr sz="1600" spc="-5" dirty="0">
                <a:solidFill>
                  <a:srgbClr val="323232"/>
                </a:solidFill>
                <a:latin typeface="Times New Roman"/>
                <a:cs typeface="Times New Roman"/>
              </a:rPr>
              <a:t>e</a:t>
            </a:r>
            <a:r>
              <a:rPr sz="1600" dirty="0">
                <a:solidFill>
                  <a:srgbClr val="323232"/>
                </a:solidFill>
                <a:latin typeface="Times New Roman"/>
                <a:cs typeface="Times New Roman"/>
              </a:rPr>
              <a:t>stionn</a:t>
            </a:r>
            <a:r>
              <a:rPr sz="1600" spc="-5" dirty="0">
                <a:solidFill>
                  <a:srgbClr val="323232"/>
                </a:solidFill>
                <a:latin typeface="Times New Roman"/>
                <a:cs typeface="Times New Roman"/>
              </a:rPr>
              <a:t>a</a:t>
            </a:r>
            <a:r>
              <a:rPr sz="1600" dirty="0">
                <a:solidFill>
                  <a:srgbClr val="323232"/>
                </a:solidFill>
                <a:latin typeface="Times New Roman"/>
                <a:cs typeface="Times New Roman"/>
              </a:rPr>
              <a:t>ire </a:t>
            </a:r>
            <a:r>
              <a:rPr sz="1600" spc="-5" dirty="0">
                <a:solidFill>
                  <a:srgbClr val="323232"/>
                </a:solidFill>
                <a:latin typeface="Times New Roman"/>
                <a:cs typeface="Times New Roman"/>
              </a:rPr>
              <a:t>c</a:t>
            </a:r>
            <a:r>
              <a:rPr sz="1600" dirty="0">
                <a:solidFill>
                  <a:srgbClr val="323232"/>
                </a:solidFill>
                <a:latin typeface="Times New Roman"/>
                <a:cs typeface="Times New Roman"/>
              </a:rPr>
              <a:t>ontaining</a:t>
            </a:r>
            <a:r>
              <a:rPr sz="1600" spc="-10" dirty="0">
                <a:solidFill>
                  <a:srgbClr val="323232"/>
                </a:solidFill>
                <a:latin typeface="Times New Roman"/>
                <a:cs typeface="Times New Roman"/>
              </a:rPr>
              <a:t> </a:t>
            </a:r>
            <a:r>
              <a:rPr sz="1600" dirty="0">
                <a:solidFill>
                  <a:srgbClr val="323232"/>
                </a:solidFill>
                <a:latin typeface="Times New Roman"/>
                <a:cs typeface="Times New Roman"/>
              </a:rPr>
              <a:t>the</a:t>
            </a:r>
            <a:r>
              <a:rPr sz="1600" spc="5" dirty="0">
                <a:solidFill>
                  <a:srgbClr val="323232"/>
                </a:solidFill>
                <a:latin typeface="Times New Roman"/>
                <a:cs typeface="Times New Roman"/>
              </a:rPr>
              <a:t>s</a:t>
            </a:r>
            <a:r>
              <a:rPr sz="1600" dirty="0">
                <a:solidFill>
                  <a:srgbClr val="323232"/>
                </a:solidFill>
                <a:latin typeface="Times New Roman"/>
                <a:cs typeface="Times New Roman"/>
              </a:rPr>
              <a:t>e</a:t>
            </a:r>
            <a:r>
              <a:rPr sz="1600" spc="-5" dirty="0">
                <a:solidFill>
                  <a:srgbClr val="323232"/>
                </a:solidFill>
                <a:latin typeface="Times New Roman"/>
                <a:cs typeface="Times New Roman"/>
              </a:rPr>
              <a:t> </a:t>
            </a:r>
            <a:r>
              <a:rPr sz="1600" dirty="0">
                <a:solidFill>
                  <a:srgbClr val="323232"/>
                </a:solidFill>
                <a:latin typeface="Times New Roman"/>
                <a:cs typeface="Times New Roman"/>
              </a:rPr>
              <a:t>it</a:t>
            </a:r>
            <a:r>
              <a:rPr sz="1600" spc="-5" dirty="0">
                <a:solidFill>
                  <a:srgbClr val="323232"/>
                </a:solidFill>
                <a:latin typeface="Times New Roman"/>
                <a:cs typeface="Times New Roman"/>
              </a:rPr>
              <a:t>e</a:t>
            </a:r>
            <a:r>
              <a:rPr sz="1600" dirty="0">
                <a:solidFill>
                  <a:srgbClr val="323232"/>
                </a:solidFill>
                <a:latin typeface="Times New Roman"/>
                <a:cs typeface="Times New Roman"/>
              </a:rPr>
              <a:t>ms </a:t>
            </a:r>
            <a:r>
              <a:rPr sz="1600" spc="10" dirty="0">
                <a:solidFill>
                  <a:srgbClr val="323232"/>
                </a:solidFill>
                <a:latin typeface="Times New Roman"/>
                <a:cs typeface="Times New Roman"/>
              </a:rPr>
              <a:t>w</a:t>
            </a:r>
            <a:r>
              <a:rPr sz="1600" spc="-5" dirty="0">
                <a:solidFill>
                  <a:srgbClr val="323232"/>
                </a:solidFill>
                <a:latin typeface="Times New Roman"/>
                <a:cs typeface="Times New Roman"/>
              </a:rPr>
              <a:t>e</a:t>
            </a:r>
            <a:r>
              <a:rPr sz="1600" dirty="0">
                <a:solidFill>
                  <a:srgbClr val="323232"/>
                </a:solidFill>
                <a:latin typeface="Times New Roman"/>
                <a:cs typeface="Times New Roman"/>
              </a:rPr>
              <a:t>re</a:t>
            </a:r>
            <a:r>
              <a:rPr sz="1600" spc="-10" dirty="0">
                <a:solidFill>
                  <a:srgbClr val="323232"/>
                </a:solidFill>
                <a:latin typeface="Times New Roman"/>
                <a:cs typeface="Times New Roman"/>
              </a:rPr>
              <a:t> </a:t>
            </a:r>
            <a:r>
              <a:rPr sz="1600" dirty="0">
                <a:solidFill>
                  <a:srgbClr val="323232"/>
                </a:solidFill>
                <a:latin typeface="Times New Roman"/>
                <a:cs typeface="Times New Roman"/>
              </a:rPr>
              <a:t>then</a:t>
            </a:r>
            <a:r>
              <a:rPr sz="1600" spc="5" dirty="0">
                <a:solidFill>
                  <a:srgbClr val="323232"/>
                </a:solidFill>
                <a:latin typeface="Times New Roman"/>
                <a:cs typeface="Times New Roman"/>
              </a:rPr>
              <a:t> </a:t>
            </a:r>
            <a:r>
              <a:rPr sz="1600" spc="-5" dirty="0">
                <a:solidFill>
                  <a:srgbClr val="323232"/>
                </a:solidFill>
                <a:latin typeface="Times New Roman"/>
                <a:cs typeface="Times New Roman"/>
              </a:rPr>
              <a:t>a</a:t>
            </a:r>
            <a:r>
              <a:rPr sz="1600" dirty="0">
                <a:solidFill>
                  <a:srgbClr val="323232"/>
                </a:solidFill>
                <a:latin typeface="Times New Roman"/>
                <a:cs typeface="Times New Roman"/>
              </a:rPr>
              <a:t>dminist</a:t>
            </a:r>
            <a:r>
              <a:rPr sz="1600" spc="-5" dirty="0">
                <a:solidFill>
                  <a:srgbClr val="323232"/>
                </a:solidFill>
                <a:latin typeface="Times New Roman"/>
                <a:cs typeface="Times New Roman"/>
              </a:rPr>
              <a:t>e</a:t>
            </a:r>
            <a:r>
              <a:rPr sz="1600" dirty="0">
                <a:solidFill>
                  <a:srgbClr val="323232"/>
                </a:solidFill>
                <a:latin typeface="Times New Roman"/>
                <a:cs typeface="Times New Roman"/>
              </a:rPr>
              <a:t>r</a:t>
            </a:r>
            <a:r>
              <a:rPr sz="1600" spc="-10" dirty="0">
                <a:solidFill>
                  <a:srgbClr val="323232"/>
                </a:solidFill>
                <a:latin typeface="Times New Roman"/>
                <a:cs typeface="Times New Roman"/>
              </a:rPr>
              <a:t>e</a:t>
            </a:r>
            <a:r>
              <a:rPr sz="1600" dirty="0">
                <a:solidFill>
                  <a:srgbClr val="323232"/>
                </a:solidFill>
                <a:latin typeface="Times New Roman"/>
                <a:cs typeface="Times New Roman"/>
              </a:rPr>
              <a:t>d to </a:t>
            </a:r>
            <a:r>
              <a:rPr sz="1600" spc="10" dirty="0">
                <a:solidFill>
                  <a:srgbClr val="323232"/>
                </a:solidFill>
                <a:latin typeface="Times New Roman"/>
                <a:cs typeface="Times New Roman"/>
              </a:rPr>
              <a:t> </a:t>
            </a:r>
            <a:r>
              <a:rPr sz="1600" dirty="0">
                <a:solidFill>
                  <a:srgbClr val="323232"/>
                </a:solidFill>
                <a:latin typeface="Times New Roman"/>
                <a:cs typeface="Times New Roman"/>
              </a:rPr>
              <a:t>p</a:t>
            </a:r>
            <a:r>
              <a:rPr sz="1600" spc="-5" dirty="0">
                <a:solidFill>
                  <a:srgbClr val="323232"/>
                </a:solidFill>
                <a:latin typeface="Times New Roman"/>
                <a:cs typeface="Times New Roman"/>
              </a:rPr>
              <a:t>a</a:t>
            </a:r>
            <a:r>
              <a:rPr sz="1600" dirty="0">
                <a:solidFill>
                  <a:srgbClr val="323232"/>
                </a:solidFill>
                <a:latin typeface="Times New Roman"/>
                <a:cs typeface="Times New Roman"/>
              </a:rPr>
              <a:t>rti</a:t>
            </a:r>
            <a:r>
              <a:rPr sz="1600" spc="-5" dirty="0">
                <a:solidFill>
                  <a:srgbClr val="323232"/>
                </a:solidFill>
                <a:latin typeface="Times New Roman"/>
                <a:cs typeface="Times New Roman"/>
              </a:rPr>
              <a:t>c</a:t>
            </a:r>
            <a:r>
              <a:rPr sz="1600" dirty="0">
                <a:solidFill>
                  <a:srgbClr val="323232"/>
                </a:solidFill>
                <a:latin typeface="Times New Roman"/>
                <a:cs typeface="Times New Roman"/>
              </a:rPr>
              <a:t>ipants </a:t>
            </a:r>
            <a:r>
              <a:rPr sz="1600" spc="-5" dirty="0">
                <a:solidFill>
                  <a:srgbClr val="323232"/>
                </a:solidFill>
                <a:latin typeface="Times New Roman"/>
                <a:cs typeface="Times New Roman"/>
              </a:rPr>
              <a:t>a</a:t>
            </a:r>
            <a:r>
              <a:rPr sz="1600" dirty="0">
                <a:solidFill>
                  <a:srgbClr val="323232"/>
                </a:solidFill>
                <a:latin typeface="Times New Roman"/>
                <a:cs typeface="Times New Roman"/>
              </a:rPr>
              <a:t>nd their</a:t>
            </a:r>
            <a:r>
              <a:rPr sz="1600" spc="5" dirty="0">
                <a:solidFill>
                  <a:srgbClr val="323232"/>
                </a:solidFill>
                <a:latin typeface="Times New Roman"/>
                <a:cs typeface="Times New Roman"/>
              </a:rPr>
              <a:t> </a:t>
            </a:r>
            <a:r>
              <a:rPr sz="1600" dirty="0">
                <a:solidFill>
                  <a:srgbClr val="323232"/>
                </a:solidFill>
                <a:latin typeface="Times New Roman"/>
                <a:cs typeface="Times New Roman"/>
              </a:rPr>
              <a:t>r</a:t>
            </a:r>
            <a:r>
              <a:rPr sz="1600" spc="-10" dirty="0">
                <a:solidFill>
                  <a:srgbClr val="323232"/>
                </a:solidFill>
                <a:latin typeface="Times New Roman"/>
                <a:cs typeface="Times New Roman"/>
              </a:rPr>
              <a:t>e</a:t>
            </a:r>
            <a:r>
              <a:rPr sz="1600" spc="10" dirty="0">
                <a:solidFill>
                  <a:srgbClr val="323232"/>
                </a:solidFill>
                <a:latin typeface="Times New Roman"/>
                <a:cs typeface="Times New Roman"/>
              </a:rPr>
              <a:t>s</a:t>
            </a:r>
            <a:r>
              <a:rPr sz="1600" dirty="0">
                <a:solidFill>
                  <a:srgbClr val="323232"/>
                </a:solidFill>
                <a:latin typeface="Times New Roman"/>
                <a:cs typeface="Times New Roman"/>
              </a:rPr>
              <a:t>pons</a:t>
            </a:r>
            <a:r>
              <a:rPr sz="1600" spc="-5" dirty="0">
                <a:solidFill>
                  <a:srgbClr val="323232"/>
                </a:solidFill>
                <a:latin typeface="Times New Roman"/>
                <a:cs typeface="Times New Roman"/>
              </a:rPr>
              <a:t>e</a:t>
            </a:r>
            <a:r>
              <a:rPr sz="1600" dirty="0">
                <a:solidFill>
                  <a:srgbClr val="323232"/>
                </a:solidFill>
                <a:latin typeface="Times New Roman"/>
                <a:cs typeface="Times New Roman"/>
              </a:rPr>
              <a:t>s </a:t>
            </a:r>
            <a:r>
              <a:rPr sz="1600" spc="-5" dirty="0">
                <a:solidFill>
                  <a:srgbClr val="323232"/>
                </a:solidFill>
                <a:latin typeface="Times New Roman"/>
                <a:cs typeface="Times New Roman"/>
              </a:rPr>
              <a:t>a</a:t>
            </a:r>
            <a:r>
              <a:rPr sz="1600" dirty="0">
                <a:solidFill>
                  <a:srgbClr val="323232"/>
                </a:solidFill>
                <a:latin typeface="Times New Roman"/>
                <a:cs typeface="Times New Roman"/>
              </a:rPr>
              <a:t>n</a:t>
            </a:r>
            <a:r>
              <a:rPr sz="1600" spc="-5" dirty="0">
                <a:solidFill>
                  <a:srgbClr val="323232"/>
                </a:solidFill>
                <a:latin typeface="Times New Roman"/>
                <a:cs typeface="Times New Roman"/>
              </a:rPr>
              <a:t>a</a:t>
            </a:r>
            <a:r>
              <a:rPr sz="1600" spc="25" dirty="0">
                <a:solidFill>
                  <a:srgbClr val="323232"/>
                </a:solidFill>
                <a:latin typeface="Times New Roman"/>
                <a:cs typeface="Times New Roman"/>
              </a:rPr>
              <a:t>l</a:t>
            </a:r>
            <a:r>
              <a:rPr sz="1600" spc="-40" dirty="0">
                <a:solidFill>
                  <a:srgbClr val="323232"/>
                </a:solidFill>
                <a:latin typeface="Times New Roman"/>
                <a:cs typeface="Times New Roman"/>
              </a:rPr>
              <a:t>y</a:t>
            </a:r>
            <a:r>
              <a:rPr sz="1600" spc="15" dirty="0">
                <a:solidFill>
                  <a:srgbClr val="323232"/>
                </a:solidFill>
                <a:latin typeface="Times New Roman"/>
                <a:cs typeface="Times New Roman"/>
              </a:rPr>
              <a:t>z</a:t>
            </a:r>
            <a:r>
              <a:rPr sz="1600" spc="-5" dirty="0">
                <a:solidFill>
                  <a:srgbClr val="323232"/>
                </a:solidFill>
                <a:latin typeface="Times New Roman"/>
                <a:cs typeface="Times New Roman"/>
              </a:rPr>
              <a:t>e</a:t>
            </a:r>
            <a:r>
              <a:rPr sz="1600" dirty="0">
                <a:solidFill>
                  <a:srgbClr val="323232"/>
                </a:solidFill>
                <a:latin typeface="Times New Roman"/>
                <a:cs typeface="Times New Roman"/>
              </a:rPr>
              <a:t>d. </a:t>
            </a:r>
            <a:r>
              <a:rPr sz="1600" spc="25" dirty="0">
                <a:solidFill>
                  <a:srgbClr val="323232"/>
                </a:solidFill>
                <a:latin typeface="Times New Roman"/>
                <a:cs typeface="Times New Roman"/>
              </a:rPr>
              <a:t> </a:t>
            </a:r>
            <a:r>
              <a:rPr sz="1600" spc="-5" dirty="0">
                <a:solidFill>
                  <a:srgbClr val="323232"/>
                </a:solidFill>
                <a:latin typeface="Times New Roman"/>
                <a:cs typeface="Times New Roman"/>
              </a:rPr>
              <a:t>A</a:t>
            </a:r>
            <a:r>
              <a:rPr sz="1600" dirty="0">
                <a:solidFill>
                  <a:srgbClr val="323232"/>
                </a:solidFill>
                <a:latin typeface="Times New Roman"/>
                <a:cs typeface="Times New Roman"/>
              </a:rPr>
              <a:t>n</a:t>
            </a:r>
            <a:r>
              <a:rPr sz="1600" spc="-5" dirty="0">
                <a:solidFill>
                  <a:srgbClr val="323232"/>
                </a:solidFill>
                <a:latin typeface="Times New Roman"/>
                <a:cs typeface="Times New Roman"/>
              </a:rPr>
              <a:t>a</a:t>
            </a:r>
            <a:r>
              <a:rPr sz="1600" spc="25" dirty="0">
                <a:solidFill>
                  <a:srgbClr val="323232"/>
                </a:solidFill>
                <a:latin typeface="Times New Roman"/>
                <a:cs typeface="Times New Roman"/>
              </a:rPr>
              <a:t>l</a:t>
            </a:r>
            <a:r>
              <a:rPr sz="1600" spc="-25" dirty="0">
                <a:solidFill>
                  <a:srgbClr val="323232"/>
                </a:solidFill>
                <a:latin typeface="Times New Roman"/>
                <a:cs typeface="Times New Roman"/>
              </a:rPr>
              <a:t>y</a:t>
            </a:r>
            <a:r>
              <a:rPr sz="1600" spc="10" dirty="0">
                <a:solidFill>
                  <a:srgbClr val="323232"/>
                </a:solidFill>
                <a:latin typeface="Times New Roman"/>
                <a:cs typeface="Times New Roman"/>
              </a:rPr>
              <a:t>s</a:t>
            </a:r>
            <a:r>
              <a:rPr sz="1600" dirty="0">
                <a:solidFill>
                  <a:srgbClr val="323232"/>
                </a:solidFill>
                <a:latin typeface="Times New Roman"/>
                <a:cs typeface="Times New Roman"/>
              </a:rPr>
              <a:t>is r</a:t>
            </a:r>
            <a:r>
              <a:rPr sz="1600" spc="-10" dirty="0">
                <a:solidFill>
                  <a:srgbClr val="323232"/>
                </a:solidFill>
                <a:latin typeface="Times New Roman"/>
                <a:cs typeface="Times New Roman"/>
              </a:rPr>
              <a:t>e</a:t>
            </a:r>
            <a:r>
              <a:rPr sz="1600" dirty="0">
                <a:solidFill>
                  <a:srgbClr val="323232"/>
                </a:solidFill>
                <a:latin typeface="Times New Roman"/>
                <a:cs typeface="Times New Roman"/>
              </a:rPr>
              <a:t>v</a:t>
            </a:r>
            <a:r>
              <a:rPr sz="1600" spc="-5" dirty="0">
                <a:solidFill>
                  <a:srgbClr val="323232"/>
                </a:solidFill>
                <a:latin typeface="Times New Roman"/>
                <a:cs typeface="Times New Roman"/>
              </a:rPr>
              <a:t>ea</a:t>
            </a:r>
            <a:r>
              <a:rPr sz="1600" spc="10" dirty="0">
                <a:solidFill>
                  <a:srgbClr val="323232"/>
                </a:solidFill>
                <a:latin typeface="Times New Roman"/>
                <a:cs typeface="Times New Roman"/>
              </a:rPr>
              <a:t>l</a:t>
            </a:r>
            <a:r>
              <a:rPr sz="1600" spc="-5" dirty="0">
                <a:solidFill>
                  <a:srgbClr val="323232"/>
                </a:solidFill>
                <a:latin typeface="Times New Roman"/>
                <a:cs typeface="Times New Roman"/>
              </a:rPr>
              <a:t>e</a:t>
            </a:r>
            <a:r>
              <a:rPr sz="1600" dirty="0">
                <a:solidFill>
                  <a:srgbClr val="323232"/>
                </a:solidFill>
                <a:latin typeface="Times New Roman"/>
                <a:cs typeface="Times New Roman"/>
              </a:rPr>
              <a:t>d  distin</a:t>
            </a:r>
            <a:r>
              <a:rPr sz="1600" spc="-5" dirty="0">
                <a:solidFill>
                  <a:srgbClr val="323232"/>
                </a:solidFill>
                <a:latin typeface="Times New Roman"/>
                <a:cs typeface="Times New Roman"/>
              </a:rPr>
              <a:t>c</a:t>
            </a:r>
            <a:r>
              <a:rPr sz="1600" dirty="0">
                <a:solidFill>
                  <a:srgbClr val="323232"/>
                </a:solidFill>
                <a:latin typeface="Times New Roman"/>
                <a:cs typeface="Times New Roman"/>
              </a:rPr>
              <a:t>t f</a:t>
            </a:r>
            <a:r>
              <a:rPr sz="1600" spc="-10" dirty="0">
                <a:solidFill>
                  <a:srgbClr val="323232"/>
                </a:solidFill>
                <a:latin typeface="Times New Roman"/>
                <a:cs typeface="Times New Roman"/>
              </a:rPr>
              <a:t>a</a:t>
            </a:r>
            <a:r>
              <a:rPr sz="1600" spc="-5" dirty="0">
                <a:solidFill>
                  <a:srgbClr val="323232"/>
                </a:solidFill>
                <a:latin typeface="Times New Roman"/>
                <a:cs typeface="Times New Roman"/>
              </a:rPr>
              <a:t>c</a:t>
            </a:r>
            <a:r>
              <a:rPr sz="1600" dirty="0">
                <a:solidFill>
                  <a:srgbClr val="323232"/>
                </a:solidFill>
                <a:latin typeface="Times New Roman"/>
                <a:cs typeface="Times New Roman"/>
              </a:rPr>
              <a:t>tors</a:t>
            </a:r>
            <a:r>
              <a:rPr sz="1600" spc="10" dirty="0">
                <a:solidFill>
                  <a:srgbClr val="323232"/>
                </a:solidFill>
                <a:latin typeface="Times New Roman"/>
                <a:cs typeface="Times New Roman"/>
              </a:rPr>
              <a:t> </a:t>
            </a:r>
            <a:r>
              <a:rPr sz="1600" dirty="0">
                <a:solidFill>
                  <a:srgbClr val="323232"/>
                </a:solidFill>
                <a:latin typeface="Times New Roman"/>
                <a:cs typeface="Times New Roman"/>
              </a:rPr>
              <a:t>with the</a:t>
            </a:r>
            <a:r>
              <a:rPr sz="1600" spc="-5" dirty="0">
                <a:solidFill>
                  <a:srgbClr val="323232"/>
                </a:solidFill>
                <a:latin typeface="Times New Roman"/>
                <a:cs typeface="Times New Roman"/>
              </a:rPr>
              <a:t> </a:t>
            </a:r>
            <a:r>
              <a:rPr sz="1600" dirty="0">
                <a:solidFill>
                  <a:srgbClr val="323232"/>
                </a:solidFill>
                <a:latin typeface="Times New Roman"/>
                <a:cs typeface="Times New Roman"/>
              </a:rPr>
              <a:t>hi</a:t>
            </a:r>
            <a:r>
              <a:rPr sz="1600" spc="-10" dirty="0">
                <a:solidFill>
                  <a:srgbClr val="323232"/>
                </a:solidFill>
                <a:latin typeface="Times New Roman"/>
                <a:cs typeface="Times New Roman"/>
              </a:rPr>
              <a:t>g</a:t>
            </a:r>
            <a:r>
              <a:rPr sz="1600" dirty="0">
                <a:solidFill>
                  <a:srgbClr val="323232"/>
                </a:solidFill>
                <a:latin typeface="Times New Roman"/>
                <a:cs typeface="Times New Roman"/>
              </a:rPr>
              <a:t>h</a:t>
            </a:r>
            <a:r>
              <a:rPr sz="1600" spc="-5" dirty="0">
                <a:solidFill>
                  <a:srgbClr val="323232"/>
                </a:solidFill>
                <a:latin typeface="Times New Roman"/>
                <a:cs typeface="Times New Roman"/>
              </a:rPr>
              <a:t>e</a:t>
            </a:r>
            <a:r>
              <a:rPr sz="1600" dirty="0">
                <a:solidFill>
                  <a:srgbClr val="323232"/>
                </a:solidFill>
                <a:latin typeface="Times New Roman"/>
                <a:cs typeface="Times New Roman"/>
              </a:rPr>
              <a:t>st c</a:t>
            </a:r>
            <a:r>
              <a:rPr sz="1600" spc="5" dirty="0">
                <a:solidFill>
                  <a:srgbClr val="323232"/>
                </a:solidFill>
                <a:latin typeface="Times New Roman"/>
                <a:cs typeface="Times New Roman"/>
              </a:rPr>
              <a:t>o</a:t>
            </a:r>
            <a:r>
              <a:rPr sz="1600" dirty="0">
                <a:solidFill>
                  <a:srgbClr val="323232"/>
                </a:solidFill>
                <a:latin typeface="Times New Roman"/>
                <a:cs typeface="Times New Roman"/>
              </a:rPr>
              <a:t>r</a:t>
            </a:r>
            <a:r>
              <a:rPr sz="1600" spc="-10" dirty="0">
                <a:solidFill>
                  <a:srgbClr val="323232"/>
                </a:solidFill>
                <a:latin typeface="Times New Roman"/>
                <a:cs typeface="Times New Roman"/>
              </a:rPr>
              <a:t>r</a:t>
            </a:r>
            <a:r>
              <a:rPr sz="1600" spc="-5" dirty="0">
                <a:solidFill>
                  <a:srgbClr val="323232"/>
                </a:solidFill>
                <a:latin typeface="Times New Roman"/>
                <a:cs typeface="Times New Roman"/>
              </a:rPr>
              <a:t>e</a:t>
            </a:r>
            <a:r>
              <a:rPr sz="1600" dirty="0">
                <a:solidFill>
                  <a:srgbClr val="323232"/>
                </a:solidFill>
                <a:latin typeface="Times New Roman"/>
                <a:cs typeface="Times New Roman"/>
              </a:rPr>
              <a:t>lat</a:t>
            </a:r>
            <a:r>
              <a:rPr sz="1600" spc="10" dirty="0">
                <a:solidFill>
                  <a:srgbClr val="323232"/>
                </a:solidFill>
                <a:latin typeface="Times New Roman"/>
                <a:cs typeface="Times New Roman"/>
              </a:rPr>
              <a:t>i</a:t>
            </a:r>
            <a:r>
              <a:rPr sz="1600" dirty="0">
                <a:solidFill>
                  <a:srgbClr val="323232"/>
                </a:solidFill>
                <a:latin typeface="Times New Roman"/>
                <a:cs typeface="Times New Roman"/>
              </a:rPr>
              <a:t>on with shopp</a:t>
            </a:r>
            <a:r>
              <a:rPr sz="1600" spc="-5" dirty="0">
                <a:solidFill>
                  <a:srgbClr val="323232"/>
                </a:solidFill>
                <a:latin typeface="Times New Roman"/>
                <a:cs typeface="Times New Roman"/>
              </a:rPr>
              <a:t>e</a:t>
            </a:r>
            <a:r>
              <a:rPr sz="1600" dirty="0">
                <a:solidFill>
                  <a:srgbClr val="323232"/>
                </a:solidFill>
                <a:latin typeface="Times New Roman"/>
                <a:cs typeface="Times New Roman"/>
              </a:rPr>
              <a:t>rs'</a:t>
            </a:r>
            <a:r>
              <a:rPr sz="1600" spc="-15" dirty="0">
                <a:solidFill>
                  <a:srgbClr val="323232"/>
                </a:solidFill>
                <a:latin typeface="Times New Roman"/>
                <a:cs typeface="Times New Roman"/>
              </a:rPr>
              <a:t> </a:t>
            </a:r>
            <a:r>
              <a:rPr sz="1600" dirty="0">
                <a:solidFill>
                  <a:srgbClr val="323232"/>
                </a:solidFill>
                <a:latin typeface="Times New Roman"/>
                <a:cs typeface="Times New Roman"/>
              </a:rPr>
              <a:t>online</a:t>
            </a:r>
            <a:r>
              <a:rPr sz="1600" spc="5" dirty="0">
                <a:solidFill>
                  <a:srgbClr val="323232"/>
                </a:solidFill>
                <a:latin typeface="Times New Roman"/>
                <a:cs typeface="Times New Roman"/>
              </a:rPr>
              <a:t> </a:t>
            </a:r>
            <a:r>
              <a:rPr sz="1600" dirty="0">
                <a:solidFill>
                  <a:srgbClr val="323232"/>
                </a:solidFill>
                <a:latin typeface="Times New Roman"/>
                <a:cs typeface="Times New Roman"/>
              </a:rPr>
              <a:t>shopping</a:t>
            </a:r>
            <a:r>
              <a:rPr sz="1600" spc="-15" dirty="0">
                <a:solidFill>
                  <a:srgbClr val="323232"/>
                </a:solidFill>
                <a:latin typeface="Times New Roman"/>
                <a:cs typeface="Times New Roman"/>
              </a:rPr>
              <a:t> </a:t>
            </a:r>
            <a:r>
              <a:rPr sz="1600" dirty="0">
                <a:solidFill>
                  <a:srgbClr val="323232"/>
                </a:solidFill>
                <a:latin typeface="Times New Roman"/>
                <a:cs typeface="Times New Roman"/>
              </a:rPr>
              <a:t>int</a:t>
            </a:r>
            <a:r>
              <a:rPr sz="1600" spc="-5" dirty="0">
                <a:solidFill>
                  <a:srgbClr val="323232"/>
                </a:solidFill>
                <a:latin typeface="Times New Roman"/>
                <a:cs typeface="Times New Roman"/>
              </a:rPr>
              <a:t>e</a:t>
            </a:r>
            <a:r>
              <a:rPr sz="1600" dirty="0">
                <a:solidFill>
                  <a:srgbClr val="323232"/>
                </a:solidFill>
                <a:latin typeface="Times New Roman"/>
                <a:cs typeface="Times New Roman"/>
              </a:rPr>
              <a:t>ntions follow</a:t>
            </a:r>
            <a:r>
              <a:rPr sz="1600" spc="-5" dirty="0">
                <a:solidFill>
                  <a:srgbClr val="323232"/>
                </a:solidFill>
                <a:latin typeface="Times New Roman"/>
                <a:cs typeface="Times New Roman"/>
              </a:rPr>
              <a:t>e</a:t>
            </a:r>
            <a:r>
              <a:rPr sz="1600" dirty="0">
                <a:solidFill>
                  <a:srgbClr val="323232"/>
                </a:solidFill>
                <a:latin typeface="Times New Roman"/>
                <a:cs typeface="Times New Roman"/>
              </a:rPr>
              <a:t>d </a:t>
            </a:r>
            <a:r>
              <a:rPr sz="1600" spc="20" dirty="0">
                <a:solidFill>
                  <a:srgbClr val="323232"/>
                </a:solidFill>
                <a:latin typeface="Times New Roman"/>
                <a:cs typeface="Times New Roman"/>
              </a:rPr>
              <a:t>b</a:t>
            </a:r>
            <a:r>
              <a:rPr sz="1600" dirty="0">
                <a:solidFill>
                  <a:srgbClr val="323232"/>
                </a:solidFill>
                <a:latin typeface="Times New Roman"/>
                <a:cs typeface="Times New Roman"/>
              </a:rPr>
              <a:t>y utilita</a:t>
            </a:r>
            <a:r>
              <a:rPr sz="1600" spc="-10" dirty="0">
                <a:solidFill>
                  <a:srgbClr val="323232"/>
                </a:solidFill>
                <a:latin typeface="Times New Roman"/>
                <a:cs typeface="Times New Roman"/>
              </a:rPr>
              <a:t>r</a:t>
            </a:r>
            <a:r>
              <a:rPr sz="1600" dirty="0">
                <a:solidFill>
                  <a:srgbClr val="323232"/>
                </a:solidFill>
                <a:latin typeface="Times New Roman"/>
                <a:cs typeface="Times New Roman"/>
              </a:rPr>
              <a:t>ian v</a:t>
            </a:r>
            <a:r>
              <a:rPr sz="1600" spc="-10" dirty="0">
                <a:solidFill>
                  <a:srgbClr val="323232"/>
                </a:solidFill>
                <a:latin typeface="Times New Roman"/>
                <a:cs typeface="Times New Roman"/>
              </a:rPr>
              <a:t>a</a:t>
            </a:r>
            <a:r>
              <a:rPr sz="1600" dirty="0">
                <a:solidFill>
                  <a:srgbClr val="323232"/>
                </a:solidFill>
                <a:latin typeface="Times New Roman"/>
                <a:cs typeface="Times New Roman"/>
              </a:rPr>
              <a:t>lue, qu</a:t>
            </a:r>
            <a:r>
              <a:rPr sz="1600" spc="-10" dirty="0">
                <a:solidFill>
                  <a:srgbClr val="323232"/>
                </a:solidFill>
                <a:latin typeface="Times New Roman"/>
                <a:cs typeface="Times New Roman"/>
              </a:rPr>
              <a:t>a</a:t>
            </a:r>
            <a:r>
              <a:rPr sz="1600" dirty="0">
                <a:solidFill>
                  <a:srgbClr val="323232"/>
                </a:solidFill>
                <a:latin typeface="Times New Roman"/>
                <a:cs typeface="Times New Roman"/>
              </a:rPr>
              <a:t>li</a:t>
            </a:r>
            <a:r>
              <a:rPr sz="1600" spc="10" dirty="0">
                <a:solidFill>
                  <a:srgbClr val="323232"/>
                </a:solidFill>
                <a:latin typeface="Times New Roman"/>
                <a:cs typeface="Times New Roman"/>
              </a:rPr>
              <a:t>t</a:t>
            </a:r>
            <a:r>
              <a:rPr sz="1600" dirty="0">
                <a:solidFill>
                  <a:srgbClr val="323232"/>
                </a:solidFill>
                <a:latin typeface="Times New Roman"/>
                <a:cs typeface="Times New Roman"/>
              </a:rPr>
              <a:t>y</a:t>
            </a:r>
            <a:r>
              <a:rPr sz="1600" spc="-15" dirty="0">
                <a:solidFill>
                  <a:srgbClr val="323232"/>
                </a:solidFill>
                <a:latin typeface="Times New Roman"/>
                <a:cs typeface="Times New Roman"/>
              </a:rPr>
              <a:t> </a:t>
            </a:r>
            <a:r>
              <a:rPr sz="1600" dirty="0">
                <a:solidFill>
                  <a:srgbClr val="323232"/>
                </a:solidFill>
                <a:latin typeface="Times New Roman"/>
                <a:cs typeface="Times New Roman"/>
              </a:rPr>
              <a:t>v</a:t>
            </a:r>
            <a:r>
              <a:rPr sz="1600" spc="-5" dirty="0">
                <a:solidFill>
                  <a:srgbClr val="323232"/>
                </a:solidFill>
                <a:latin typeface="Times New Roman"/>
                <a:cs typeface="Times New Roman"/>
              </a:rPr>
              <a:t>a</a:t>
            </a:r>
            <a:r>
              <a:rPr sz="1600" dirty="0">
                <a:solidFill>
                  <a:srgbClr val="323232"/>
                </a:solidFill>
                <a:latin typeface="Times New Roman"/>
                <a:cs typeface="Times New Roman"/>
              </a:rPr>
              <a:t>lue, h</a:t>
            </a:r>
            <a:r>
              <a:rPr sz="1600" spc="-10" dirty="0">
                <a:solidFill>
                  <a:srgbClr val="323232"/>
                </a:solidFill>
                <a:latin typeface="Times New Roman"/>
                <a:cs typeface="Times New Roman"/>
              </a:rPr>
              <a:t>e</a:t>
            </a:r>
            <a:r>
              <a:rPr sz="1600" dirty="0">
                <a:solidFill>
                  <a:srgbClr val="323232"/>
                </a:solidFill>
                <a:latin typeface="Times New Roman"/>
                <a:cs typeface="Times New Roman"/>
              </a:rPr>
              <a:t>donic </a:t>
            </a:r>
            <a:r>
              <a:rPr sz="1600" spc="20" dirty="0">
                <a:solidFill>
                  <a:srgbClr val="323232"/>
                </a:solidFill>
                <a:latin typeface="Times New Roman"/>
                <a:cs typeface="Times New Roman"/>
              </a:rPr>
              <a:t>v</a:t>
            </a:r>
            <a:r>
              <a:rPr sz="1600" spc="-5" dirty="0">
                <a:solidFill>
                  <a:srgbClr val="323232"/>
                </a:solidFill>
                <a:latin typeface="Times New Roman"/>
                <a:cs typeface="Times New Roman"/>
              </a:rPr>
              <a:t>a</a:t>
            </a:r>
            <a:r>
              <a:rPr sz="1600" dirty="0">
                <a:solidFill>
                  <a:srgbClr val="323232"/>
                </a:solidFill>
                <a:latin typeface="Times New Roman"/>
                <a:cs typeface="Times New Roman"/>
              </a:rPr>
              <a:t>lue, </a:t>
            </a:r>
            <a:r>
              <a:rPr sz="1600" spc="-10" dirty="0">
                <a:solidFill>
                  <a:srgbClr val="323232"/>
                </a:solidFill>
                <a:latin typeface="Times New Roman"/>
                <a:cs typeface="Times New Roman"/>
              </a:rPr>
              <a:t>e</a:t>
            </a:r>
            <a:r>
              <a:rPr sz="1600" dirty="0">
                <a:solidFill>
                  <a:srgbClr val="323232"/>
                </a:solidFill>
                <a:latin typeface="Times New Roman"/>
                <a:cs typeface="Times New Roman"/>
              </a:rPr>
              <a:t>p</a:t>
            </a:r>
            <a:r>
              <a:rPr sz="1600" spc="10" dirty="0">
                <a:solidFill>
                  <a:srgbClr val="323232"/>
                </a:solidFill>
                <a:latin typeface="Times New Roman"/>
                <a:cs typeface="Times New Roman"/>
              </a:rPr>
              <a:t>i</a:t>
            </a:r>
            <a:r>
              <a:rPr sz="1600" dirty="0">
                <a:solidFill>
                  <a:srgbClr val="323232"/>
                </a:solidFill>
                <a:latin typeface="Times New Roman"/>
                <a:cs typeface="Times New Roman"/>
              </a:rPr>
              <a:t>stemic v</a:t>
            </a:r>
            <a:r>
              <a:rPr sz="1600" spc="-10" dirty="0">
                <a:solidFill>
                  <a:srgbClr val="323232"/>
                </a:solidFill>
                <a:latin typeface="Times New Roman"/>
                <a:cs typeface="Times New Roman"/>
              </a:rPr>
              <a:t>a</a:t>
            </a:r>
            <a:r>
              <a:rPr sz="1600" dirty="0">
                <a:solidFill>
                  <a:srgbClr val="323232"/>
                </a:solidFill>
                <a:latin typeface="Times New Roman"/>
                <a:cs typeface="Times New Roman"/>
              </a:rPr>
              <a:t>lue </a:t>
            </a:r>
            <a:r>
              <a:rPr sz="1600" spc="-10" dirty="0">
                <a:solidFill>
                  <a:srgbClr val="323232"/>
                </a:solidFill>
                <a:latin typeface="Times New Roman"/>
                <a:cs typeface="Times New Roman"/>
              </a:rPr>
              <a:t>a</a:t>
            </a:r>
            <a:r>
              <a:rPr sz="1600" dirty="0">
                <a:solidFill>
                  <a:srgbClr val="323232"/>
                </a:solidFill>
                <a:latin typeface="Times New Roman"/>
                <a:cs typeface="Times New Roman"/>
              </a:rPr>
              <a:t>nd so</a:t>
            </a:r>
            <a:r>
              <a:rPr sz="1600" spc="-5" dirty="0">
                <a:solidFill>
                  <a:srgbClr val="323232"/>
                </a:solidFill>
                <a:latin typeface="Times New Roman"/>
                <a:cs typeface="Times New Roman"/>
              </a:rPr>
              <a:t>c</a:t>
            </a:r>
            <a:r>
              <a:rPr sz="1600" spc="10" dirty="0">
                <a:solidFill>
                  <a:srgbClr val="323232"/>
                </a:solidFill>
                <a:latin typeface="Times New Roman"/>
                <a:cs typeface="Times New Roman"/>
              </a:rPr>
              <a:t>i</a:t>
            </a:r>
            <a:r>
              <a:rPr sz="1600" spc="-5" dirty="0">
                <a:solidFill>
                  <a:srgbClr val="323232"/>
                </a:solidFill>
                <a:latin typeface="Times New Roman"/>
                <a:cs typeface="Times New Roman"/>
              </a:rPr>
              <a:t>a</a:t>
            </a:r>
            <a:r>
              <a:rPr sz="1600" dirty="0">
                <a:solidFill>
                  <a:srgbClr val="323232"/>
                </a:solidFill>
                <a:latin typeface="Times New Roman"/>
                <a:cs typeface="Times New Roman"/>
              </a:rPr>
              <a:t>l value</a:t>
            </a:r>
            <a:r>
              <a:rPr sz="1600" spc="-5" dirty="0">
                <a:solidFill>
                  <a:srgbClr val="323232"/>
                </a:solidFill>
                <a:latin typeface="Times New Roman"/>
                <a:cs typeface="Times New Roman"/>
              </a:rPr>
              <a:t> </a:t>
            </a:r>
            <a:r>
              <a:rPr sz="1600" dirty="0">
                <a:solidFill>
                  <a:srgbClr val="323232"/>
                </a:solidFill>
                <a:latin typeface="Times New Roman"/>
                <a:cs typeface="Times New Roman"/>
              </a:rPr>
              <a:t>d</a:t>
            </a:r>
            <a:r>
              <a:rPr sz="1600" spc="-5" dirty="0">
                <a:solidFill>
                  <a:srgbClr val="323232"/>
                </a:solidFill>
                <a:latin typeface="Times New Roman"/>
                <a:cs typeface="Times New Roman"/>
              </a:rPr>
              <a:t>e</a:t>
            </a:r>
            <a:r>
              <a:rPr sz="1600" dirty="0">
                <a:solidFill>
                  <a:srgbClr val="323232"/>
                </a:solidFill>
                <a:latin typeface="Times New Roman"/>
                <a:cs typeface="Times New Roman"/>
              </a:rPr>
              <a:t>riv</a:t>
            </a:r>
            <a:r>
              <a:rPr sz="1600" spc="-10" dirty="0">
                <a:solidFill>
                  <a:srgbClr val="323232"/>
                </a:solidFill>
                <a:latin typeface="Times New Roman"/>
                <a:cs typeface="Times New Roman"/>
              </a:rPr>
              <a:t>e</a:t>
            </a:r>
            <a:r>
              <a:rPr sz="1600" dirty="0">
                <a:solidFill>
                  <a:srgbClr val="323232"/>
                </a:solidFill>
                <a:latin typeface="Times New Roman"/>
                <a:cs typeface="Times New Roman"/>
              </a:rPr>
              <a:t>d </a:t>
            </a:r>
            <a:r>
              <a:rPr sz="1600" spc="20" dirty="0">
                <a:solidFill>
                  <a:srgbClr val="323232"/>
                </a:solidFill>
                <a:latin typeface="Times New Roman"/>
                <a:cs typeface="Times New Roman"/>
              </a:rPr>
              <a:t>b</a:t>
            </a:r>
            <a:r>
              <a:rPr sz="1600" dirty="0">
                <a:solidFill>
                  <a:srgbClr val="323232"/>
                </a:solidFill>
                <a:latin typeface="Times New Roman"/>
                <a:cs typeface="Times New Roman"/>
              </a:rPr>
              <a:t>y</a:t>
            </a:r>
            <a:r>
              <a:rPr sz="1600" spc="-25" dirty="0">
                <a:solidFill>
                  <a:srgbClr val="323232"/>
                </a:solidFill>
                <a:latin typeface="Times New Roman"/>
                <a:cs typeface="Times New Roman"/>
              </a:rPr>
              <a:t> </a:t>
            </a:r>
            <a:r>
              <a:rPr sz="1600" dirty="0">
                <a:solidFill>
                  <a:srgbClr val="323232"/>
                </a:solidFill>
                <a:latin typeface="Times New Roman"/>
                <a:cs typeface="Times New Roman"/>
              </a:rPr>
              <a:t>shop</a:t>
            </a:r>
            <a:r>
              <a:rPr sz="1600" spc="10" dirty="0">
                <a:solidFill>
                  <a:srgbClr val="323232"/>
                </a:solidFill>
                <a:latin typeface="Times New Roman"/>
                <a:cs typeface="Times New Roman"/>
              </a:rPr>
              <a:t>p</a:t>
            </a:r>
            <a:r>
              <a:rPr sz="1600" spc="-5" dirty="0">
                <a:solidFill>
                  <a:srgbClr val="323232"/>
                </a:solidFill>
                <a:latin typeface="Times New Roman"/>
                <a:cs typeface="Times New Roman"/>
              </a:rPr>
              <a:t>e</a:t>
            </a:r>
            <a:r>
              <a:rPr sz="1600" dirty="0">
                <a:solidFill>
                  <a:srgbClr val="323232"/>
                </a:solidFill>
                <a:latin typeface="Times New Roman"/>
                <a:cs typeface="Times New Roman"/>
              </a:rPr>
              <a:t>rs</a:t>
            </a:r>
            <a:r>
              <a:rPr sz="1600" spc="5" dirty="0">
                <a:solidFill>
                  <a:srgbClr val="323232"/>
                </a:solidFill>
                <a:latin typeface="Times New Roman"/>
                <a:cs typeface="Times New Roman"/>
              </a:rPr>
              <a:t> </a:t>
            </a:r>
            <a:r>
              <a:rPr sz="1600" dirty="0">
                <a:solidFill>
                  <a:srgbClr val="323232"/>
                </a:solidFill>
                <a:latin typeface="Times New Roman"/>
                <a:cs typeface="Times New Roman"/>
              </a:rPr>
              <a:t>f</a:t>
            </a:r>
            <a:r>
              <a:rPr sz="1600" spc="-10" dirty="0">
                <a:solidFill>
                  <a:srgbClr val="323232"/>
                </a:solidFill>
                <a:latin typeface="Times New Roman"/>
                <a:cs typeface="Times New Roman"/>
              </a:rPr>
              <a:t>r</a:t>
            </a:r>
            <a:r>
              <a:rPr sz="1600" dirty="0">
                <a:solidFill>
                  <a:srgbClr val="323232"/>
                </a:solidFill>
                <a:latin typeface="Times New Roman"/>
                <a:cs typeface="Times New Roman"/>
              </a:rPr>
              <a:t>om shopping</a:t>
            </a:r>
            <a:r>
              <a:rPr sz="1600" spc="-15" dirty="0">
                <a:solidFill>
                  <a:srgbClr val="323232"/>
                </a:solidFill>
                <a:latin typeface="Times New Roman"/>
                <a:cs typeface="Times New Roman"/>
              </a:rPr>
              <a:t> </a:t>
            </a:r>
            <a:r>
              <a:rPr sz="1600" dirty="0">
                <a:solidFill>
                  <a:srgbClr val="323232"/>
                </a:solidFill>
                <a:latin typeface="Times New Roman"/>
                <a:cs typeface="Times New Roman"/>
              </a:rPr>
              <a:t>onlin</a:t>
            </a:r>
            <a:r>
              <a:rPr sz="1600" spc="-5" dirty="0">
                <a:solidFill>
                  <a:srgbClr val="323232"/>
                </a:solidFill>
                <a:latin typeface="Times New Roman"/>
                <a:cs typeface="Times New Roman"/>
              </a:rPr>
              <a:t>e</a:t>
            </a:r>
            <a:r>
              <a:rPr sz="1600" dirty="0">
                <a:solidFill>
                  <a:srgbClr val="323232"/>
                </a:solidFill>
                <a:latin typeface="Times New Roman"/>
                <a:cs typeface="Times New Roman"/>
              </a:rPr>
              <a:t>. The</a:t>
            </a:r>
            <a:r>
              <a:rPr sz="1600" spc="-10" dirty="0">
                <a:solidFill>
                  <a:srgbClr val="323232"/>
                </a:solidFill>
                <a:latin typeface="Times New Roman"/>
                <a:cs typeface="Times New Roman"/>
              </a:rPr>
              <a:t> </a:t>
            </a:r>
            <a:r>
              <a:rPr sz="1600" dirty="0">
                <a:solidFill>
                  <a:srgbClr val="323232"/>
                </a:solidFill>
                <a:latin typeface="Times New Roman"/>
                <a:cs typeface="Times New Roman"/>
              </a:rPr>
              <a:t>i</a:t>
            </a:r>
            <a:r>
              <a:rPr sz="1600" spc="15" dirty="0">
                <a:solidFill>
                  <a:srgbClr val="323232"/>
                </a:solidFill>
                <a:latin typeface="Times New Roman"/>
                <a:cs typeface="Times New Roman"/>
              </a:rPr>
              <a:t>m</a:t>
            </a:r>
            <a:r>
              <a:rPr sz="1600" dirty="0">
                <a:solidFill>
                  <a:srgbClr val="323232"/>
                </a:solidFill>
                <a:latin typeface="Times New Roman"/>
                <a:cs typeface="Times New Roman"/>
              </a:rPr>
              <a:t>pli</a:t>
            </a:r>
            <a:r>
              <a:rPr sz="1600" spc="-5" dirty="0">
                <a:solidFill>
                  <a:srgbClr val="323232"/>
                </a:solidFill>
                <a:latin typeface="Times New Roman"/>
                <a:cs typeface="Times New Roman"/>
              </a:rPr>
              <a:t>ca</a:t>
            </a:r>
            <a:r>
              <a:rPr sz="1600" dirty="0">
                <a:solidFill>
                  <a:srgbClr val="323232"/>
                </a:solidFill>
                <a:latin typeface="Times New Roman"/>
                <a:cs typeface="Times New Roman"/>
              </a:rPr>
              <a:t>tions of th</a:t>
            </a:r>
            <a:r>
              <a:rPr sz="1600" spc="-5" dirty="0">
                <a:solidFill>
                  <a:srgbClr val="323232"/>
                </a:solidFill>
                <a:latin typeface="Times New Roman"/>
                <a:cs typeface="Times New Roman"/>
              </a:rPr>
              <a:t>e</a:t>
            </a:r>
            <a:r>
              <a:rPr sz="1600" dirty="0">
                <a:solidFill>
                  <a:srgbClr val="323232"/>
                </a:solidFill>
                <a:latin typeface="Times New Roman"/>
                <a:cs typeface="Times New Roman"/>
              </a:rPr>
              <a:t>se</a:t>
            </a:r>
            <a:r>
              <a:rPr sz="1600" spc="-5" dirty="0">
                <a:solidFill>
                  <a:srgbClr val="323232"/>
                </a:solidFill>
                <a:latin typeface="Times New Roman"/>
                <a:cs typeface="Times New Roman"/>
              </a:rPr>
              <a:t> </a:t>
            </a:r>
            <a:r>
              <a:rPr sz="1600" dirty="0">
                <a:solidFill>
                  <a:srgbClr val="323232"/>
                </a:solidFill>
                <a:latin typeface="Times New Roman"/>
                <a:cs typeface="Times New Roman"/>
              </a:rPr>
              <a:t>findi</a:t>
            </a:r>
            <a:r>
              <a:rPr sz="1600" spc="10" dirty="0">
                <a:solidFill>
                  <a:srgbClr val="323232"/>
                </a:solidFill>
                <a:latin typeface="Times New Roman"/>
                <a:cs typeface="Times New Roman"/>
              </a:rPr>
              <a:t>n</a:t>
            </a:r>
            <a:r>
              <a:rPr sz="1600" spc="-15" dirty="0">
                <a:solidFill>
                  <a:srgbClr val="323232"/>
                </a:solidFill>
                <a:latin typeface="Times New Roman"/>
                <a:cs typeface="Times New Roman"/>
              </a:rPr>
              <a:t>g</a:t>
            </a:r>
            <a:r>
              <a:rPr sz="1600" dirty="0">
                <a:solidFill>
                  <a:srgbClr val="323232"/>
                </a:solidFill>
                <a:latin typeface="Times New Roman"/>
                <a:cs typeface="Times New Roman"/>
              </a:rPr>
              <a:t>s f</a:t>
            </a:r>
            <a:r>
              <a:rPr sz="1600" spc="5" dirty="0">
                <a:solidFill>
                  <a:srgbClr val="323232"/>
                </a:solidFill>
                <a:latin typeface="Times New Roman"/>
                <a:cs typeface="Times New Roman"/>
              </a:rPr>
              <a:t>o</a:t>
            </a:r>
            <a:r>
              <a:rPr sz="1600" dirty="0">
                <a:solidFill>
                  <a:srgbClr val="323232"/>
                </a:solidFill>
                <a:latin typeface="Times New Roman"/>
                <a:cs typeface="Times New Roman"/>
              </a:rPr>
              <a:t>r online shopping</a:t>
            </a:r>
            <a:r>
              <a:rPr sz="1600" spc="-15" dirty="0">
                <a:solidFill>
                  <a:srgbClr val="323232"/>
                </a:solidFill>
                <a:latin typeface="Times New Roman"/>
                <a:cs typeface="Times New Roman"/>
              </a:rPr>
              <a:t> </a:t>
            </a:r>
            <a:r>
              <a:rPr sz="1600" dirty="0">
                <a:solidFill>
                  <a:srgbClr val="323232"/>
                </a:solidFill>
                <a:latin typeface="Times New Roman"/>
                <a:cs typeface="Times New Roman"/>
              </a:rPr>
              <a:t>b</a:t>
            </a:r>
            <a:r>
              <a:rPr sz="1600" spc="10" dirty="0">
                <a:solidFill>
                  <a:srgbClr val="323232"/>
                </a:solidFill>
                <a:latin typeface="Times New Roman"/>
                <a:cs typeface="Times New Roman"/>
              </a:rPr>
              <a:t>u</a:t>
            </a:r>
            <a:r>
              <a:rPr sz="1600" dirty="0">
                <a:solidFill>
                  <a:srgbClr val="323232"/>
                </a:solidFill>
                <a:latin typeface="Times New Roman"/>
                <a:cs typeface="Times New Roman"/>
              </a:rPr>
              <a:t>siness </a:t>
            </a:r>
            <a:r>
              <a:rPr sz="1600" spc="-5" dirty="0">
                <a:solidFill>
                  <a:srgbClr val="323232"/>
                </a:solidFill>
                <a:latin typeface="Times New Roman"/>
                <a:cs typeface="Times New Roman"/>
              </a:rPr>
              <a:t>a</a:t>
            </a:r>
            <a:r>
              <a:rPr sz="1600" dirty="0">
                <a:solidFill>
                  <a:srgbClr val="323232"/>
                </a:solidFill>
                <a:latin typeface="Times New Roman"/>
                <a:cs typeface="Times New Roman"/>
              </a:rPr>
              <a:t>s w</a:t>
            </a:r>
            <a:r>
              <a:rPr sz="1600" spc="-10" dirty="0">
                <a:solidFill>
                  <a:srgbClr val="323232"/>
                </a:solidFill>
                <a:latin typeface="Times New Roman"/>
                <a:cs typeface="Times New Roman"/>
              </a:rPr>
              <a:t>e</a:t>
            </a:r>
            <a:r>
              <a:rPr sz="1600" dirty="0">
                <a:solidFill>
                  <a:srgbClr val="323232"/>
                </a:solidFill>
                <a:latin typeface="Times New Roman"/>
                <a:cs typeface="Times New Roman"/>
              </a:rPr>
              <a:t>ll </a:t>
            </a:r>
            <a:r>
              <a:rPr sz="1600" spc="-5" dirty="0">
                <a:solidFill>
                  <a:srgbClr val="323232"/>
                </a:solidFill>
                <a:latin typeface="Times New Roman"/>
                <a:cs typeface="Times New Roman"/>
              </a:rPr>
              <a:t>a</a:t>
            </a:r>
            <a:r>
              <a:rPr sz="1600" dirty="0">
                <a:solidFill>
                  <a:srgbClr val="323232"/>
                </a:solidFill>
                <a:latin typeface="Times New Roman"/>
                <a:cs typeface="Times New Roman"/>
              </a:rPr>
              <a:t>s for</a:t>
            </a:r>
            <a:r>
              <a:rPr sz="1600" spc="-10" dirty="0">
                <a:solidFill>
                  <a:srgbClr val="323232"/>
                </a:solidFill>
                <a:latin typeface="Times New Roman"/>
                <a:cs typeface="Times New Roman"/>
              </a:rPr>
              <a:t> </a:t>
            </a:r>
            <a:r>
              <a:rPr sz="1600" spc="10" dirty="0">
                <a:solidFill>
                  <a:srgbClr val="323232"/>
                </a:solidFill>
                <a:latin typeface="Times New Roman"/>
                <a:cs typeface="Times New Roman"/>
              </a:rPr>
              <a:t>m</a:t>
            </a:r>
            <a:r>
              <a:rPr sz="1600" spc="-5" dirty="0">
                <a:solidFill>
                  <a:srgbClr val="323232"/>
                </a:solidFill>
                <a:latin typeface="Times New Roman"/>
                <a:cs typeface="Times New Roman"/>
              </a:rPr>
              <a:t>a</a:t>
            </a:r>
            <a:r>
              <a:rPr sz="1600" spc="5" dirty="0">
                <a:solidFill>
                  <a:srgbClr val="323232"/>
                </a:solidFill>
                <a:latin typeface="Times New Roman"/>
                <a:cs typeface="Times New Roman"/>
              </a:rPr>
              <a:t>r</a:t>
            </a:r>
            <a:r>
              <a:rPr sz="1600" dirty="0">
                <a:solidFill>
                  <a:srgbClr val="323232"/>
                </a:solidFill>
                <a:latin typeface="Times New Roman"/>
                <a:cs typeface="Times New Roman"/>
              </a:rPr>
              <a:t>k</a:t>
            </a:r>
            <a:r>
              <a:rPr sz="1600" spc="-5" dirty="0">
                <a:solidFill>
                  <a:srgbClr val="323232"/>
                </a:solidFill>
                <a:latin typeface="Times New Roman"/>
                <a:cs typeface="Times New Roman"/>
              </a:rPr>
              <a:t>e</a:t>
            </a:r>
            <a:r>
              <a:rPr sz="1600" dirty="0">
                <a:solidFill>
                  <a:srgbClr val="323232"/>
                </a:solidFill>
                <a:latin typeface="Times New Roman"/>
                <a:cs typeface="Times New Roman"/>
              </a:rPr>
              <a:t>ting</a:t>
            </a:r>
            <a:r>
              <a:rPr sz="1600" spc="-15" dirty="0">
                <a:solidFill>
                  <a:srgbClr val="323232"/>
                </a:solidFill>
                <a:latin typeface="Times New Roman"/>
                <a:cs typeface="Times New Roman"/>
              </a:rPr>
              <a:t> </a:t>
            </a:r>
            <a:r>
              <a:rPr sz="1600" dirty="0">
                <a:solidFill>
                  <a:srgbClr val="323232"/>
                </a:solidFill>
                <a:latin typeface="Times New Roman"/>
                <a:cs typeface="Times New Roman"/>
              </a:rPr>
              <a:t>of prod</a:t>
            </a:r>
            <a:r>
              <a:rPr sz="1600" spc="-5" dirty="0">
                <a:solidFill>
                  <a:srgbClr val="323232"/>
                </a:solidFill>
                <a:latin typeface="Times New Roman"/>
                <a:cs typeface="Times New Roman"/>
              </a:rPr>
              <a:t>uc</a:t>
            </a:r>
            <a:r>
              <a:rPr sz="1600" dirty="0">
                <a:solidFill>
                  <a:srgbClr val="323232"/>
                </a:solidFill>
                <a:latin typeface="Times New Roman"/>
                <a:cs typeface="Times New Roman"/>
              </a:rPr>
              <a:t>ts and s</a:t>
            </a:r>
            <a:r>
              <a:rPr sz="1600" spc="-5" dirty="0">
                <a:solidFill>
                  <a:srgbClr val="323232"/>
                </a:solidFill>
                <a:latin typeface="Times New Roman"/>
                <a:cs typeface="Times New Roman"/>
              </a:rPr>
              <a:t>e</a:t>
            </a:r>
            <a:r>
              <a:rPr sz="1600" dirty="0">
                <a:solidFill>
                  <a:srgbClr val="323232"/>
                </a:solidFill>
                <a:latin typeface="Times New Roman"/>
                <a:cs typeface="Times New Roman"/>
              </a:rPr>
              <a:t>rv</a:t>
            </a:r>
            <a:r>
              <a:rPr sz="1600" spc="5" dirty="0">
                <a:solidFill>
                  <a:srgbClr val="323232"/>
                </a:solidFill>
                <a:latin typeface="Times New Roman"/>
                <a:cs typeface="Times New Roman"/>
              </a:rPr>
              <a:t>i</a:t>
            </a:r>
            <a:r>
              <a:rPr sz="1600" spc="-5" dirty="0">
                <a:solidFill>
                  <a:srgbClr val="323232"/>
                </a:solidFill>
                <a:latin typeface="Times New Roman"/>
                <a:cs typeface="Times New Roman"/>
              </a:rPr>
              <a:t>ce</a:t>
            </a:r>
            <a:r>
              <a:rPr sz="1600" dirty="0">
                <a:solidFill>
                  <a:srgbClr val="323232"/>
                </a:solidFill>
                <a:latin typeface="Times New Roman"/>
                <a:cs typeface="Times New Roman"/>
              </a:rPr>
              <a:t>s in</a:t>
            </a:r>
            <a:r>
              <a:rPr sz="1600" spc="10" dirty="0">
                <a:solidFill>
                  <a:srgbClr val="323232"/>
                </a:solidFill>
                <a:latin typeface="Times New Roman"/>
                <a:cs typeface="Times New Roman"/>
              </a:rPr>
              <a:t> </a:t>
            </a:r>
            <a:r>
              <a:rPr sz="1600" spc="-15" dirty="0">
                <a:solidFill>
                  <a:srgbClr val="323232"/>
                </a:solidFill>
                <a:latin typeface="Times New Roman"/>
                <a:cs typeface="Times New Roman"/>
              </a:rPr>
              <a:t>g</a:t>
            </a:r>
            <a:r>
              <a:rPr sz="1600" spc="-5" dirty="0">
                <a:solidFill>
                  <a:srgbClr val="323232"/>
                </a:solidFill>
                <a:latin typeface="Times New Roman"/>
                <a:cs typeface="Times New Roman"/>
              </a:rPr>
              <a:t>e</a:t>
            </a:r>
            <a:r>
              <a:rPr sz="1600" spc="10" dirty="0">
                <a:solidFill>
                  <a:srgbClr val="323232"/>
                </a:solidFill>
                <a:latin typeface="Times New Roman"/>
                <a:cs typeface="Times New Roman"/>
              </a:rPr>
              <a:t>n</a:t>
            </a:r>
            <a:r>
              <a:rPr sz="1600" spc="-5" dirty="0">
                <a:solidFill>
                  <a:srgbClr val="323232"/>
                </a:solidFill>
                <a:latin typeface="Times New Roman"/>
                <a:cs typeface="Times New Roman"/>
              </a:rPr>
              <a:t>e</a:t>
            </a:r>
            <a:r>
              <a:rPr sz="1600" dirty="0">
                <a:solidFill>
                  <a:srgbClr val="323232"/>
                </a:solidFill>
                <a:latin typeface="Times New Roman"/>
                <a:cs typeface="Times New Roman"/>
              </a:rPr>
              <a:t>r</a:t>
            </a:r>
            <a:r>
              <a:rPr sz="1600" spc="-10" dirty="0">
                <a:solidFill>
                  <a:srgbClr val="323232"/>
                </a:solidFill>
                <a:latin typeface="Times New Roman"/>
                <a:cs typeface="Times New Roman"/>
              </a:rPr>
              <a:t>a</a:t>
            </a:r>
            <a:r>
              <a:rPr sz="1600" dirty="0">
                <a:solidFill>
                  <a:srgbClr val="323232"/>
                </a:solidFill>
                <a:latin typeface="Times New Roman"/>
                <a:cs typeface="Times New Roman"/>
              </a:rPr>
              <a:t>l</a:t>
            </a:r>
            <a:r>
              <a:rPr sz="1600" spc="10" dirty="0">
                <a:solidFill>
                  <a:srgbClr val="323232"/>
                </a:solidFill>
                <a:latin typeface="Times New Roman"/>
                <a:cs typeface="Times New Roman"/>
              </a:rPr>
              <a:t> </a:t>
            </a:r>
            <a:r>
              <a:rPr sz="1600" spc="-5" dirty="0">
                <a:solidFill>
                  <a:srgbClr val="323232"/>
                </a:solidFill>
                <a:latin typeface="Times New Roman"/>
                <a:cs typeface="Times New Roman"/>
              </a:rPr>
              <a:t>a</a:t>
            </a:r>
            <a:r>
              <a:rPr sz="1600" dirty="0">
                <a:solidFill>
                  <a:srgbClr val="323232"/>
                </a:solidFill>
                <a:latin typeface="Times New Roman"/>
                <a:cs typeface="Times New Roman"/>
              </a:rPr>
              <a:t>re</a:t>
            </a:r>
            <a:r>
              <a:rPr sz="1600" spc="-10" dirty="0">
                <a:solidFill>
                  <a:srgbClr val="323232"/>
                </a:solidFill>
                <a:latin typeface="Times New Roman"/>
                <a:cs typeface="Times New Roman"/>
              </a:rPr>
              <a:t> </a:t>
            </a:r>
            <a:r>
              <a:rPr sz="1600" dirty="0">
                <a:solidFill>
                  <a:srgbClr val="323232"/>
                </a:solidFill>
                <a:latin typeface="Times New Roman"/>
                <a:cs typeface="Times New Roman"/>
              </a:rPr>
              <a:t>discus</a:t>
            </a:r>
            <a:r>
              <a:rPr sz="1600" spc="10" dirty="0">
                <a:solidFill>
                  <a:srgbClr val="323232"/>
                </a:solidFill>
                <a:latin typeface="Times New Roman"/>
                <a:cs typeface="Times New Roman"/>
              </a:rPr>
              <a:t>s</a:t>
            </a:r>
            <a:r>
              <a:rPr sz="1600" spc="-5" dirty="0">
                <a:solidFill>
                  <a:srgbClr val="323232"/>
                </a:solidFill>
                <a:latin typeface="Times New Roman"/>
                <a:cs typeface="Times New Roman"/>
              </a:rPr>
              <a:t>e</a:t>
            </a:r>
            <a:r>
              <a:rPr sz="1600" dirty="0">
                <a:solidFill>
                  <a:srgbClr val="323232"/>
                </a:solidFill>
                <a:latin typeface="Times New Roman"/>
                <a:cs typeface="Times New Roman"/>
              </a:rPr>
              <a:t>d. Stat</a:t>
            </a:r>
            <a:r>
              <a:rPr sz="1600" spc="-5" dirty="0">
                <a:solidFill>
                  <a:srgbClr val="323232"/>
                </a:solidFill>
                <a:latin typeface="Times New Roman"/>
                <a:cs typeface="Times New Roman"/>
              </a:rPr>
              <a:t>e</a:t>
            </a:r>
            <a:r>
              <a:rPr sz="1600" dirty="0">
                <a:solidFill>
                  <a:srgbClr val="323232"/>
                </a:solidFill>
                <a:latin typeface="Times New Roman"/>
                <a:cs typeface="Times New Roman"/>
              </a:rPr>
              <a:t>ment of</a:t>
            </a:r>
            <a:r>
              <a:rPr sz="1600" spc="-5" dirty="0">
                <a:solidFill>
                  <a:srgbClr val="323232"/>
                </a:solidFill>
                <a:latin typeface="Times New Roman"/>
                <a:cs typeface="Times New Roman"/>
              </a:rPr>
              <a:t> </a:t>
            </a:r>
            <a:r>
              <a:rPr sz="1600" dirty="0">
                <a:solidFill>
                  <a:srgbClr val="323232"/>
                </a:solidFill>
                <a:latin typeface="Times New Roman"/>
                <a:cs typeface="Times New Roman"/>
              </a:rPr>
              <a:t>Contribution This stu</a:t>
            </a:r>
            <a:r>
              <a:rPr sz="1600" spc="30" dirty="0">
                <a:solidFill>
                  <a:srgbClr val="323232"/>
                </a:solidFill>
                <a:latin typeface="Times New Roman"/>
                <a:cs typeface="Times New Roman"/>
              </a:rPr>
              <a:t>d</a:t>
            </a:r>
            <a:r>
              <a:rPr sz="1600" dirty="0">
                <a:solidFill>
                  <a:srgbClr val="323232"/>
                </a:solidFill>
                <a:latin typeface="Times New Roman"/>
                <a:cs typeface="Times New Roman"/>
              </a:rPr>
              <a:t>y</a:t>
            </a:r>
            <a:r>
              <a:rPr sz="1600" spc="-25" dirty="0">
                <a:solidFill>
                  <a:srgbClr val="323232"/>
                </a:solidFill>
                <a:latin typeface="Times New Roman"/>
                <a:cs typeface="Times New Roman"/>
              </a:rPr>
              <a:t> </a:t>
            </a:r>
            <a:r>
              <a:rPr sz="1600" dirty="0">
                <a:solidFill>
                  <a:srgbClr val="323232"/>
                </a:solidFill>
                <a:latin typeface="Times New Roman"/>
                <a:cs typeface="Times New Roman"/>
              </a:rPr>
              <a:t>mak</a:t>
            </a:r>
            <a:r>
              <a:rPr sz="1600" spc="-10" dirty="0">
                <a:solidFill>
                  <a:srgbClr val="323232"/>
                </a:solidFill>
                <a:latin typeface="Times New Roman"/>
                <a:cs typeface="Times New Roman"/>
              </a:rPr>
              <a:t>e</a:t>
            </a:r>
            <a:r>
              <a:rPr sz="1600" dirty="0">
                <a:solidFill>
                  <a:srgbClr val="323232"/>
                </a:solidFill>
                <a:latin typeface="Times New Roman"/>
                <a:cs typeface="Times New Roman"/>
              </a:rPr>
              <a:t>s unique</a:t>
            </a:r>
            <a:r>
              <a:rPr sz="1600" spc="5" dirty="0">
                <a:solidFill>
                  <a:srgbClr val="323232"/>
                </a:solidFill>
                <a:latin typeface="Times New Roman"/>
                <a:cs typeface="Times New Roman"/>
              </a:rPr>
              <a:t> </a:t>
            </a:r>
            <a:r>
              <a:rPr sz="1600" spc="-5" dirty="0">
                <a:solidFill>
                  <a:srgbClr val="323232"/>
                </a:solidFill>
                <a:latin typeface="Times New Roman"/>
                <a:cs typeface="Times New Roman"/>
              </a:rPr>
              <a:t>a</a:t>
            </a:r>
            <a:r>
              <a:rPr sz="1600" dirty="0">
                <a:solidFill>
                  <a:srgbClr val="323232"/>
                </a:solidFill>
                <a:latin typeface="Times New Roman"/>
                <a:cs typeface="Times New Roman"/>
              </a:rPr>
              <a:t>nd import</a:t>
            </a:r>
            <a:r>
              <a:rPr sz="1600" spc="-10" dirty="0">
                <a:solidFill>
                  <a:srgbClr val="323232"/>
                </a:solidFill>
                <a:latin typeface="Times New Roman"/>
                <a:cs typeface="Times New Roman"/>
              </a:rPr>
              <a:t>a</a:t>
            </a:r>
            <a:r>
              <a:rPr sz="1600" dirty="0">
                <a:solidFill>
                  <a:srgbClr val="323232"/>
                </a:solidFill>
                <a:latin typeface="Times New Roman"/>
                <a:cs typeface="Times New Roman"/>
              </a:rPr>
              <a:t>nt cont</a:t>
            </a:r>
            <a:r>
              <a:rPr sz="1600" spc="-5" dirty="0">
                <a:solidFill>
                  <a:srgbClr val="323232"/>
                </a:solidFill>
                <a:latin typeface="Times New Roman"/>
                <a:cs typeface="Times New Roman"/>
              </a:rPr>
              <a:t>r</a:t>
            </a:r>
            <a:r>
              <a:rPr sz="1600" dirty="0">
                <a:solidFill>
                  <a:srgbClr val="323232"/>
                </a:solidFill>
                <a:latin typeface="Times New Roman"/>
                <a:cs typeface="Times New Roman"/>
              </a:rPr>
              <a:t>ibutions </a:t>
            </a:r>
            <a:r>
              <a:rPr sz="1600" spc="-10" dirty="0">
                <a:solidFill>
                  <a:srgbClr val="323232"/>
                </a:solidFill>
                <a:latin typeface="Times New Roman"/>
                <a:cs typeface="Times New Roman"/>
              </a:rPr>
              <a:t>t</a:t>
            </a:r>
            <a:r>
              <a:rPr sz="1600" dirty="0">
                <a:solidFill>
                  <a:srgbClr val="323232"/>
                </a:solidFill>
                <a:latin typeface="Times New Roman"/>
                <a:cs typeface="Times New Roman"/>
              </a:rPr>
              <a:t>o our</a:t>
            </a:r>
            <a:r>
              <a:rPr sz="1600" spc="-5" dirty="0">
                <a:solidFill>
                  <a:srgbClr val="323232"/>
                </a:solidFill>
                <a:latin typeface="Times New Roman"/>
                <a:cs typeface="Times New Roman"/>
              </a:rPr>
              <a:t> </a:t>
            </a:r>
            <a:r>
              <a:rPr sz="1600" dirty="0">
                <a:solidFill>
                  <a:srgbClr val="323232"/>
                </a:solidFill>
                <a:latin typeface="Times New Roman"/>
                <a:cs typeface="Times New Roman"/>
              </a:rPr>
              <a:t>bo</a:t>
            </a:r>
            <a:r>
              <a:rPr sz="1600" spc="10" dirty="0">
                <a:solidFill>
                  <a:srgbClr val="323232"/>
                </a:solidFill>
                <a:latin typeface="Times New Roman"/>
                <a:cs typeface="Times New Roman"/>
              </a:rPr>
              <a:t>d</a:t>
            </a:r>
            <a:r>
              <a:rPr sz="1600" dirty="0">
                <a:solidFill>
                  <a:srgbClr val="323232"/>
                </a:solidFill>
                <a:latin typeface="Times New Roman"/>
                <a:cs typeface="Times New Roman"/>
              </a:rPr>
              <a:t>y</a:t>
            </a:r>
            <a:r>
              <a:rPr sz="1600" spc="-25" dirty="0">
                <a:solidFill>
                  <a:srgbClr val="323232"/>
                </a:solidFill>
                <a:latin typeface="Times New Roman"/>
                <a:cs typeface="Times New Roman"/>
              </a:rPr>
              <a:t> </a:t>
            </a:r>
            <a:r>
              <a:rPr sz="1600" spc="10" dirty="0">
                <a:solidFill>
                  <a:srgbClr val="323232"/>
                </a:solidFill>
                <a:latin typeface="Times New Roman"/>
                <a:cs typeface="Times New Roman"/>
              </a:rPr>
              <a:t>o</a:t>
            </a:r>
            <a:r>
              <a:rPr sz="1600" dirty="0">
                <a:solidFill>
                  <a:srgbClr val="323232"/>
                </a:solidFill>
                <a:latin typeface="Times New Roman"/>
                <a:cs typeface="Times New Roman"/>
              </a:rPr>
              <a:t>f kn</a:t>
            </a:r>
            <a:r>
              <a:rPr sz="1600" spc="-5" dirty="0">
                <a:solidFill>
                  <a:srgbClr val="323232"/>
                </a:solidFill>
                <a:latin typeface="Times New Roman"/>
                <a:cs typeface="Times New Roman"/>
              </a:rPr>
              <a:t>o</a:t>
            </a:r>
            <a:r>
              <a:rPr sz="1600" dirty="0">
                <a:solidFill>
                  <a:srgbClr val="323232"/>
                </a:solidFill>
                <a:latin typeface="Times New Roman"/>
                <a:cs typeface="Times New Roman"/>
              </a:rPr>
              <a:t>wl</a:t>
            </a:r>
            <a:r>
              <a:rPr sz="1600" spc="-5" dirty="0">
                <a:solidFill>
                  <a:srgbClr val="323232"/>
                </a:solidFill>
                <a:latin typeface="Times New Roman"/>
                <a:cs typeface="Times New Roman"/>
              </a:rPr>
              <a:t>e</a:t>
            </a:r>
            <a:r>
              <a:rPr sz="1600" spc="10" dirty="0">
                <a:solidFill>
                  <a:srgbClr val="323232"/>
                </a:solidFill>
                <a:latin typeface="Times New Roman"/>
                <a:cs typeface="Times New Roman"/>
              </a:rPr>
              <a:t>d</a:t>
            </a:r>
            <a:r>
              <a:rPr sz="1600" spc="-15" dirty="0">
                <a:solidFill>
                  <a:srgbClr val="323232"/>
                </a:solidFill>
                <a:latin typeface="Times New Roman"/>
                <a:cs typeface="Times New Roman"/>
              </a:rPr>
              <a:t>g</a:t>
            </a:r>
            <a:r>
              <a:rPr sz="1600" dirty="0">
                <a:solidFill>
                  <a:srgbClr val="323232"/>
                </a:solidFill>
                <a:latin typeface="Times New Roman"/>
                <a:cs typeface="Times New Roman"/>
              </a:rPr>
              <a:t>e</a:t>
            </a:r>
            <a:r>
              <a:rPr sz="1600" spc="5" dirty="0">
                <a:solidFill>
                  <a:srgbClr val="323232"/>
                </a:solidFill>
                <a:latin typeface="Times New Roman"/>
                <a:cs typeface="Times New Roman"/>
              </a:rPr>
              <a:t> </a:t>
            </a:r>
            <a:r>
              <a:rPr sz="1600" dirty="0">
                <a:solidFill>
                  <a:srgbClr val="323232"/>
                </a:solidFill>
                <a:latin typeface="Times New Roman"/>
                <a:cs typeface="Times New Roman"/>
              </a:rPr>
              <a:t>in online shoppin</a:t>
            </a:r>
            <a:r>
              <a:rPr sz="1600" spc="-15" dirty="0">
                <a:solidFill>
                  <a:srgbClr val="323232"/>
                </a:solidFill>
                <a:latin typeface="Times New Roman"/>
                <a:cs typeface="Times New Roman"/>
              </a:rPr>
              <a:t>g</a:t>
            </a:r>
            <a:r>
              <a:rPr sz="1600" dirty="0">
                <a:solidFill>
                  <a:srgbClr val="323232"/>
                </a:solidFill>
                <a:latin typeface="Times New Roman"/>
                <a:cs typeface="Times New Roman"/>
              </a:rPr>
              <a:t>. To</a:t>
            </a:r>
            <a:r>
              <a:rPr sz="1600" spc="5" dirty="0">
                <a:solidFill>
                  <a:srgbClr val="323232"/>
                </a:solidFill>
                <a:latin typeface="Times New Roman"/>
                <a:cs typeface="Times New Roman"/>
              </a:rPr>
              <a:t>da</a:t>
            </a:r>
            <a:r>
              <a:rPr sz="1600" spc="-25" dirty="0">
                <a:solidFill>
                  <a:srgbClr val="323232"/>
                </a:solidFill>
                <a:latin typeface="Times New Roman"/>
                <a:cs typeface="Times New Roman"/>
              </a:rPr>
              <a:t>y</a:t>
            </a:r>
            <a:r>
              <a:rPr sz="1600" dirty="0">
                <a:solidFill>
                  <a:srgbClr val="323232"/>
                </a:solidFill>
                <a:latin typeface="Times New Roman"/>
                <a:cs typeface="Times New Roman"/>
              </a:rPr>
              <a:t>,</a:t>
            </a:r>
            <a:r>
              <a:rPr sz="1600" spc="30" dirty="0">
                <a:solidFill>
                  <a:srgbClr val="323232"/>
                </a:solidFill>
                <a:latin typeface="Times New Roman"/>
                <a:cs typeface="Times New Roman"/>
              </a:rPr>
              <a:t> </a:t>
            </a:r>
            <a:r>
              <a:rPr sz="1600" spc="-5" dirty="0">
                <a:solidFill>
                  <a:srgbClr val="323232"/>
                </a:solidFill>
                <a:latin typeface="Times New Roman"/>
                <a:cs typeface="Times New Roman"/>
              </a:rPr>
              <a:t>a</a:t>
            </a:r>
            <a:r>
              <a:rPr sz="1600" dirty="0">
                <a:solidFill>
                  <a:srgbClr val="323232"/>
                </a:solidFill>
                <a:latin typeface="Times New Roman"/>
                <a:cs typeface="Times New Roman"/>
              </a:rPr>
              <a:t>nd whi</a:t>
            </a:r>
            <a:r>
              <a:rPr sz="1600" spc="-5" dirty="0">
                <a:solidFill>
                  <a:srgbClr val="323232"/>
                </a:solidFill>
                <a:latin typeface="Times New Roman"/>
                <a:cs typeface="Times New Roman"/>
              </a:rPr>
              <a:t>c</a:t>
            </a:r>
            <a:r>
              <a:rPr sz="1600" dirty="0">
                <a:solidFill>
                  <a:srgbClr val="323232"/>
                </a:solidFill>
                <a:latin typeface="Times New Roman"/>
                <a:cs typeface="Times New Roman"/>
              </a:rPr>
              <a:t>h l</a:t>
            </a:r>
            <a:r>
              <a:rPr sz="1600" spc="5" dirty="0">
                <a:solidFill>
                  <a:srgbClr val="323232"/>
                </a:solidFill>
                <a:latin typeface="Times New Roman"/>
                <a:cs typeface="Times New Roman"/>
              </a:rPr>
              <a:t>e</a:t>
            </a:r>
            <a:r>
              <a:rPr sz="1600" spc="-5" dirty="0">
                <a:solidFill>
                  <a:srgbClr val="323232"/>
                </a:solidFill>
                <a:latin typeface="Times New Roman"/>
                <a:cs typeface="Times New Roman"/>
              </a:rPr>
              <a:t>a</a:t>
            </a:r>
            <a:r>
              <a:rPr sz="1600" dirty="0">
                <a:solidFill>
                  <a:srgbClr val="323232"/>
                </a:solidFill>
                <a:latin typeface="Times New Roman"/>
                <a:cs typeface="Times New Roman"/>
              </a:rPr>
              <a:t>ds to a</a:t>
            </a:r>
            <a:r>
              <a:rPr sz="1600" spc="-5" dirty="0">
                <a:solidFill>
                  <a:srgbClr val="323232"/>
                </a:solidFill>
                <a:latin typeface="Times New Roman"/>
                <a:cs typeface="Times New Roman"/>
              </a:rPr>
              <a:t> </a:t>
            </a:r>
            <a:r>
              <a:rPr sz="1600" spc="5" dirty="0">
                <a:solidFill>
                  <a:srgbClr val="323232"/>
                </a:solidFill>
                <a:latin typeface="Times New Roman"/>
                <a:cs typeface="Times New Roman"/>
              </a:rPr>
              <a:t>r</a:t>
            </a:r>
            <a:r>
              <a:rPr sz="1600" spc="-5" dirty="0">
                <a:solidFill>
                  <a:srgbClr val="323232"/>
                </a:solidFill>
                <a:latin typeface="Times New Roman"/>
                <a:cs typeface="Times New Roman"/>
              </a:rPr>
              <a:t>e</a:t>
            </a:r>
            <a:r>
              <a:rPr sz="1600" dirty="0">
                <a:solidFill>
                  <a:srgbClr val="323232"/>
                </a:solidFill>
                <a:latin typeface="Times New Roman"/>
                <a:cs typeface="Times New Roman"/>
              </a:rPr>
              <a:t>v</a:t>
            </a:r>
            <a:r>
              <a:rPr sz="1600" spc="-5" dirty="0">
                <a:solidFill>
                  <a:srgbClr val="323232"/>
                </a:solidFill>
                <a:latin typeface="Times New Roman"/>
                <a:cs typeface="Times New Roman"/>
              </a:rPr>
              <a:t>e</a:t>
            </a:r>
            <a:r>
              <a:rPr sz="1600" dirty="0">
                <a:solidFill>
                  <a:srgbClr val="323232"/>
                </a:solidFill>
                <a:latin typeface="Times New Roman"/>
                <a:cs typeface="Times New Roman"/>
              </a:rPr>
              <a:t>nue improv</a:t>
            </a:r>
            <a:r>
              <a:rPr sz="1600" spc="-10" dirty="0">
                <a:solidFill>
                  <a:srgbClr val="323232"/>
                </a:solidFill>
                <a:latin typeface="Times New Roman"/>
                <a:cs typeface="Times New Roman"/>
              </a:rPr>
              <a:t>e</a:t>
            </a:r>
            <a:r>
              <a:rPr sz="1600" dirty="0">
                <a:solidFill>
                  <a:srgbClr val="323232"/>
                </a:solidFill>
                <a:latin typeface="Times New Roman"/>
                <a:cs typeface="Times New Roman"/>
              </a:rPr>
              <a:t>ment wh</a:t>
            </a:r>
            <a:r>
              <a:rPr sz="1600" spc="-10" dirty="0">
                <a:solidFill>
                  <a:srgbClr val="323232"/>
                </a:solidFill>
                <a:latin typeface="Times New Roman"/>
                <a:cs typeface="Times New Roman"/>
              </a:rPr>
              <a:t>e</a:t>
            </a:r>
            <a:r>
              <a:rPr sz="1600" dirty="0">
                <a:solidFill>
                  <a:srgbClr val="323232"/>
                </a:solidFill>
                <a:latin typeface="Times New Roman"/>
                <a:cs typeface="Times New Roman"/>
              </a:rPr>
              <a:t>n we</a:t>
            </a:r>
            <a:r>
              <a:rPr sz="1600" spc="-10" dirty="0">
                <a:solidFill>
                  <a:srgbClr val="323232"/>
                </a:solidFill>
                <a:latin typeface="Times New Roman"/>
                <a:cs typeface="Times New Roman"/>
              </a:rPr>
              <a:t> </a:t>
            </a:r>
            <a:r>
              <a:rPr sz="1600" spc="10" dirty="0">
                <a:solidFill>
                  <a:srgbClr val="323232"/>
                </a:solidFill>
                <a:latin typeface="Times New Roman"/>
                <a:cs typeface="Times New Roman"/>
              </a:rPr>
              <a:t>k</a:t>
            </a:r>
            <a:r>
              <a:rPr sz="1600" dirty="0">
                <a:solidFill>
                  <a:srgbClr val="323232"/>
                </a:solidFill>
                <a:latin typeface="Times New Roman"/>
                <a:cs typeface="Times New Roman"/>
              </a:rPr>
              <a:t>now </a:t>
            </a:r>
            <a:r>
              <a:rPr sz="1600" spc="-5" dirty="0">
                <a:solidFill>
                  <a:srgbClr val="323232"/>
                </a:solidFill>
                <a:latin typeface="Times New Roman"/>
                <a:cs typeface="Times New Roman"/>
              </a:rPr>
              <a:t>w</a:t>
            </a:r>
            <a:r>
              <a:rPr sz="1600" dirty="0">
                <a:solidFill>
                  <a:srgbClr val="323232"/>
                </a:solidFill>
                <a:latin typeface="Times New Roman"/>
                <a:cs typeface="Times New Roman"/>
              </a:rPr>
              <a:t>h</a:t>
            </a:r>
            <a:r>
              <a:rPr sz="1600" spc="-5" dirty="0">
                <a:solidFill>
                  <a:srgbClr val="323232"/>
                </a:solidFill>
                <a:latin typeface="Times New Roman"/>
                <a:cs typeface="Times New Roman"/>
              </a:rPr>
              <a:t>a</a:t>
            </a:r>
            <a:r>
              <a:rPr sz="1600" dirty="0">
                <a:solidFill>
                  <a:srgbClr val="323232"/>
                </a:solidFill>
                <a:latin typeface="Times New Roman"/>
                <a:cs typeface="Times New Roman"/>
              </a:rPr>
              <a:t>t sopp</a:t>
            </a:r>
            <a:r>
              <a:rPr sz="1600" spc="-5" dirty="0">
                <a:solidFill>
                  <a:srgbClr val="323232"/>
                </a:solidFill>
                <a:latin typeface="Times New Roman"/>
                <a:cs typeface="Times New Roman"/>
              </a:rPr>
              <a:t>e</a:t>
            </a:r>
            <a:r>
              <a:rPr sz="1600" dirty="0">
                <a:solidFill>
                  <a:srgbClr val="323232"/>
                </a:solidFill>
                <a:latin typeface="Times New Roman"/>
                <a:cs typeface="Times New Roman"/>
              </a:rPr>
              <a:t>rs</a:t>
            </a:r>
            <a:r>
              <a:rPr sz="1600" spc="5" dirty="0">
                <a:solidFill>
                  <a:srgbClr val="323232"/>
                </a:solidFill>
                <a:latin typeface="Times New Roman"/>
                <a:cs typeface="Times New Roman"/>
              </a:rPr>
              <a:t> </a:t>
            </a:r>
            <a:r>
              <a:rPr sz="1600" spc="-5" dirty="0">
                <a:solidFill>
                  <a:srgbClr val="323232"/>
                </a:solidFill>
                <a:latin typeface="Times New Roman"/>
                <a:cs typeface="Times New Roman"/>
              </a:rPr>
              <a:t>a</a:t>
            </a:r>
            <a:r>
              <a:rPr sz="1600" dirty="0">
                <a:solidFill>
                  <a:srgbClr val="323232"/>
                </a:solidFill>
                <a:latin typeface="Times New Roman"/>
                <a:cs typeface="Times New Roman"/>
              </a:rPr>
              <a:t>re</a:t>
            </a:r>
            <a:r>
              <a:rPr sz="1600" spc="-10" dirty="0">
                <a:solidFill>
                  <a:srgbClr val="323232"/>
                </a:solidFill>
                <a:latin typeface="Times New Roman"/>
                <a:cs typeface="Times New Roman"/>
              </a:rPr>
              <a:t> </a:t>
            </a:r>
            <a:r>
              <a:rPr sz="1600" dirty="0">
                <a:solidFill>
                  <a:srgbClr val="323232"/>
                </a:solidFill>
                <a:latin typeface="Times New Roman"/>
                <a:cs typeface="Times New Roman"/>
              </a:rPr>
              <a:t>li</a:t>
            </a:r>
            <a:r>
              <a:rPr sz="1600" spc="10" dirty="0">
                <a:solidFill>
                  <a:srgbClr val="323232"/>
                </a:solidFill>
                <a:latin typeface="Times New Roman"/>
                <a:cs typeface="Times New Roman"/>
              </a:rPr>
              <a:t>k</a:t>
            </a:r>
            <a:r>
              <a:rPr sz="1600" dirty="0">
                <a:solidFill>
                  <a:srgbClr val="323232"/>
                </a:solidFill>
                <a:latin typeface="Times New Roman"/>
                <a:cs typeface="Times New Roman"/>
              </a:rPr>
              <a:t>ing</a:t>
            </a:r>
            <a:r>
              <a:rPr sz="1600" spc="-10" dirty="0">
                <a:solidFill>
                  <a:srgbClr val="323232"/>
                </a:solidFill>
                <a:latin typeface="Times New Roman"/>
                <a:cs typeface="Times New Roman"/>
              </a:rPr>
              <a:t> </a:t>
            </a:r>
            <a:r>
              <a:rPr sz="1600" spc="-5" dirty="0">
                <a:solidFill>
                  <a:srgbClr val="323232"/>
                </a:solidFill>
                <a:latin typeface="Times New Roman"/>
                <a:cs typeface="Times New Roman"/>
              </a:rPr>
              <a:t>a</a:t>
            </a:r>
            <a:r>
              <a:rPr sz="1600" dirty="0">
                <a:solidFill>
                  <a:srgbClr val="323232"/>
                </a:solidFill>
                <a:latin typeface="Times New Roman"/>
                <a:cs typeface="Times New Roman"/>
              </a:rPr>
              <a:t>nd w</a:t>
            </a:r>
            <a:r>
              <a:rPr sz="1600" spc="5" dirty="0">
                <a:solidFill>
                  <a:srgbClr val="323232"/>
                </a:solidFill>
                <a:latin typeface="Times New Roman"/>
                <a:cs typeface="Times New Roman"/>
              </a:rPr>
              <a:t>h</a:t>
            </a:r>
            <a:r>
              <a:rPr sz="1600" spc="-5" dirty="0">
                <a:solidFill>
                  <a:srgbClr val="323232"/>
                </a:solidFill>
                <a:latin typeface="Times New Roman"/>
                <a:cs typeface="Times New Roman"/>
              </a:rPr>
              <a:t>a</a:t>
            </a:r>
            <a:r>
              <a:rPr sz="1600" dirty="0">
                <a:solidFill>
                  <a:srgbClr val="323232"/>
                </a:solidFill>
                <a:latin typeface="Times New Roman"/>
                <a:cs typeface="Times New Roman"/>
              </a:rPr>
              <a:t>t th</a:t>
            </a:r>
            <a:r>
              <a:rPr sz="1600" spc="15" dirty="0">
                <a:solidFill>
                  <a:srgbClr val="323232"/>
                </a:solidFill>
                <a:latin typeface="Times New Roman"/>
                <a:cs typeface="Times New Roman"/>
              </a:rPr>
              <a:t>e</a:t>
            </a:r>
            <a:r>
              <a:rPr sz="1600" dirty="0">
                <a:solidFill>
                  <a:srgbClr val="323232"/>
                </a:solidFill>
                <a:latin typeface="Times New Roman"/>
                <a:cs typeface="Times New Roman"/>
              </a:rPr>
              <a:t>y</a:t>
            </a:r>
            <a:r>
              <a:rPr sz="1600" spc="-25" dirty="0">
                <a:solidFill>
                  <a:srgbClr val="323232"/>
                </a:solidFill>
                <a:latin typeface="Times New Roman"/>
                <a:cs typeface="Times New Roman"/>
              </a:rPr>
              <a:t> </a:t>
            </a:r>
            <a:r>
              <a:rPr sz="1600" spc="-5" dirty="0">
                <a:solidFill>
                  <a:srgbClr val="323232"/>
                </a:solidFill>
                <a:latin typeface="Times New Roman"/>
                <a:cs typeface="Times New Roman"/>
              </a:rPr>
              <a:t>a</a:t>
            </a:r>
            <a:r>
              <a:rPr sz="1600" spc="5" dirty="0">
                <a:solidFill>
                  <a:srgbClr val="323232"/>
                </a:solidFill>
                <a:latin typeface="Times New Roman"/>
                <a:cs typeface="Times New Roman"/>
              </a:rPr>
              <a:t>r</a:t>
            </a:r>
            <a:r>
              <a:rPr sz="1600" dirty="0">
                <a:solidFill>
                  <a:srgbClr val="323232"/>
                </a:solidFill>
                <a:latin typeface="Times New Roman"/>
                <a:cs typeface="Times New Roman"/>
              </a:rPr>
              <a:t>e</a:t>
            </a:r>
            <a:r>
              <a:rPr sz="1600" spc="-5" dirty="0">
                <a:solidFill>
                  <a:srgbClr val="323232"/>
                </a:solidFill>
                <a:latin typeface="Times New Roman"/>
                <a:cs typeface="Times New Roman"/>
              </a:rPr>
              <a:t> </a:t>
            </a:r>
            <a:r>
              <a:rPr sz="1600" dirty="0">
                <a:solidFill>
                  <a:srgbClr val="323232"/>
                </a:solidFill>
                <a:latin typeface="Times New Roman"/>
                <a:cs typeface="Times New Roman"/>
              </a:rPr>
              <a:t>not</a:t>
            </a:r>
            <a:r>
              <a:rPr sz="1600" spc="10" dirty="0">
                <a:solidFill>
                  <a:srgbClr val="323232"/>
                </a:solidFill>
                <a:latin typeface="Times New Roman"/>
                <a:cs typeface="Times New Roman"/>
              </a:rPr>
              <a:t> </a:t>
            </a:r>
            <a:r>
              <a:rPr sz="1600" dirty="0">
                <a:solidFill>
                  <a:srgbClr val="323232"/>
                </a:solidFill>
                <a:latin typeface="Times New Roman"/>
                <a:cs typeface="Times New Roman"/>
              </a:rPr>
              <a:t>liking</a:t>
            </a:r>
            <a:r>
              <a:rPr sz="1600" spc="-10" dirty="0">
                <a:solidFill>
                  <a:srgbClr val="323232"/>
                </a:solidFill>
                <a:latin typeface="Times New Roman"/>
                <a:cs typeface="Times New Roman"/>
              </a:rPr>
              <a:t> </a:t>
            </a:r>
            <a:r>
              <a:rPr sz="1600" dirty="0">
                <a:solidFill>
                  <a:srgbClr val="323232"/>
                </a:solidFill>
                <a:latin typeface="Times New Roman"/>
                <a:cs typeface="Times New Roman"/>
              </a:rPr>
              <a:t>the busin</a:t>
            </a:r>
            <a:r>
              <a:rPr sz="1600" spc="-5" dirty="0">
                <a:solidFill>
                  <a:srgbClr val="323232"/>
                </a:solidFill>
                <a:latin typeface="Times New Roman"/>
                <a:cs typeface="Times New Roman"/>
              </a:rPr>
              <a:t>e</a:t>
            </a:r>
            <a:r>
              <a:rPr sz="1600" dirty="0">
                <a:solidFill>
                  <a:srgbClr val="323232"/>
                </a:solidFill>
                <a:latin typeface="Times New Roman"/>
                <a:cs typeface="Times New Roman"/>
              </a:rPr>
              <a:t>ss pe</a:t>
            </a:r>
            <a:r>
              <a:rPr sz="1600" spc="-10" dirty="0">
                <a:solidFill>
                  <a:srgbClr val="323232"/>
                </a:solidFill>
                <a:latin typeface="Times New Roman"/>
                <a:cs typeface="Times New Roman"/>
              </a:rPr>
              <a:t>r</a:t>
            </a:r>
            <a:r>
              <a:rPr sz="1600" dirty="0">
                <a:solidFill>
                  <a:srgbClr val="323232"/>
                </a:solidFill>
                <a:latin typeface="Times New Roman"/>
                <a:cs typeface="Times New Roman"/>
              </a:rPr>
              <a:t>s</a:t>
            </a:r>
            <a:r>
              <a:rPr sz="1600" spc="10" dirty="0">
                <a:solidFill>
                  <a:srgbClr val="323232"/>
                </a:solidFill>
                <a:latin typeface="Times New Roman"/>
                <a:cs typeface="Times New Roman"/>
              </a:rPr>
              <a:t>o</a:t>
            </a:r>
            <a:r>
              <a:rPr sz="1600" dirty="0">
                <a:solidFill>
                  <a:srgbClr val="323232"/>
                </a:solidFill>
                <a:latin typeface="Times New Roman"/>
                <a:cs typeface="Times New Roman"/>
              </a:rPr>
              <a:t>ns </a:t>
            </a:r>
            <a:r>
              <a:rPr sz="1600" spc="-5" dirty="0">
                <a:solidFill>
                  <a:srgbClr val="323232"/>
                </a:solidFill>
                <a:latin typeface="Times New Roman"/>
                <a:cs typeface="Times New Roman"/>
              </a:rPr>
              <a:t>ca</a:t>
            </a:r>
            <a:r>
              <a:rPr sz="1600" dirty="0">
                <a:solidFill>
                  <a:srgbClr val="323232"/>
                </a:solidFill>
                <a:latin typeface="Times New Roman"/>
                <a:cs typeface="Times New Roman"/>
              </a:rPr>
              <a:t>n improve</a:t>
            </a:r>
            <a:r>
              <a:rPr sz="1600" spc="-10" dirty="0">
                <a:solidFill>
                  <a:srgbClr val="323232"/>
                </a:solidFill>
                <a:latin typeface="Times New Roman"/>
                <a:cs typeface="Times New Roman"/>
              </a:rPr>
              <a:t> </a:t>
            </a:r>
            <a:r>
              <a:rPr sz="1600" dirty="0">
                <a:solidFill>
                  <a:srgbClr val="323232"/>
                </a:solidFill>
                <a:latin typeface="Times New Roman"/>
                <a:cs typeface="Times New Roman"/>
              </a:rPr>
              <a:t>the p</a:t>
            </a:r>
            <a:r>
              <a:rPr sz="1600" spc="-10" dirty="0">
                <a:solidFill>
                  <a:srgbClr val="323232"/>
                </a:solidFill>
                <a:latin typeface="Times New Roman"/>
                <a:cs typeface="Times New Roman"/>
              </a:rPr>
              <a:t>r</a:t>
            </a:r>
            <a:r>
              <a:rPr sz="1600" dirty="0">
                <a:solidFill>
                  <a:srgbClr val="323232"/>
                </a:solidFill>
                <a:latin typeface="Times New Roman"/>
                <a:cs typeface="Times New Roman"/>
              </a:rPr>
              <a:t>odu</a:t>
            </a:r>
            <a:r>
              <a:rPr sz="1600" spc="-5" dirty="0">
                <a:solidFill>
                  <a:srgbClr val="323232"/>
                </a:solidFill>
                <a:latin typeface="Times New Roman"/>
                <a:cs typeface="Times New Roman"/>
              </a:rPr>
              <a:t>c</a:t>
            </a:r>
            <a:r>
              <a:rPr sz="1600" dirty="0">
                <a:solidFill>
                  <a:srgbClr val="323232"/>
                </a:solidFill>
                <a:latin typeface="Times New Roman"/>
                <a:cs typeface="Times New Roman"/>
              </a:rPr>
              <a:t>t and</a:t>
            </a:r>
            <a:r>
              <a:rPr sz="1600" spc="5" dirty="0">
                <a:solidFill>
                  <a:srgbClr val="323232"/>
                </a:solidFill>
                <a:latin typeface="Times New Roman"/>
                <a:cs typeface="Times New Roman"/>
              </a:rPr>
              <a:t> </a:t>
            </a:r>
            <a:r>
              <a:rPr sz="1600" spc="-15" dirty="0">
                <a:solidFill>
                  <a:srgbClr val="323232"/>
                </a:solidFill>
                <a:latin typeface="Times New Roman"/>
                <a:cs typeface="Times New Roman"/>
              </a:rPr>
              <a:t>g</a:t>
            </a:r>
            <a:r>
              <a:rPr sz="1600" spc="-5" dirty="0">
                <a:solidFill>
                  <a:srgbClr val="323232"/>
                </a:solidFill>
                <a:latin typeface="Times New Roman"/>
                <a:cs typeface="Times New Roman"/>
              </a:rPr>
              <a:t>e</a:t>
            </a:r>
            <a:r>
              <a:rPr sz="1600" spc="10" dirty="0">
                <a:solidFill>
                  <a:srgbClr val="323232"/>
                </a:solidFill>
                <a:latin typeface="Times New Roman"/>
                <a:cs typeface="Times New Roman"/>
              </a:rPr>
              <a:t>n</a:t>
            </a:r>
            <a:r>
              <a:rPr sz="1600" spc="-5" dirty="0">
                <a:solidFill>
                  <a:srgbClr val="323232"/>
                </a:solidFill>
                <a:latin typeface="Times New Roman"/>
                <a:cs typeface="Times New Roman"/>
              </a:rPr>
              <a:t>e</a:t>
            </a:r>
            <a:r>
              <a:rPr sz="1600" spc="5" dirty="0">
                <a:solidFill>
                  <a:srgbClr val="323232"/>
                </a:solidFill>
                <a:latin typeface="Times New Roman"/>
                <a:cs typeface="Times New Roman"/>
              </a:rPr>
              <a:t>r</a:t>
            </a:r>
            <a:r>
              <a:rPr sz="1600" spc="-5" dirty="0">
                <a:solidFill>
                  <a:srgbClr val="323232"/>
                </a:solidFill>
                <a:latin typeface="Times New Roman"/>
                <a:cs typeface="Times New Roman"/>
              </a:rPr>
              <a:t>a</a:t>
            </a:r>
            <a:r>
              <a:rPr sz="1600" spc="10" dirty="0">
                <a:solidFill>
                  <a:srgbClr val="323232"/>
                </a:solidFill>
                <a:latin typeface="Times New Roman"/>
                <a:cs typeface="Times New Roman"/>
              </a:rPr>
              <a:t>t</a:t>
            </a:r>
            <a:r>
              <a:rPr sz="1600" dirty="0">
                <a:solidFill>
                  <a:srgbClr val="323232"/>
                </a:solidFill>
                <a:latin typeface="Times New Roman"/>
                <a:cs typeface="Times New Roman"/>
              </a:rPr>
              <a:t>e</a:t>
            </a:r>
            <a:r>
              <a:rPr sz="1600" spc="5" dirty="0">
                <a:solidFill>
                  <a:srgbClr val="323232"/>
                </a:solidFill>
                <a:latin typeface="Times New Roman"/>
                <a:cs typeface="Times New Roman"/>
              </a:rPr>
              <a:t> </a:t>
            </a:r>
            <a:r>
              <a:rPr sz="1600" spc="-15" dirty="0">
                <a:solidFill>
                  <a:srgbClr val="323232"/>
                </a:solidFill>
                <a:latin typeface="Times New Roman"/>
                <a:cs typeface="Times New Roman"/>
              </a:rPr>
              <a:t>g</a:t>
            </a:r>
            <a:r>
              <a:rPr sz="1600" dirty="0">
                <a:solidFill>
                  <a:srgbClr val="323232"/>
                </a:solidFill>
                <a:latin typeface="Times New Roman"/>
                <a:cs typeface="Times New Roman"/>
              </a:rPr>
              <a:t>ood </a:t>
            </a:r>
            <a:r>
              <a:rPr sz="1600" spc="-5" dirty="0">
                <a:solidFill>
                  <a:srgbClr val="323232"/>
                </a:solidFill>
                <a:latin typeface="Times New Roman"/>
                <a:cs typeface="Times New Roman"/>
              </a:rPr>
              <a:t>re</a:t>
            </a:r>
            <a:r>
              <a:rPr sz="1600" spc="10" dirty="0">
                <a:solidFill>
                  <a:srgbClr val="323232"/>
                </a:solidFill>
                <a:latin typeface="Times New Roman"/>
                <a:cs typeface="Times New Roman"/>
              </a:rPr>
              <a:t>v</a:t>
            </a:r>
            <a:r>
              <a:rPr sz="1600" spc="-5" dirty="0">
                <a:solidFill>
                  <a:srgbClr val="323232"/>
                </a:solidFill>
                <a:latin typeface="Times New Roman"/>
                <a:cs typeface="Times New Roman"/>
              </a:rPr>
              <a:t>e</a:t>
            </a:r>
            <a:r>
              <a:rPr sz="1600" dirty="0">
                <a:solidFill>
                  <a:srgbClr val="323232"/>
                </a:solidFill>
                <a:latin typeface="Times New Roman"/>
                <a:cs typeface="Times New Roman"/>
              </a:rPr>
              <a:t>nue</a:t>
            </a:r>
            <a:r>
              <a:rPr sz="1600" spc="-5" dirty="0">
                <a:solidFill>
                  <a:srgbClr val="323232"/>
                </a:solidFill>
                <a:latin typeface="Times New Roman"/>
                <a:cs typeface="Times New Roman"/>
              </a:rPr>
              <a:t> </a:t>
            </a:r>
            <a:r>
              <a:rPr sz="1600" spc="15" dirty="0">
                <a:solidFill>
                  <a:srgbClr val="323232"/>
                </a:solidFill>
                <a:latin typeface="Times New Roman"/>
                <a:cs typeface="Times New Roman"/>
              </a:rPr>
              <a:t>.</a:t>
            </a:r>
            <a:r>
              <a:rPr sz="1600" dirty="0">
                <a:solidFill>
                  <a:srgbClr val="323232"/>
                </a:solidFill>
                <a:latin typeface="Times New Roman"/>
                <a:cs typeface="Times New Roman"/>
              </a:rPr>
              <a:t>Insto</a:t>
            </a:r>
            <a:r>
              <a:rPr sz="1600" spc="-5" dirty="0">
                <a:solidFill>
                  <a:srgbClr val="323232"/>
                </a:solidFill>
                <a:latin typeface="Times New Roman"/>
                <a:cs typeface="Times New Roman"/>
              </a:rPr>
              <a:t>r</a:t>
            </a:r>
            <a:r>
              <a:rPr sz="1600" dirty="0">
                <a:solidFill>
                  <a:srgbClr val="323232"/>
                </a:solidFill>
                <a:latin typeface="Times New Roman"/>
                <a:cs typeface="Times New Roman"/>
              </a:rPr>
              <a:t>e</a:t>
            </a:r>
            <a:r>
              <a:rPr sz="1600" spc="-5" dirty="0">
                <a:solidFill>
                  <a:srgbClr val="323232"/>
                </a:solidFill>
                <a:latin typeface="Times New Roman"/>
                <a:cs typeface="Times New Roman"/>
              </a:rPr>
              <a:t> a</a:t>
            </a:r>
            <a:r>
              <a:rPr sz="1600" dirty="0">
                <a:solidFill>
                  <a:srgbClr val="323232"/>
                </a:solidFill>
                <a:latin typeface="Times New Roman"/>
                <a:cs typeface="Times New Roman"/>
              </a:rPr>
              <a:t>nd Online shopp</a:t>
            </a:r>
            <a:r>
              <a:rPr sz="1600" spc="10" dirty="0">
                <a:solidFill>
                  <a:srgbClr val="323232"/>
                </a:solidFill>
                <a:latin typeface="Times New Roman"/>
                <a:cs typeface="Times New Roman"/>
              </a:rPr>
              <a:t>i</a:t>
            </a:r>
            <a:r>
              <a:rPr sz="1600" dirty="0">
                <a:solidFill>
                  <a:srgbClr val="323232"/>
                </a:solidFill>
                <a:latin typeface="Times New Roman"/>
                <a:cs typeface="Times New Roman"/>
              </a:rPr>
              <a:t>ng</a:t>
            </a:r>
            <a:r>
              <a:rPr sz="1600" spc="-15" dirty="0">
                <a:solidFill>
                  <a:srgbClr val="323232"/>
                </a:solidFill>
                <a:latin typeface="Times New Roman"/>
                <a:cs typeface="Times New Roman"/>
              </a:rPr>
              <a:t> </a:t>
            </a:r>
            <a:r>
              <a:rPr sz="1600" dirty="0">
                <a:solidFill>
                  <a:srgbClr val="323232"/>
                </a:solidFill>
                <a:latin typeface="Times New Roman"/>
                <a:cs typeface="Times New Roman"/>
              </a:rPr>
              <a:t>outl</a:t>
            </a:r>
            <a:r>
              <a:rPr sz="1600" spc="-5" dirty="0">
                <a:solidFill>
                  <a:srgbClr val="323232"/>
                </a:solidFill>
                <a:latin typeface="Times New Roman"/>
                <a:cs typeface="Times New Roman"/>
              </a:rPr>
              <a:t>e</a:t>
            </a:r>
            <a:r>
              <a:rPr sz="1600" dirty="0">
                <a:solidFill>
                  <a:srgbClr val="323232"/>
                </a:solidFill>
                <a:latin typeface="Times New Roman"/>
                <a:cs typeface="Times New Roman"/>
              </a:rPr>
              <a:t>ts not on</a:t>
            </a:r>
            <a:r>
              <a:rPr sz="1600" spc="10" dirty="0">
                <a:solidFill>
                  <a:srgbClr val="323232"/>
                </a:solidFill>
                <a:latin typeface="Times New Roman"/>
                <a:cs typeface="Times New Roman"/>
              </a:rPr>
              <a:t>l</a:t>
            </a:r>
            <a:r>
              <a:rPr sz="1600" dirty="0">
                <a:solidFill>
                  <a:srgbClr val="323232"/>
                </a:solidFill>
                <a:latin typeface="Times New Roman"/>
                <a:cs typeface="Times New Roman"/>
              </a:rPr>
              <a:t>y</a:t>
            </a:r>
            <a:r>
              <a:rPr sz="1600" spc="-15" dirty="0">
                <a:solidFill>
                  <a:srgbClr val="323232"/>
                </a:solidFill>
                <a:latin typeface="Times New Roman"/>
                <a:cs typeface="Times New Roman"/>
              </a:rPr>
              <a:t> </a:t>
            </a:r>
            <a:r>
              <a:rPr sz="1600" spc="-5" dirty="0">
                <a:solidFill>
                  <a:srgbClr val="323232"/>
                </a:solidFill>
                <a:latin typeface="Times New Roman"/>
                <a:cs typeface="Times New Roman"/>
              </a:rPr>
              <a:t>c</a:t>
            </a:r>
            <a:r>
              <a:rPr sz="1600" dirty="0">
                <a:solidFill>
                  <a:srgbClr val="323232"/>
                </a:solidFill>
                <a:latin typeface="Times New Roman"/>
                <a:cs typeface="Times New Roman"/>
              </a:rPr>
              <a:t>ompete </a:t>
            </a:r>
            <a:r>
              <a:rPr sz="1600" spc="-5" dirty="0">
                <a:solidFill>
                  <a:srgbClr val="323232"/>
                </a:solidFill>
                <a:latin typeface="Times New Roman"/>
                <a:cs typeface="Times New Roman"/>
              </a:rPr>
              <a:t>a</a:t>
            </a:r>
            <a:r>
              <a:rPr sz="1600" dirty="0">
                <a:solidFill>
                  <a:srgbClr val="323232"/>
                </a:solidFill>
                <a:latin typeface="Times New Roman"/>
                <a:cs typeface="Times New Roman"/>
              </a:rPr>
              <a:t>mong</a:t>
            </a:r>
            <a:r>
              <a:rPr sz="1600" spc="-10" dirty="0">
                <a:solidFill>
                  <a:srgbClr val="323232"/>
                </a:solidFill>
                <a:latin typeface="Times New Roman"/>
                <a:cs typeface="Times New Roman"/>
              </a:rPr>
              <a:t> </a:t>
            </a:r>
            <a:r>
              <a:rPr sz="1600" dirty="0">
                <a:solidFill>
                  <a:srgbClr val="323232"/>
                </a:solidFill>
                <a:latin typeface="Times New Roman"/>
                <a:cs typeface="Times New Roman"/>
              </a:rPr>
              <a:t>thems</a:t>
            </a:r>
            <a:r>
              <a:rPr sz="1600" spc="-5" dirty="0">
                <a:solidFill>
                  <a:srgbClr val="323232"/>
                </a:solidFill>
                <a:latin typeface="Times New Roman"/>
                <a:cs typeface="Times New Roman"/>
              </a:rPr>
              <a:t>e</a:t>
            </a:r>
            <a:r>
              <a:rPr sz="1600" dirty="0">
                <a:solidFill>
                  <a:srgbClr val="323232"/>
                </a:solidFill>
                <a:latin typeface="Times New Roman"/>
                <a:cs typeface="Times New Roman"/>
              </a:rPr>
              <a:t>l</a:t>
            </a:r>
            <a:r>
              <a:rPr sz="1600" spc="10" dirty="0">
                <a:solidFill>
                  <a:srgbClr val="323232"/>
                </a:solidFill>
                <a:latin typeface="Times New Roman"/>
                <a:cs typeface="Times New Roman"/>
              </a:rPr>
              <a:t>v</a:t>
            </a:r>
            <a:r>
              <a:rPr sz="1600" spc="-5" dirty="0">
                <a:solidFill>
                  <a:srgbClr val="323232"/>
                </a:solidFill>
                <a:latin typeface="Times New Roman"/>
                <a:cs typeface="Times New Roman"/>
              </a:rPr>
              <a:t>e</a:t>
            </a:r>
            <a:r>
              <a:rPr sz="1600" dirty="0">
                <a:solidFill>
                  <a:srgbClr val="323232"/>
                </a:solidFill>
                <a:latin typeface="Times New Roman"/>
                <a:cs typeface="Times New Roman"/>
              </a:rPr>
              <a:t>s for</a:t>
            </a:r>
            <a:r>
              <a:rPr sz="1600" spc="-10" dirty="0">
                <a:solidFill>
                  <a:srgbClr val="323232"/>
                </a:solidFill>
                <a:latin typeface="Times New Roman"/>
                <a:cs typeface="Times New Roman"/>
              </a:rPr>
              <a:t> </a:t>
            </a:r>
            <a:r>
              <a:rPr sz="1600" dirty="0">
                <a:solidFill>
                  <a:srgbClr val="323232"/>
                </a:solidFill>
                <a:latin typeface="Times New Roman"/>
                <a:cs typeface="Times New Roman"/>
              </a:rPr>
              <a:t>s</a:t>
            </a:r>
            <a:r>
              <a:rPr sz="1600" spc="10" dirty="0">
                <a:solidFill>
                  <a:srgbClr val="323232"/>
                </a:solidFill>
                <a:latin typeface="Times New Roman"/>
                <a:cs typeface="Times New Roman"/>
              </a:rPr>
              <a:t>h</a:t>
            </a:r>
            <a:r>
              <a:rPr sz="1600" dirty="0">
                <a:solidFill>
                  <a:srgbClr val="323232"/>
                </a:solidFill>
                <a:latin typeface="Times New Roman"/>
                <a:cs typeface="Times New Roman"/>
              </a:rPr>
              <a:t>opp</a:t>
            </a:r>
            <a:r>
              <a:rPr sz="1600" spc="-5" dirty="0">
                <a:solidFill>
                  <a:srgbClr val="323232"/>
                </a:solidFill>
                <a:latin typeface="Times New Roman"/>
                <a:cs typeface="Times New Roman"/>
              </a:rPr>
              <a:t>e</a:t>
            </a:r>
            <a:r>
              <a:rPr sz="1600" dirty="0">
                <a:solidFill>
                  <a:srgbClr val="323232"/>
                </a:solidFill>
                <a:latin typeface="Times New Roman"/>
                <a:cs typeface="Times New Roman"/>
              </a:rPr>
              <a:t>r </a:t>
            </a:r>
            <a:r>
              <a:rPr sz="1600" spc="-10" dirty="0">
                <a:solidFill>
                  <a:srgbClr val="323232"/>
                </a:solidFill>
                <a:latin typeface="Times New Roman"/>
                <a:cs typeface="Times New Roman"/>
              </a:rPr>
              <a:t>a</a:t>
            </a:r>
            <a:r>
              <a:rPr sz="1600" dirty="0">
                <a:solidFill>
                  <a:srgbClr val="323232"/>
                </a:solidFill>
                <a:latin typeface="Times New Roman"/>
                <a:cs typeface="Times New Roman"/>
              </a:rPr>
              <a:t>tt</a:t>
            </a:r>
            <a:r>
              <a:rPr sz="1600" spc="-5" dirty="0">
                <a:solidFill>
                  <a:srgbClr val="323232"/>
                </a:solidFill>
                <a:latin typeface="Times New Roman"/>
                <a:cs typeface="Times New Roman"/>
              </a:rPr>
              <a:t>e</a:t>
            </a:r>
            <a:r>
              <a:rPr sz="1600" dirty="0">
                <a:solidFill>
                  <a:srgbClr val="323232"/>
                </a:solidFill>
                <a:latin typeface="Times New Roman"/>
                <a:cs typeface="Times New Roman"/>
              </a:rPr>
              <a:t>ntion but also</a:t>
            </a:r>
            <a:r>
              <a:rPr sz="1600" spc="10" dirty="0">
                <a:solidFill>
                  <a:srgbClr val="323232"/>
                </a:solidFill>
                <a:latin typeface="Times New Roman"/>
                <a:cs typeface="Times New Roman"/>
              </a:rPr>
              <a:t> </a:t>
            </a:r>
            <a:r>
              <a:rPr sz="1600" dirty="0">
                <a:solidFill>
                  <a:srgbClr val="323232"/>
                </a:solidFill>
                <a:latin typeface="Times New Roman"/>
                <a:cs typeface="Times New Roman"/>
              </a:rPr>
              <a:t>with e</a:t>
            </a:r>
            <a:r>
              <a:rPr sz="1600" spc="-10" dirty="0">
                <a:solidFill>
                  <a:srgbClr val="323232"/>
                </a:solidFill>
                <a:latin typeface="Times New Roman"/>
                <a:cs typeface="Times New Roman"/>
              </a:rPr>
              <a:t>a</a:t>
            </a:r>
            <a:r>
              <a:rPr sz="1600" spc="-5" dirty="0">
                <a:solidFill>
                  <a:srgbClr val="323232"/>
                </a:solidFill>
                <a:latin typeface="Times New Roman"/>
                <a:cs typeface="Times New Roman"/>
              </a:rPr>
              <a:t>c</a:t>
            </a:r>
            <a:r>
              <a:rPr sz="1600" dirty="0">
                <a:solidFill>
                  <a:srgbClr val="323232"/>
                </a:solidFill>
                <a:latin typeface="Times New Roman"/>
                <a:cs typeface="Times New Roman"/>
              </a:rPr>
              <a:t>h othe</a:t>
            </a:r>
            <a:r>
              <a:rPr sz="1600" spc="5" dirty="0">
                <a:solidFill>
                  <a:srgbClr val="323232"/>
                </a:solidFill>
                <a:latin typeface="Times New Roman"/>
                <a:cs typeface="Times New Roman"/>
              </a:rPr>
              <a:t>r</a:t>
            </a:r>
            <a:r>
              <a:rPr sz="1600" dirty="0">
                <a:solidFill>
                  <a:srgbClr val="323232"/>
                </a:solidFill>
                <a:latin typeface="Times New Roman"/>
                <a:cs typeface="Times New Roman"/>
              </a:rPr>
              <a:t>.</a:t>
            </a:r>
            <a:r>
              <a:rPr sz="1600" spc="20" dirty="0">
                <a:solidFill>
                  <a:srgbClr val="323232"/>
                </a:solidFill>
                <a:latin typeface="Times New Roman"/>
                <a:cs typeface="Times New Roman"/>
              </a:rPr>
              <a:t> </a:t>
            </a:r>
            <a:r>
              <a:rPr sz="1600" spc="-20" dirty="0">
                <a:solidFill>
                  <a:srgbClr val="323232"/>
                </a:solidFill>
                <a:latin typeface="Times New Roman"/>
                <a:cs typeface="Times New Roman"/>
              </a:rPr>
              <a:t>I</a:t>
            </a:r>
            <a:r>
              <a:rPr sz="1600" dirty="0">
                <a:solidFill>
                  <a:srgbClr val="323232"/>
                </a:solidFill>
                <a:latin typeface="Times New Roman"/>
                <a:cs typeface="Times New Roman"/>
              </a:rPr>
              <a:t>t is the</a:t>
            </a:r>
            <a:r>
              <a:rPr sz="1600" spc="5" dirty="0">
                <a:solidFill>
                  <a:srgbClr val="323232"/>
                </a:solidFill>
                <a:latin typeface="Times New Roman"/>
                <a:cs typeface="Times New Roman"/>
              </a:rPr>
              <a:t>r</a:t>
            </a:r>
            <a:r>
              <a:rPr sz="1600" spc="-5" dirty="0">
                <a:solidFill>
                  <a:srgbClr val="323232"/>
                </a:solidFill>
                <a:latin typeface="Times New Roman"/>
                <a:cs typeface="Times New Roman"/>
              </a:rPr>
              <a:t>e</a:t>
            </a:r>
            <a:r>
              <a:rPr sz="1600" dirty="0">
                <a:solidFill>
                  <a:srgbClr val="323232"/>
                </a:solidFill>
                <a:latin typeface="Times New Roman"/>
                <a:cs typeface="Times New Roman"/>
              </a:rPr>
              <a:t>fo</a:t>
            </a:r>
            <a:r>
              <a:rPr sz="1600" spc="-10" dirty="0">
                <a:solidFill>
                  <a:srgbClr val="323232"/>
                </a:solidFill>
                <a:latin typeface="Times New Roman"/>
                <a:cs typeface="Times New Roman"/>
              </a:rPr>
              <a:t>r</a:t>
            </a:r>
            <a:r>
              <a:rPr sz="1600" dirty="0">
                <a:solidFill>
                  <a:srgbClr val="323232"/>
                </a:solidFill>
                <a:latin typeface="Times New Roman"/>
                <a:cs typeface="Times New Roman"/>
              </a:rPr>
              <a:t>e</a:t>
            </a:r>
            <a:r>
              <a:rPr sz="1600" spc="-5" dirty="0">
                <a:solidFill>
                  <a:srgbClr val="323232"/>
                </a:solidFill>
                <a:latin typeface="Times New Roman"/>
                <a:cs typeface="Times New Roman"/>
              </a:rPr>
              <a:t> </a:t>
            </a:r>
            <a:r>
              <a:rPr sz="1600" dirty="0">
                <a:solidFill>
                  <a:srgbClr val="323232"/>
                </a:solidFill>
                <a:latin typeface="Times New Roman"/>
                <a:cs typeface="Times New Roman"/>
              </a:rPr>
              <a:t>import</a:t>
            </a:r>
            <a:r>
              <a:rPr sz="1600" spc="-10" dirty="0">
                <a:solidFill>
                  <a:srgbClr val="323232"/>
                </a:solidFill>
                <a:latin typeface="Times New Roman"/>
                <a:cs typeface="Times New Roman"/>
              </a:rPr>
              <a:t>a</a:t>
            </a:r>
            <a:r>
              <a:rPr sz="1600" dirty="0">
                <a:solidFill>
                  <a:srgbClr val="323232"/>
                </a:solidFill>
                <a:latin typeface="Times New Roman"/>
                <a:cs typeface="Times New Roman"/>
              </a:rPr>
              <a:t>nt to und</a:t>
            </a:r>
            <a:r>
              <a:rPr sz="1600" spc="5" dirty="0">
                <a:solidFill>
                  <a:srgbClr val="323232"/>
                </a:solidFill>
                <a:latin typeface="Times New Roman"/>
                <a:cs typeface="Times New Roman"/>
              </a:rPr>
              <a:t>e</a:t>
            </a:r>
            <a:r>
              <a:rPr sz="1600" dirty="0">
                <a:solidFill>
                  <a:srgbClr val="323232"/>
                </a:solidFill>
                <a:latin typeface="Times New Roman"/>
                <a:cs typeface="Times New Roman"/>
              </a:rPr>
              <a:t>r</a:t>
            </a:r>
            <a:r>
              <a:rPr sz="1600" spc="5" dirty="0">
                <a:solidFill>
                  <a:srgbClr val="323232"/>
                </a:solidFill>
                <a:latin typeface="Times New Roman"/>
                <a:cs typeface="Times New Roman"/>
              </a:rPr>
              <a:t>s</a:t>
            </a:r>
            <a:r>
              <a:rPr sz="1600" dirty="0">
                <a:solidFill>
                  <a:srgbClr val="323232"/>
                </a:solidFill>
                <a:latin typeface="Times New Roman"/>
                <a:cs typeface="Times New Roman"/>
              </a:rPr>
              <a:t>tand </a:t>
            </a:r>
            <a:r>
              <a:rPr sz="1600" spc="-5" dirty="0">
                <a:solidFill>
                  <a:srgbClr val="323232"/>
                </a:solidFill>
                <a:latin typeface="Times New Roman"/>
                <a:cs typeface="Times New Roman"/>
              </a:rPr>
              <a:t>e</a:t>
            </a:r>
            <a:r>
              <a:rPr sz="1600" dirty="0">
                <a:solidFill>
                  <a:srgbClr val="323232"/>
                </a:solidFill>
                <a:latin typeface="Times New Roman"/>
                <a:cs typeface="Times New Roman"/>
              </a:rPr>
              <a:t>volving</a:t>
            </a:r>
            <a:r>
              <a:rPr sz="1600" spc="-15" dirty="0">
                <a:solidFill>
                  <a:srgbClr val="323232"/>
                </a:solidFill>
                <a:latin typeface="Times New Roman"/>
                <a:cs typeface="Times New Roman"/>
              </a:rPr>
              <a:t> </a:t>
            </a:r>
            <a:r>
              <a:rPr sz="1600" dirty="0">
                <a:solidFill>
                  <a:srgbClr val="323232"/>
                </a:solidFill>
                <a:latin typeface="Times New Roman"/>
                <a:cs typeface="Times New Roman"/>
              </a:rPr>
              <a:t>shopp</a:t>
            </a:r>
            <a:r>
              <a:rPr sz="1600" spc="5" dirty="0">
                <a:solidFill>
                  <a:srgbClr val="323232"/>
                </a:solidFill>
                <a:latin typeface="Times New Roman"/>
                <a:cs typeface="Times New Roman"/>
              </a:rPr>
              <a:t>e</a:t>
            </a:r>
            <a:r>
              <a:rPr sz="1600" dirty="0">
                <a:solidFill>
                  <a:srgbClr val="323232"/>
                </a:solidFill>
                <a:latin typeface="Times New Roman"/>
                <a:cs typeface="Times New Roman"/>
              </a:rPr>
              <a:t>r </a:t>
            </a:r>
            <a:r>
              <a:rPr sz="1600" spc="-10" dirty="0">
                <a:solidFill>
                  <a:srgbClr val="323232"/>
                </a:solidFill>
                <a:latin typeface="Times New Roman"/>
                <a:cs typeface="Times New Roman"/>
              </a:rPr>
              <a:t>e</a:t>
            </a:r>
            <a:r>
              <a:rPr sz="1600" spc="10" dirty="0">
                <a:solidFill>
                  <a:srgbClr val="323232"/>
                </a:solidFill>
                <a:latin typeface="Times New Roman"/>
                <a:cs typeface="Times New Roman"/>
              </a:rPr>
              <a:t>x</a:t>
            </a:r>
            <a:r>
              <a:rPr sz="1600" dirty="0">
                <a:solidFill>
                  <a:srgbClr val="323232"/>
                </a:solidFill>
                <a:latin typeface="Times New Roman"/>
                <a:cs typeface="Times New Roman"/>
              </a:rPr>
              <a:t>p</a:t>
            </a:r>
            <a:r>
              <a:rPr sz="1600" spc="-5" dirty="0">
                <a:solidFill>
                  <a:srgbClr val="323232"/>
                </a:solidFill>
                <a:latin typeface="Times New Roman"/>
                <a:cs typeface="Times New Roman"/>
              </a:rPr>
              <a:t>ec</a:t>
            </a:r>
            <a:r>
              <a:rPr sz="1600" dirty="0">
                <a:solidFill>
                  <a:srgbClr val="323232"/>
                </a:solidFill>
                <a:latin typeface="Times New Roman"/>
                <a:cs typeface="Times New Roman"/>
              </a:rPr>
              <a:t>t</a:t>
            </a:r>
            <a:r>
              <a:rPr sz="1600" spc="5" dirty="0">
                <a:solidFill>
                  <a:srgbClr val="323232"/>
                </a:solidFill>
                <a:latin typeface="Times New Roman"/>
                <a:cs typeface="Times New Roman"/>
              </a:rPr>
              <a:t>a</a:t>
            </a:r>
            <a:r>
              <a:rPr sz="1600" dirty="0">
                <a:solidFill>
                  <a:srgbClr val="323232"/>
                </a:solidFill>
                <a:latin typeface="Times New Roman"/>
                <a:cs typeface="Times New Roman"/>
              </a:rPr>
              <a:t>tions. </a:t>
            </a:r>
            <a:r>
              <a:rPr sz="1600" spc="-10" dirty="0">
                <a:solidFill>
                  <a:srgbClr val="323232"/>
                </a:solidFill>
                <a:latin typeface="Times New Roman"/>
                <a:cs typeface="Times New Roman"/>
              </a:rPr>
              <a:t>F</a:t>
            </a:r>
            <a:r>
              <a:rPr sz="1600" dirty="0">
                <a:solidFill>
                  <a:srgbClr val="323232"/>
                </a:solidFill>
                <a:latin typeface="Times New Roman"/>
                <a:cs typeface="Times New Roman"/>
              </a:rPr>
              <a:t>ulfilling</a:t>
            </a:r>
            <a:r>
              <a:rPr sz="1600" spc="-10" dirty="0">
                <a:solidFill>
                  <a:srgbClr val="323232"/>
                </a:solidFill>
                <a:latin typeface="Times New Roman"/>
                <a:cs typeface="Times New Roman"/>
              </a:rPr>
              <a:t> </a:t>
            </a:r>
            <a:r>
              <a:rPr sz="1600" dirty="0">
                <a:solidFill>
                  <a:srgbClr val="323232"/>
                </a:solidFill>
                <a:latin typeface="Times New Roman"/>
                <a:cs typeface="Times New Roman"/>
              </a:rPr>
              <a:t>the </a:t>
            </a:r>
            <a:r>
              <a:rPr sz="1600" spc="-10" dirty="0">
                <a:solidFill>
                  <a:srgbClr val="323232"/>
                </a:solidFill>
                <a:latin typeface="Times New Roman"/>
                <a:cs typeface="Times New Roman"/>
              </a:rPr>
              <a:t>e</a:t>
            </a:r>
            <a:r>
              <a:rPr sz="1600" spc="10" dirty="0">
                <a:solidFill>
                  <a:srgbClr val="323232"/>
                </a:solidFill>
                <a:latin typeface="Times New Roman"/>
                <a:cs typeface="Times New Roman"/>
              </a:rPr>
              <a:t>x</a:t>
            </a:r>
            <a:r>
              <a:rPr sz="1600" dirty="0">
                <a:solidFill>
                  <a:srgbClr val="323232"/>
                </a:solidFill>
                <a:latin typeface="Times New Roman"/>
                <a:cs typeface="Times New Roman"/>
              </a:rPr>
              <a:t>p</a:t>
            </a:r>
            <a:r>
              <a:rPr sz="1600" spc="-5" dirty="0">
                <a:solidFill>
                  <a:srgbClr val="323232"/>
                </a:solidFill>
                <a:latin typeface="Times New Roman"/>
                <a:cs typeface="Times New Roman"/>
              </a:rPr>
              <a:t>ec</a:t>
            </a:r>
            <a:r>
              <a:rPr sz="1600" dirty="0">
                <a:solidFill>
                  <a:srgbClr val="323232"/>
                </a:solidFill>
                <a:latin typeface="Times New Roman"/>
                <a:cs typeface="Times New Roman"/>
              </a:rPr>
              <a:t>tations, will not on</a:t>
            </a:r>
            <a:r>
              <a:rPr sz="1600" spc="15" dirty="0">
                <a:solidFill>
                  <a:srgbClr val="323232"/>
                </a:solidFill>
                <a:latin typeface="Times New Roman"/>
                <a:cs typeface="Times New Roman"/>
              </a:rPr>
              <a:t>l</a:t>
            </a:r>
            <a:r>
              <a:rPr sz="1600" dirty="0">
                <a:solidFill>
                  <a:srgbClr val="323232"/>
                </a:solidFill>
                <a:latin typeface="Times New Roman"/>
                <a:cs typeface="Times New Roman"/>
              </a:rPr>
              <a:t>y</a:t>
            </a:r>
            <a:r>
              <a:rPr sz="1600" spc="-30" dirty="0">
                <a:solidFill>
                  <a:srgbClr val="323232"/>
                </a:solidFill>
                <a:latin typeface="Times New Roman"/>
                <a:cs typeface="Times New Roman"/>
              </a:rPr>
              <a:t> </a:t>
            </a:r>
            <a:r>
              <a:rPr sz="1600" dirty="0">
                <a:solidFill>
                  <a:srgbClr val="323232"/>
                </a:solidFill>
                <a:latin typeface="Times New Roman"/>
                <a:cs typeface="Times New Roman"/>
              </a:rPr>
              <a:t>r</a:t>
            </a:r>
            <a:r>
              <a:rPr sz="1600" spc="-10" dirty="0">
                <a:solidFill>
                  <a:srgbClr val="323232"/>
                </a:solidFill>
                <a:latin typeface="Times New Roman"/>
                <a:cs typeface="Times New Roman"/>
              </a:rPr>
              <a:t>e</a:t>
            </a:r>
            <a:r>
              <a:rPr sz="1600" spc="10" dirty="0">
                <a:solidFill>
                  <a:srgbClr val="323232"/>
                </a:solidFill>
                <a:latin typeface="Times New Roman"/>
                <a:cs typeface="Times New Roman"/>
              </a:rPr>
              <a:t>s</a:t>
            </a:r>
            <a:r>
              <a:rPr sz="1600" dirty="0">
                <a:solidFill>
                  <a:srgbClr val="323232"/>
                </a:solidFill>
                <a:latin typeface="Times New Roman"/>
                <a:cs typeface="Times New Roman"/>
              </a:rPr>
              <a:t>ult in w</a:t>
            </a:r>
            <a:r>
              <a:rPr sz="1600" spc="-5" dirty="0">
                <a:solidFill>
                  <a:srgbClr val="323232"/>
                </a:solidFill>
                <a:latin typeface="Times New Roman"/>
                <a:cs typeface="Times New Roman"/>
              </a:rPr>
              <a:t>e</a:t>
            </a:r>
            <a:r>
              <a:rPr sz="1600" dirty="0">
                <a:solidFill>
                  <a:srgbClr val="323232"/>
                </a:solidFill>
                <a:latin typeface="Times New Roman"/>
                <a:cs typeface="Times New Roman"/>
              </a:rPr>
              <a:t>l</a:t>
            </a:r>
            <a:r>
              <a:rPr sz="1600" spc="30" dirty="0">
                <a:solidFill>
                  <a:srgbClr val="323232"/>
                </a:solidFill>
                <a:latin typeface="Times New Roman"/>
                <a:cs typeface="Times New Roman"/>
              </a:rPr>
              <a:t>l</a:t>
            </a:r>
            <a:r>
              <a:rPr sz="1600" spc="-5" dirty="0">
                <a:solidFill>
                  <a:srgbClr val="323232"/>
                </a:solidFill>
                <a:latin typeface="Times New Roman"/>
                <a:cs typeface="Times New Roman"/>
              </a:rPr>
              <a:t>-</a:t>
            </a:r>
            <a:r>
              <a:rPr sz="1600" dirty="0">
                <a:solidFill>
                  <a:srgbClr val="323232"/>
                </a:solidFill>
                <a:latin typeface="Times New Roman"/>
                <a:cs typeface="Times New Roman"/>
              </a:rPr>
              <a:t>b</a:t>
            </a:r>
            <a:r>
              <a:rPr sz="1600" spc="-5" dirty="0">
                <a:solidFill>
                  <a:srgbClr val="323232"/>
                </a:solidFill>
                <a:latin typeface="Times New Roman"/>
                <a:cs typeface="Times New Roman"/>
              </a:rPr>
              <a:t>e</a:t>
            </a:r>
            <a:r>
              <a:rPr sz="1600" dirty="0">
                <a:solidFill>
                  <a:srgbClr val="323232"/>
                </a:solidFill>
                <a:latin typeface="Times New Roman"/>
                <a:cs typeface="Times New Roman"/>
              </a:rPr>
              <a:t>ing</a:t>
            </a:r>
            <a:r>
              <a:rPr sz="1600" spc="-10" dirty="0">
                <a:solidFill>
                  <a:srgbClr val="323232"/>
                </a:solidFill>
                <a:latin typeface="Times New Roman"/>
                <a:cs typeface="Times New Roman"/>
              </a:rPr>
              <a:t> </a:t>
            </a:r>
            <a:r>
              <a:rPr sz="1600" dirty="0">
                <a:solidFill>
                  <a:srgbClr val="323232"/>
                </a:solidFill>
                <a:latin typeface="Times New Roman"/>
                <a:cs typeface="Times New Roman"/>
              </a:rPr>
              <a:t>of o</a:t>
            </a:r>
            <a:r>
              <a:rPr sz="1600" spc="-5" dirty="0">
                <a:solidFill>
                  <a:srgbClr val="323232"/>
                </a:solidFill>
                <a:latin typeface="Times New Roman"/>
                <a:cs typeface="Times New Roman"/>
              </a:rPr>
              <a:t>n</a:t>
            </a:r>
            <a:r>
              <a:rPr sz="1600" dirty="0">
                <a:solidFill>
                  <a:srgbClr val="323232"/>
                </a:solidFill>
                <a:latin typeface="Times New Roman"/>
                <a:cs typeface="Times New Roman"/>
              </a:rPr>
              <a:t>li</a:t>
            </a:r>
            <a:r>
              <a:rPr sz="1600" spc="10" dirty="0">
                <a:solidFill>
                  <a:srgbClr val="323232"/>
                </a:solidFill>
                <a:latin typeface="Times New Roman"/>
                <a:cs typeface="Times New Roman"/>
              </a:rPr>
              <a:t>n</a:t>
            </a:r>
            <a:r>
              <a:rPr sz="1600" dirty="0">
                <a:solidFill>
                  <a:srgbClr val="323232"/>
                </a:solidFill>
                <a:latin typeface="Times New Roman"/>
                <a:cs typeface="Times New Roman"/>
              </a:rPr>
              <a:t>e shopp</a:t>
            </a:r>
            <a:r>
              <a:rPr sz="1600" spc="-5" dirty="0">
                <a:solidFill>
                  <a:srgbClr val="323232"/>
                </a:solidFill>
                <a:latin typeface="Times New Roman"/>
                <a:cs typeface="Times New Roman"/>
              </a:rPr>
              <a:t>e</a:t>
            </a:r>
            <a:r>
              <a:rPr sz="1600" dirty="0">
                <a:solidFill>
                  <a:srgbClr val="323232"/>
                </a:solidFill>
                <a:latin typeface="Times New Roman"/>
                <a:cs typeface="Times New Roman"/>
              </a:rPr>
              <a:t>rs but will </a:t>
            </a:r>
            <a:r>
              <a:rPr sz="1600" spc="-5" dirty="0">
                <a:solidFill>
                  <a:srgbClr val="323232"/>
                </a:solidFill>
                <a:latin typeface="Times New Roman"/>
                <a:cs typeface="Times New Roman"/>
              </a:rPr>
              <a:t>a</a:t>
            </a:r>
            <a:r>
              <a:rPr sz="1600" dirty="0">
                <a:solidFill>
                  <a:srgbClr val="323232"/>
                </a:solidFill>
                <a:latin typeface="Times New Roman"/>
                <a:cs typeface="Times New Roman"/>
              </a:rPr>
              <a:t>lso m</a:t>
            </a:r>
            <a:r>
              <a:rPr sz="1600" spc="-5" dirty="0">
                <a:solidFill>
                  <a:srgbClr val="323232"/>
                </a:solidFill>
                <a:latin typeface="Times New Roman"/>
                <a:cs typeface="Times New Roman"/>
              </a:rPr>
              <a:t>a</a:t>
            </a:r>
            <a:r>
              <a:rPr sz="1600" dirty="0">
                <a:solidFill>
                  <a:srgbClr val="323232"/>
                </a:solidFill>
                <a:latin typeface="Times New Roman"/>
                <a:cs typeface="Times New Roman"/>
              </a:rPr>
              <a:t>ke</a:t>
            </a:r>
            <a:r>
              <a:rPr sz="1600" spc="-5" dirty="0">
                <a:solidFill>
                  <a:srgbClr val="323232"/>
                </a:solidFill>
                <a:latin typeface="Times New Roman"/>
                <a:cs typeface="Times New Roman"/>
              </a:rPr>
              <a:t> </a:t>
            </a:r>
            <a:r>
              <a:rPr sz="1600" dirty="0">
                <a:solidFill>
                  <a:srgbClr val="323232"/>
                </a:solidFill>
                <a:latin typeface="Times New Roman"/>
                <a:cs typeface="Times New Roman"/>
              </a:rPr>
              <a:t>online</a:t>
            </a:r>
            <a:r>
              <a:rPr sz="1600" spc="-5" dirty="0">
                <a:solidFill>
                  <a:srgbClr val="323232"/>
                </a:solidFill>
                <a:latin typeface="Times New Roman"/>
                <a:cs typeface="Times New Roman"/>
              </a:rPr>
              <a:t> </a:t>
            </a:r>
            <a:r>
              <a:rPr sz="1600" dirty="0">
                <a:solidFill>
                  <a:srgbClr val="323232"/>
                </a:solidFill>
                <a:latin typeface="Times New Roman"/>
                <a:cs typeface="Times New Roman"/>
              </a:rPr>
              <a:t>shopping</a:t>
            </a:r>
            <a:r>
              <a:rPr sz="1600" spc="-15" dirty="0">
                <a:solidFill>
                  <a:srgbClr val="323232"/>
                </a:solidFill>
                <a:latin typeface="Times New Roman"/>
                <a:cs typeface="Times New Roman"/>
              </a:rPr>
              <a:t> </a:t>
            </a:r>
            <a:r>
              <a:rPr sz="1600" dirty="0">
                <a:solidFill>
                  <a:srgbClr val="323232"/>
                </a:solidFill>
                <a:latin typeface="Times New Roman"/>
                <a:cs typeface="Times New Roman"/>
              </a:rPr>
              <a:t>busi</a:t>
            </a:r>
            <a:r>
              <a:rPr sz="1600" spc="10" dirty="0">
                <a:solidFill>
                  <a:srgbClr val="323232"/>
                </a:solidFill>
                <a:latin typeface="Times New Roman"/>
                <a:cs typeface="Times New Roman"/>
              </a:rPr>
              <a:t>n</a:t>
            </a:r>
            <a:r>
              <a:rPr sz="1600" spc="-5" dirty="0">
                <a:solidFill>
                  <a:srgbClr val="323232"/>
                </a:solidFill>
                <a:latin typeface="Times New Roman"/>
                <a:cs typeface="Times New Roman"/>
              </a:rPr>
              <a:t>e</a:t>
            </a:r>
            <a:r>
              <a:rPr sz="1600" dirty="0">
                <a:solidFill>
                  <a:srgbClr val="323232"/>
                </a:solidFill>
                <a:latin typeface="Times New Roman"/>
                <a:cs typeface="Times New Roman"/>
              </a:rPr>
              <a:t>sses more</a:t>
            </a:r>
            <a:r>
              <a:rPr sz="1600" spc="-10" dirty="0">
                <a:solidFill>
                  <a:srgbClr val="323232"/>
                </a:solidFill>
                <a:latin typeface="Times New Roman"/>
                <a:cs typeface="Times New Roman"/>
              </a:rPr>
              <a:t> </a:t>
            </a:r>
            <a:r>
              <a:rPr sz="1600" spc="-5" dirty="0">
                <a:solidFill>
                  <a:srgbClr val="323232"/>
                </a:solidFill>
                <a:latin typeface="Times New Roman"/>
                <a:cs typeface="Times New Roman"/>
              </a:rPr>
              <a:t>c</a:t>
            </a:r>
            <a:r>
              <a:rPr sz="1600" dirty="0">
                <a:solidFill>
                  <a:srgbClr val="323232"/>
                </a:solidFill>
                <a:latin typeface="Times New Roman"/>
                <a:cs typeface="Times New Roman"/>
              </a:rPr>
              <a:t>om</a:t>
            </a:r>
            <a:r>
              <a:rPr sz="1600" spc="10" dirty="0">
                <a:solidFill>
                  <a:srgbClr val="323232"/>
                </a:solidFill>
                <a:latin typeface="Times New Roman"/>
                <a:cs typeface="Times New Roman"/>
              </a:rPr>
              <a:t>p</a:t>
            </a:r>
            <a:r>
              <a:rPr sz="1600" spc="-5" dirty="0">
                <a:solidFill>
                  <a:srgbClr val="323232"/>
                </a:solidFill>
                <a:latin typeface="Times New Roman"/>
                <a:cs typeface="Times New Roman"/>
              </a:rPr>
              <a:t>e</a:t>
            </a:r>
            <a:r>
              <a:rPr sz="1600" dirty="0">
                <a:solidFill>
                  <a:srgbClr val="323232"/>
                </a:solidFill>
                <a:latin typeface="Times New Roman"/>
                <a:cs typeface="Times New Roman"/>
              </a:rPr>
              <a:t>titiv</a:t>
            </a:r>
            <a:r>
              <a:rPr sz="1600" spc="15" dirty="0">
                <a:solidFill>
                  <a:srgbClr val="323232"/>
                </a:solidFill>
                <a:latin typeface="Times New Roman"/>
                <a:cs typeface="Times New Roman"/>
              </a:rPr>
              <a:t>e</a:t>
            </a:r>
            <a:r>
              <a:rPr sz="1600" dirty="0">
                <a:solidFill>
                  <a:srgbClr val="323232"/>
                </a:solidFill>
                <a:latin typeface="Times New Roman"/>
                <a:cs typeface="Times New Roman"/>
              </a:rPr>
              <a:t>.</a:t>
            </a:r>
            <a:endParaRPr sz="1600" dirty="0">
              <a:latin typeface="Times New Roman"/>
              <a:cs typeface="Times New Roman"/>
            </a:endParaRPr>
          </a:p>
          <a:p>
            <a:pPr marL="12700" marR="109855" indent="38100">
              <a:lnSpc>
                <a:spcPct val="95800"/>
              </a:lnSpc>
              <a:spcBef>
                <a:spcPts val="805"/>
              </a:spcBef>
            </a:pPr>
            <a:r>
              <a:rPr sz="1600" dirty="0">
                <a:solidFill>
                  <a:srgbClr val="323232"/>
                </a:solidFill>
                <a:latin typeface="Times New Roman"/>
                <a:cs typeface="Times New Roman"/>
              </a:rPr>
              <a:t>Our</a:t>
            </a:r>
            <a:r>
              <a:rPr sz="1600" spc="-10" dirty="0">
                <a:solidFill>
                  <a:srgbClr val="323232"/>
                </a:solidFill>
                <a:latin typeface="Times New Roman"/>
                <a:cs typeface="Times New Roman"/>
              </a:rPr>
              <a:t> </a:t>
            </a:r>
            <a:r>
              <a:rPr sz="1600" dirty="0">
                <a:solidFill>
                  <a:srgbClr val="323232"/>
                </a:solidFill>
                <a:latin typeface="Times New Roman"/>
                <a:cs typeface="Times New Roman"/>
              </a:rPr>
              <a:t>proj</a:t>
            </a:r>
            <a:r>
              <a:rPr sz="1600" spc="-10" dirty="0">
                <a:solidFill>
                  <a:srgbClr val="323232"/>
                </a:solidFill>
                <a:latin typeface="Times New Roman"/>
                <a:cs typeface="Times New Roman"/>
              </a:rPr>
              <a:t>e</a:t>
            </a:r>
            <a:r>
              <a:rPr sz="1600" spc="-5" dirty="0">
                <a:solidFill>
                  <a:srgbClr val="323232"/>
                </a:solidFill>
                <a:latin typeface="Times New Roman"/>
                <a:cs typeface="Times New Roman"/>
              </a:rPr>
              <a:t>c</a:t>
            </a:r>
            <a:r>
              <a:rPr sz="1600" dirty="0">
                <a:solidFill>
                  <a:srgbClr val="323232"/>
                </a:solidFill>
                <a:latin typeface="Times New Roman"/>
                <a:cs typeface="Times New Roman"/>
              </a:rPr>
              <a:t>t is f</a:t>
            </a:r>
            <a:r>
              <a:rPr sz="1600" spc="5" dirty="0">
                <a:solidFill>
                  <a:srgbClr val="323232"/>
                </a:solidFill>
                <a:latin typeface="Times New Roman"/>
                <a:cs typeface="Times New Roman"/>
              </a:rPr>
              <a:t>o</a:t>
            </a:r>
            <a:r>
              <a:rPr sz="1600" spc="-5" dirty="0">
                <a:solidFill>
                  <a:srgbClr val="323232"/>
                </a:solidFill>
                <a:latin typeface="Times New Roman"/>
                <a:cs typeface="Times New Roman"/>
              </a:rPr>
              <a:t>c</a:t>
            </a:r>
            <a:r>
              <a:rPr sz="1600" dirty="0">
                <a:solidFill>
                  <a:srgbClr val="323232"/>
                </a:solidFill>
                <a:latin typeface="Times New Roman"/>
                <a:cs typeface="Times New Roman"/>
              </a:rPr>
              <a:t>us</a:t>
            </a:r>
            <a:r>
              <a:rPr sz="1600" spc="-5" dirty="0">
                <a:solidFill>
                  <a:srgbClr val="323232"/>
                </a:solidFill>
                <a:latin typeface="Times New Roman"/>
                <a:cs typeface="Times New Roman"/>
              </a:rPr>
              <a:t>e</a:t>
            </a:r>
            <a:r>
              <a:rPr sz="1600" dirty="0">
                <a:solidFill>
                  <a:srgbClr val="323232"/>
                </a:solidFill>
                <a:latin typeface="Times New Roman"/>
                <a:cs typeface="Times New Roman"/>
              </a:rPr>
              <a:t>d </a:t>
            </a:r>
            <a:r>
              <a:rPr sz="1600" spc="10" dirty="0">
                <a:solidFill>
                  <a:srgbClr val="323232"/>
                </a:solidFill>
                <a:latin typeface="Times New Roman"/>
                <a:cs typeface="Times New Roman"/>
              </a:rPr>
              <a:t>o</a:t>
            </a:r>
            <a:r>
              <a:rPr sz="1600" dirty="0">
                <a:solidFill>
                  <a:srgbClr val="323232"/>
                </a:solidFill>
                <a:latin typeface="Times New Roman"/>
                <a:cs typeface="Times New Roman"/>
              </a:rPr>
              <a:t>n </a:t>
            </a:r>
            <a:r>
              <a:rPr sz="1600" spc="-5" dirty="0">
                <a:solidFill>
                  <a:srgbClr val="323232"/>
                </a:solidFill>
                <a:latin typeface="Times New Roman"/>
                <a:cs typeface="Times New Roman"/>
              </a:rPr>
              <a:t>a</a:t>
            </a:r>
            <a:r>
              <a:rPr sz="1600" dirty="0">
                <a:solidFill>
                  <a:srgbClr val="323232"/>
                </a:solidFill>
                <a:latin typeface="Times New Roman"/>
                <a:cs typeface="Times New Roman"/>
              </a:rPr>
              <a:t>pp</a:t>
            </a:r>
            <a:r>
              <a:rPr sz="1600" spc="10" dirty="0">
                <a:solidFill>
                  <a:srgbClr val="323232"/>
                </a:solidFill>
                <a:latin typeface="Times New Roman"/>
                <a:cs typeface="Times New Roman"/>
              </a:rPr>
              <a:t>l</a:t>
            </a:r>
            <a:r>
              <a:rPr sz="1600" spc="-25" dirty="0">
                <a:solidFill>
                  <a:srgbClr val="323232"/>
                </a:solidFill>
                <a:latin typeface="Times New Roman"/>
                <a:cs typeface="Times New Roman"/>
              </a:rPr>
              <a:t>y</a:t>
            </a:r>
            <a:r>
              <a:rPr sz="1600" dirty="0">
                <a:solidFill>
                  <a:srgbClr val="323232"/>
                </a:solidFill>
                <a:latin typeface="Times New Roman"/>
                <a:cs typeface="Times New Roman"/>
              </a:rPr>
              <a:t>i</a:t>
            </a:r>
            <a:r>
              <a:rPr sz="1600" spc="10" dirty="0">
                <a:solidFill>
                  <a:srgbClr val="323232"/>
                </a:solidFill>
                <a:latin typeface="Times New Roman"/>
                <a:cs typeface="Times New Roman"/>
              </a:rPr>
              <a:t>n</a:t>
            </a:r>
            <a:r>
              <a:rPr sz="1600" dirty="0">
                <a:solidFill>
                  <a:srgbClr val="323232"/>
                </a:solidFill>
                <a:latin typeface="Times New Roman"/>
                <a:cs typeface="Times New Roman"/>
              </a:rPr>
              <a:t>g</a:t>
            </a:r>
            <a:r>
              <a:rPr sz="1600" spc="-15" dirty="0">
                <a:solidFill>
                  <a:srgbClr val="323232"/>
                </a:solidFill>
                <a:latin typeface="Times New Roman"/>
                <a:cs typeface="Times New Roman"/>
              </a:rPr>
              <a:t> </a:t>
            </a:r>
            <a:r>
              <a:rPr sz="1600" spc="10" dirty="0">
                <a:solidFill>
                  <a:srgbClr val="323232"/>
                </a:solidFill>
                <a:latin typeface="Times New Roman"/>
                <a:cs typeface="Times New Roman"/>
              </a:rPr>
              <a:t>M</a:t>
            </a:r>
            <a:r>
              <a:rPr sz="1600" spc="5" dirty="0">
                <a:solidFill>
                  <a:srgbClr val="323232"/>
                </a:solidFill>
                <a:latin typeface="Times New Roman"/>
                <a:cs typeface="Times New Roman"/>
              </a:rPr>
              <a:t>a</a:t>
            </a:r>
            <a:r>
              <a:rPr sz="1600" spc="-5" dirty="0">
                <a:solidFill>
                  <a:srgbClr val="323232"/>
                </a:solidFill>
                <a:latin typeface="Times New Roman"/>
                <a:cs typeface="Times New Roman"/>
              </a:rPr>
              <a:t>c</a:t>
            </a:r>
            <a:r>
              <a:rPr sz="1600" dirty="0">
                <a:solidFill>
                  <a:srgbClr val="323232"/>
                </a:solidFill>
                <a:latin typeface="Times New Roman"/>
                <a:cs typeface="Times New Roman"/>
              </a:rPr>
              <a:t>hine</a:t>
            </a:r>
            <a:r>
              <a:rPr sz="1600" spc="5" dirty="0">
                <a:solidFill>
                  <a:srgbClr val="323232"/>
                </a:solidFill>
                <a:latin typeface="Times New Roman"/>
                <a:cs typeface="Times New Roman"/>
              </a:rPr>
              <a:t> </a:t>
            </a:r>
            <a:r>
              <a:rPr sz="1600" spc="-15" dirty="0">
                <a:solidFill>
                  <a:srgbClr val="323232"/>
                </a:solidFill>
                <a:latin typeface="Times New Roman"/>
                <a:cs typeface="Times New Roman"/>
              </a:rPr>
              <a:t>L</a:t>
            </a:r>
            <a:r>
              <a:rPr sz="1600" spc="5" dirty="0">
                <a:solidFill>
                  <a:srgbClr val="323232"/>
                </a:solidFill>
                <a:latin typeface="Times New Roman"/>
                <a:cs typeface="Times New Roman"/>
              </a:rPr>
              <a:t>e</a:t>
            </a:r>
            <a:r>
              <a:rPr sz="1600" spc="-5" dirty="0">
                <a:solidFill>
                  <a:srgbClr val="323232"/>
                </a:solidFill>
                <a:latin typeface="Times New Roman"/>
                <a:cs typeface="Times New Roman"/>
              </a:rPr>
              <a:t>a</a:t>
            </a:r>
            <a:r>
              <a:rPr sz="1600" spc="5" dirty="0">
                <a:solidFill>
                  <a:srgbClr val="323232"/>
                </a:solidFill>
                <a:latin typeface="Times New Roman"/>
                <a:cs typeface="Times New Roman"/>
              </a:rPr>
              <a:t>r</a:t>
            </a:r>
            <a:r>
              <a:rPr sz="1600" dirty="0">
                <a:solidFill>
                  <a:srgbClr val="323232"/>
                </a:solidFill>
                <a:latin typeface="Times New Roman"/>
                <a:cs typeface="Times New Roman"/>
              </a:rPr>
              <a:t>ning</a:t>
            </a:r>
            <a:r>
              <a:rPr sz="1600" spc="-10" dirty="0">
                <a:solidFill>
                  <a:srgbClr val="323232"/>
                </a:solidFill>
                <a:latin typeface="Times New Roman"/>
                <a:cs typeface="Times New Roman"/>
              </a:rPr>
              <a:t> </a:t>
            </a:r>
            <a:r>
              <a:rPr sz="1600" spc="-5" dirty="0">
                <a:solidFill>
                  <a:srgbClr val="323232"/>
                </a:solidFill>
                <a:latin typeface="Times New Roman"/>
                <a:cs typeface="Times New Roman"/>
              </a:rPr>
              <a:t>c</a:t>
            </a:r>
            <a:r>
              <a:rPr sz="1600" dirty="0">
                <a:solidFill>
                  <a:srgbClr val="323232"/>
                </a:solidFill>
                <a:latin typeface="Times New Roman"/>
                <a:cs typeface="Times New Roman"/>
              </a:rPr>
              <a:t>lassifi</a:t>
            </a:r>
            <a:r>
              <a:rPr sz="1600" spc="5" dirty="0">
                <a:solidFill>
                  <a:srgbClr val="323232"/>
                </a:solidFill>
                <a:latin typeface="Times New Roman"/>
                <a:cs typeface="Times New Roman"/>
              </a:rPr>
              <a:t>c</a:t>
            </a:r>
            <a:r>
              <a:rPr sz="1600" spc="-5" dirty="0">
                <a:solidFill>
                  <a:srgbClr val="323232"/>
                </a:solidFill>
                <a:latin typeface="Times New Roman"/>
                <a:cs typeface="Times New Roman"/>
              </a:rPr>
              <a:t>a</a:t>
            </a:r>
            <a:r>
              <a:rPr sz="1600" dirty="0">
                <a:solidFill>
                  <a:srgbClr val="323232"/>
                </a:solidFill>
                <a:latin typeface="Times New Roman"/>
                <a:cs typeface="Times New Roman"/>
              </a:rPr>
              <a:t>tion models to </a:t>
            </a:r>
            <a:r>
              <a:rPr sz="1600" spc="5" dirty="0">
                <a:solidFill>
                  <a:srgbClr val="323232"/>
                </a:solidFill>
                <a:latin typeface="Times New Roman"/>
                <a:cs typeface="Times New Roman"/>
              </a:rPr>
              <a:t>e</a:t>
            </a:r>
            <a:r>
              <a:rPr sz="1600" spc="-5" dirty="0">
                <a:solidFill>
                  <a:srgbClr val="323232"/>
                </a:solidFill>
                <a:latin typeface="Times New Roman"/>
                <a:cs typeface="Times New Roman"/>
              </a:rPr>
              <a:t>-c</a:t>
            </a:r>
            <a:r>
              <a:rPr sz="1600" dirty="0">
                <a:solidFill>
                  <a:srgbClr val="323232"/>
                </a:solidFill>
                <a:latin typeface="Times New Roman"/>
                <a:cs typeface="Times New Roman"/>
              </a:rPr>
              <a:t>omm</a:t>
            </a:r>
            <a:r>
              <a:rPr sz="1600" spc="-5" dirty="0">
                <a:solidFill>
                  <a:srgbClr val="323232"/>
                </a:solidFill>
                <a:latin typeface="Times New Roman"/>
                <a:cs typeface="Times New Roman"/>
              </a:rPr>
              <a:t>e</a:t>
            </a:r>
            <a:r>
              <a:rPr sz="1600" dirty="0">
                <a:solidFill>
                  <a:srgbClr val="323232"/>
                </a:solidFill>
                <a:latin typeface="Times New Roman"/>
                <a:cs typeface="Times New Roman"/>
              </a:rPr>
              <a:t>rce</a:t>
            </a:r>
            <a:r>
              <a:rPr sz="1600" spc="-5" dirty="0">
                <a:solidFill>
                  <a:srgbClr val="323232"/>
                </a:solidFill>
                <a:latin typeface="Times New Roman"/>
                <a:cs typeface="Times New Roman"/>
              </a:rPr>
              <a:t> </a:t>
            </a:r>
            <a:r>
              <a:rPr sz="1600" dirty="0">
                <a:solidFill>
                  <a:srgbClr val="323232"/>
                </a:solidFill>
                <a:latin typeface="Times New Roman"/>
                <a:cs typeface="Times New Roman"/>
              </a:rPr>
              <a:t>w</a:t>
            </a:r>
            <a:r>
              <a:rPr sz="1600" spc="-10" dirty="0">
                <a:solidFill>
                  <a:srgbClr val="323232"/>
                </a:solidFill>
                <a:latin typeface="Times New Roman"/>
                <a:cs typeface="Times New Roman"/>
              </a:rPr>
              <a:t>e</a:t>
            </a:r>
            <a:r>
              <a:rPr sz="1600" dirty="0">
                <a:solidFill>
                  <a:srgbClr val="323232"/>
                </a:solidFill>
                <a:latin typeface="Times New Roman"/>
                <a:cs typeface="Times New Roman"/>
              </a:rPr>
              <a:t>bsite</a:t>
            </a:r>
            <a:r>
              <a:rPr sz="1600" spc="5" dirty="0">
                <a:solidFill>
                  <a:srgbClr val="323232"/>
                </a:solidFill>
                <a:latin typeface="Times New Roman"/>
                <a:cs typeface="Times New Roman"/>
              </a:rPr>
              <a:t> </a:t>
            </a:r>
            <a:r>
              <a:rPr sz="1600" dirty="0">
                <a:solidFill>
                  <a:srgbClr val="323232"/>
                </a:solidFill>
                <a:latin typeface="Times New Roman"/>
                <a:cs typeface="Times New Roman"/>
              </a:rPr>
              <a:t>d</a:t>
            </a:r>
            <a:r>
              <a:rPr sz="1600" spc="-5" dirty="0">
                <a:solidFill>
                  <a:srgbClr val="323232"/>
                </a:solidFill>
                <a:latin typeface="Times New Roman"/>
                <a:cs typeface="Times New Roman"/>
              </a:rPr>
              <a:t>a</a:t>
            </a:r>
            <a:r>
              <a:rPr sz="1600" dirty="0">
                <a:solidFill>
                  <a:srgbClr val="323232"/>
                </a:solidFill>
                <a:latin typeface="Times New Roman"/>
                <a:cs typeface="Times New Roman"/>
              </a:rPr>
              <a:t>ta. Sp</a:t>
            </a:r>
            <a:r>
              <a:rPr sz="1600" spc="-5" dirty="0">
                <a:solidFill>
                  <a:srgbClr val="323232"/>
                </a:solidFill>
                <a:latin typeface="Times New Roman"/>
                <a:cs typeface="Times New Roman"/>
              </a:rPr>
              <a:t>ec</a:t>
            </a:r>
            <a:r>
              <a:rPr sz="1600" dirty="0">
                <a:solidFill>
                  <a:srgbClr val="323232"/>
                </a:solidFill>
                <a:latin typeface="Times New Roman"/>
                <a:cs typeface="Times New Roman"/>
              </a:rPr>
              <a:t>ifi</a:t>
            </a:r>
            <a:r>
              <a:rPr sz="1600" spc="-5" dirty="0">
                <a:solidFill>
                  <a:srgbClr val="323232"/>
                </a:solidFill>
                <a:latin typeface="Times New Roman"/>
                <a:cs typeface="Times New Roman"/>
              </a:rPr>
              <a:t>ca</a:t>
            </a:r>
            <a:r>
              <a:rPr sz="1600" dirty="0">
                <a:solidFill>
                  <a:srgbClr val="323232"/>
                </a:solidFill>
                <a:latin typeface="Times New Roman"/>
                <a:cs typeface="Times New Roman"/>
              </a:rPr>
              <a:t>l</a:t>
            </a:r>
            <a:r>
              <a:rPr sz="1600" spc="25" dirty="0">
                <a:solidFill>
                  <a:srgbClr val="323232"/>
                </a:solidFill>
                <a:latin typeface="Times New Roman"/>
                <a:cs typeface="Times New Roman"/>
              </a:rPr>
              <a:t>l</a:t>
            </a:r>
            <a:r>
              <a:rPr sz="1600" spc="-25" dirty="0">
                <a:solidFill>
                  <a:srgbClr val="323232"/>
                </a:solidFill>
                <a:latin typeface="Times New Roman"/>
                <a:cs typeface="Times New Roman"/>
              </a:rPr>
              <a:t>y</a:t>
            </a:r>
            <a:r>
              <a:rPr sz="1600" dirty="0">
                <a:solidFill>
                  <a:srgbClr val="323232"/>
                </a:solidFill>
                <a:latin typeface="Times New Roman"/>
                <a:cs typeface="Times New Roman"/>
              </a:rPr>
              <a:t>, we </a:t>
            </a:r>
            <a:r>
              <a:rPr sz="1600" spc="-5" dirty="0">
                <a:solidFill>
                  <a:srgbClr val="323232"/>
                </a:solidFill>
                <a:latin typeface="Times New Roman"/>
                <a:cs typeface="Times New Roman"/>
              </a:rPr>
              <a:t>a</a:t>
            </a:r>
            <a:r>
              <a:rPr sz="1600" dirty="0">
                <a:solidFill>
                  <a:srgbClr val="323232"/>
                </a:solidFill>
                <a:latin typeface="Times New Roman"/>
                <a:cs typeface="Times New Roman"/>
              </a:rPr>
              <a:t>n</a:t>
            </a:r>
            <a:r>
              <a:rPr sz="1600" spc="-5" dirty="0">
                <a:solidFill>
                  <a:srgbClr val="323232"/>
                </a:solidFill>
                <a:latin typeface="Times New Roman"/>
                <a:cs typeface="Times New Roman"/>
              </a:rPr>
              <a:t>a</a:t>
            </a:r>
            <a:r>
              <a:rPr sz="1600" spc="25" dirty="0">
                <a:solidFill>
                  <a:srgbClr val="323232"/>
                </a:solidFill>
                <a:latin typeface="Times New Roman"/>
                <a:cs typeface="Times New Roman"/>
              </a:rPr>
              <a:t>l</a:t>
            </a:r>
            <a:r>
              <a:rPr sz="1600" spc="-40" dirty="0">
                <a:solidFill>
                  <a:srgbClr val="323232"/>
                </a:solidFill>
                <a:latin typeface="Times New Roman"/>
                <a:cs typeface="Times New Roman"/>
              </a:rPr>
              <a:t>y</a:t>
            </a:r>
            <a:r>
              <a:rPr sz="1600" spc="15" dirty="0">
                <a:solidFill>
                  <a:srgbClr val="323232"/>
                </a:solidFill>
                <a:latin typeface="Times New Roman"/>
                <a:cs typeface="Times New Roman"/>
              </a:rPr>
              <a:t>z</a:t>
            </a:r>
            <a:r>
              <a:rPr sz="1600" dirty="0">
                <a:solidFill>
                  <a:srgbClr val="323232"/>
                </a:solidFill>
                <a:latin typeface="Times New Roman"/>
                <a:cs typeface="Times New Roman"/>
              </a:rPr>
              <a:t>e</a:t>
            </a:r>
            <a:r>
              <a:rPr sz="1600" spc="5" dirty="0">
                <a:solidFill>
                  <a:srgbClr val="323232"/>
                </a:solidFill>
                <a:latin typeface="Times New Roman"/>
                <a:cs typeface="Times New Roman"/>
              </a:rPr>
              <a:t> </a:t>
            </a:r>
            <a:r>
              <a:rPr sz="1600" dirty="0">
                <a:solidFill>
                  <a:srgbClr val="323232"/>
                </a:solidFill>
                <a:latin typeface="Times New Roman"/>
                <a:cs typeface="Times New Roman"/>
              </a:rPr>
              <a:t>if m</a:t>
            </a:r>
            <a:r>
              <a:rPr sz="1600" spc="-5" dirty="0">
                <a:solidFill>
                  <a:srgbClr val="323232"/>
                </a:solidFill>
                <a:latin typeface="Times New Roman"/>
                <a:cs typeface="Times New Roman"/>
              </a:rPr>
              <a:t>ac</a:t>
            </a:r>
            <a:r>
              <a:rPr sz="1600" dirty="0">
                <a:solidFill>
                  <a:srgbClr val="323232"/>
                </a:solidFill>
                <a:latin typeface="Times New Roman"/>
                <a:cs typeface="Times New Roman"/>
              </a:rPr>
              <a:t>hine l</a:t>
            </a:r>
            <a:r>
              <a:rPr sz="1600" spc="-5" dirty="0">
                <a:solidFill>
                  <a:srgbClr val="323232"/>
                </a:solidFill>
                <a:latin typeface="Times New Roman"/>
                <a:cs typeface="Times New Roman"/>
              </a:rPr>
              <a:t>e</a:t>
            </a:r>
            <a:r>
              <a:rPr sz="1600" spc="5" dirty="0">
                <a:solidFill>
                  <a:srgbClr val="323232"/>
                </a:solidFill>
                <a:latin typeface="Times New Roman"/>
                <a:cs typeface="Times New Roman"/>
              </a:rPr>
              <a:t>a</a:t>
            </a:r>
            <a:r>
              <a:rPr sz="1600" dirty="0">
                <a:solidFill>
                  <a:srgbClr val="323232"/>
                </a:solidFill>
                <a:latin typeface="Times New Roman"/>
                <a:cs typeface="Times New Roman"/>
              </a:rPr>
              <a:t>rni</a:t>
            </a:r>
            <a:r>
              <a:rPr sz="1600" spc="5" dirty="0">
                <a:solidFill>
                  <a:srgbClr val="323232"/>
                </a:solidFill>
                <a:latin typeface="Times New Roman"/>
                <a:cs typeface="Times New Roman"/>
              </a:rPr>
              <a:t>n</a:t>
            </a:r>
            <a:r>
              <a:rPr sz="1600" dirty="0">
                <a:solidFill>
                  <a:srgbClr val="323232"/>
                </a:solidFill>
                <a:latin typeface="Times New Roman"/>
                <a:cs typeface="Times New Roman"/>
              </a:rPr>
              <a:t>g</a:t>
            </a:r>
            <a:r>
              <a:rPr sz="1600" spc="-15" dirty="0">
                <a:solidFill>
                  <a:srgbClr val="323232"/>
                </a:solidFill>
                <a:latin typeface="Times New Roman"/>
                <a:cs typeface="Times New Roman"/>
              </a:rPr>
              <a:t> </a:t>
            </a:r>
            <a:r>
              <a:rPr sz="1600" dirty="0">
                <a:solidFill>
                  <a:srgbClr val="323232"/>
                </a:solidFill>
                <a:latin typeface="Times New Roman"/>
                <a:cs typeface="Times New Roman"/>
              </a:rPr>
              <a:t>is an</a:t>
            </a:r>
            <a:r>
              <a:rPr sz="1600" spc="5" dirty="0">
                <a:solidFill>
                  <a:srgbClr val="323232"/>
                </a:solidFill>
                <a:latin typeface="Times New Roman"/>
                <a:cs typeface="Times New Roman"/>
              </a:rPr>
              <a:t> </a:t>
            </a:r>
            <a:r>
              <a:rPr sz="1600" spc="-5" dirty="0">
                <a:solidFill>
                  <a:srgbClr val="323232"/>
                </a:solidFill>
                <a:latin typeface="Times New Roman"/>
                <a:cs typeface="Times New Roman"/>
              </a:rPr>
              <a:t>e</a:t>
            </a:r>
            <a:r>
              <a:rPr sz="1600" dirty="0">
                <a:solidFill>
                  <a:srgbClr val="323232"/>
                </a:solidFill>
                <a:latin typeface="Times New Roman"/>
                <a:cs typeface="Times New Roman"/>
              </a:rPr>
              <a:t>f</a:t>
            </a:r>
            <a:r>
              <a:rPr sz="1600" spc="-10" dirty="0">
                <a:solidFill>
                  <a:srgbClr val="323232"/>
                </a:solidFill>
                <a:latin typeface="Times New Roman"/>
                <a:cs typeface="Times New Roman"/>
              </a:rPr>
              <a:t>f</a:t>
            </a:r>
            <a:r>
              <a:rPr sz="1600" spc="5" dirty="0">
                <a:solidFill>
                  <a:srgbClr val="323232"/>
                </a:solidFill>
                <a:latin typeface="Times New Roman"/>
                <a:cs typeface="Times New Roman"/>
              </a:rPr>
              <a:t>e</a:t>
            </a:r>
            <a:r>
              <a:rPr sz="1600" spc="-5" dirty="0">
                <a:solidFill>
                  <a:srgbClr val="323232"/>
                </a:solidFill>
                <a:latin typeface="Times New Roman"/>
                <a:cs typeface="Times New Roman"/>
              </a:rPr>
              <a:t>c</a:t>
            </a:r>
            <a:r>
              <a:rPr sz="1600" dirty="0">
                <a:solidFill>
                  <a:srgbClr val="323232"/>
                </a:solidFill>
                <a:latin typeface="Times New Roman"/>
                <a:cs typeface="Times New Roman"/>
              </a:rPr>
              <a:t>tive</a:t>
            </a:r>
            <a:r>
              <a:rPr sz="1600" spc="-5" dirty="0">
                <a:solidFill>
                  <a:srgbClr val="323232"/>
                </a:solidFill>
                <a:latin typeface="Times New Roman"/>
                <a:cs typeface="Times New Roman"/>
              </a:rPr>
              <a:t> </a:t>
            </a:r>
            <a:r>
              <a:rPr sz="1600" dirty="0">
                <a:solidFill>
                  <a:srgbClr val="323232"/>
                </a:solidFill>
                <a:latin typeface="Times New Roman"/>
                <a:cs typeface="Times New Roman"/>
              </a:rPr>
              <a:t>method in pr</a:t>
            </a:r>
            <a:r>
              <a:rPr sz="1600" spc="-10" dirty="0">
                <a:solidFill>
                  <a:srgbClr val="323232"/>
                </a:solidFill>
                <a:latin typeface="Times New Roman"/>
                <a:cs typeface="Times New Roman"/>
              </a:rPr>
              <a:t>e</a:t>
            </a:r>
            <a:r>
              <a:rPr sz="1600" dirty="0">
                <a:solidFill>
                  <a:srgbClr val="323232"/>
                </a:solidFill>
                <a:latin typeface="Times New Roman"/>
                <a:cs typeface="Times New Roman"/>
              </a:rPr>
              <a:t>d</a:t>
            </a:r>
            <a:r>
              <a:rPr sz="1600" spc="10" dirty="0">
                <a:solidFill>
                  <a:srgbClr val="323232"/>
                </a:solidFill>
                <a:latin typeface="Times New Roman"/>
                <a:cs typeface="Times New Roman"/>
              </a:rPr>
              <a:t>i</a:t>
            </a:r>
            <a:r>
              <a:rPr sz="1600" spc="-5" dirty="0">
                <a:solidFill>
                  <a:srgbClr val="323232"/>
                </a:solidFill>
                <a:latin typeface="Times New Roman"/>
                <a:cs typeface="Times New Roman"/>
              </a:rPr>
              <a:t>c</a:t>
            </a:r>
            <a:r>
              <a:rPr sz="1600" dirty="0">
                <a:solidFill>
                  <a:srgbClr val="323232"/>
                </a:solidFill>
                <a:latin typeface="Times New Roman"/>
                <a:cs typeface="Times New Roman"/>
              </a:rPr>
              <a:t>ting</a:t>
            </a:r>
            <a:r>
              <a:rPr sz="1600" spc="-15" dirty="0">
                <a:solidFill>
                  <a:srgbClr val="323232"/>
                </a:solidFill>
                <a:latin typeface="Times New Roman"/>
                <a:cs typeface="Times New Roman"/>
              </a:rPr>
              <a:t> </a:t>
            </a:r>
            <a:r>
              <a:rPr sz="1600" dirty="0">
                <a:solidFill>
                  <a:srgbClr val="323232"/>
                </a:solidFill>
                <a:latin typeface="Times New Roman"/>
                <a:cs typeface="Times New Roman"/>
              </a:rPr>
              <a:t>w</a:t>
            </a:r>
            <a:r>
              <a:rPr sz="1600" spc="5" dirty="0">
                <a:solidFill>
                  <a:srgbClr val="323232"/>
                </a:solidFill>
                <a:latin typeface="Times New Roman"/>
                <a:cs typeface="Times New Roman"/>
              </a:rPr>
              <a:t>h</a:t>
            </a:r>
            <a:r>
              <a:rPr sz="1600" spc="-5" dirty="0">
                <a:solidFill>
                  <a:srgbClr val="323232"/>
                </a:solidFill>
                <a:latin typeface="Times New Roman"/>
                <a:cs typeface="Times New Roman"/>
              </a:rPr>
              <a:t>e</a:t>
            </a:r>
            <a:r>
              <a:rPr sz="1600" dirty="0">
                <a:solidFill>
                  <a:srgbClr val="323232"/>
                </a:solidFill>
                <a:latin typeface="Times New Roman"/>
                <a:cs typeface="Times New Roman"/>
              </a:rPr>
              <a:t>ther</a:t>
            </a:r>
            <a:r>
              <a:rPr sz="1600" spc="-10" dirty="0">
                <a:solidFill>
                  <a:srgbClr val="323232"/>
                </a:solidFill>
                <a:latin typeface="Times New Roman"/>
                <a:cs typeface="Times New Roman"/>
              </a:rPr>
              <a:t> </a:t>
            </a:r>
            <a:r>
              <a:rPr sz="1600" dirty="0">
                <a:solidFill>
                  <a:srgbClr val="323232"/>
                </a:solidFill>
                <a:latin typeface="Times New Roman"/>
                <a:cs typeface="Times New Roman"/>
              </a:rPr>
              <a:t>or n</a:t>
            </a:r>
            <a:r>
              <a:rPr sz="1600" spc="-5" dirty="0">
                <a:solidFill>
                  <a:srgbClr val="323232"/>
                </a:solidFill>
                <a:latin typeface="Times New Roman"/>
                <a:cs typeface="Times New Roman"/>
              </a:rPr>
              <a:t>o</a:t>
            </a:r>
            <a:r>
              <a:rPr sz="1600" dirty="0">
                <a:solidFill>
                  <a:srgbClr val="323232"/>
                </a:solidFill>
                <a:latin typeface="Times New Roman"/>
                <a:cs typeface="Times New Roman"/>
              </a:rPr>
              <a:t>t</a:t>
            </a:r>
            <a:r>
              <a:rPr sz="1600" spc="10" dirty="0">
                <a:solidFill>
                  <a:srgbClr val="323232"/>
                </a:solidFill>
                <a:latin typeface="Times New Roman"/>
                <a:cs typeface="Times New Roman"/>
              </a:rPr>
              <a:t> </a:t>
            </a:r>
            <a:r>
              <a:rPr sz="1600" dirty="0">
                <a:solidFill>
                  <a:srgbClr val="323232"/>
                </a:solidFill>
                <a:latin typeface="Times New Roman"/>
                <a:cs typeface="Times New Roman"/>
              </a:rPr>
              <a:t>a</a:t>
            </a:r>
            <a:r>
              <a:rPr sz="1600" spc="-5" dirty="0">
                <a:solidFill>
                  <a:srgbClr val="323232"/>
                </a:solidFill>
                <a:latin typeface="Times New Roman"/>
                <a:cs typeface="Times New Roman"/>
              </a:rPr>
              <a:t> </a:t>
            </a:r>
            <a:r>
              <a:rPr sz="1600" dirty="0">
                <a:solidFill>
                  <a:srgbClr val="323232"/>
                </a:solidFill>
                <a:latin typeface="Times New Roman"/>
                <a:cs typeface="Times New Roman"/>
              </a:rPr>
              <a:t>visitor to </a:t>
            </a:r>
            <a:r>
              <a:rPr sz="1600" spc="-5" dirty="0">
                <a:solidFill>
                  <a:srgbClr val="323232"/>
                </a:solidFill>
                <a:latin typeface="Times New Roman"/>
                <a:cs typeface="Times New Roman"/>
              </a:rPr>
              <a:t>a</a:t>
            </a:r>
            <a:r>
              <a:rPr sz="1600" dirty="0">
                <a:solidFill>
                  <a:srgbClr val="323232"/>
                </a:solidFill>
                <a:latin typeface="Times New Roman"/>
                <a:cs typeface="Times New Roman"/>
              </a:rPr>
              <a:t>n </a:t>
            </a:r>
            <a:r>
              <a:rPr sz="1600" spc="-5" dirty="0">
                <a:solidFill>
                  <a:srgbClr val="323232"/>
                </a:solidFill>
                <a:latin typeface="Times New Roman"/>
                <a:cs typeface="Times New Roman"/>
              </a:rPr>
              <a:t>e-c</a:t>
            </a:r>
            <a:r>
              <a:rPr sz="1600" dirty="0">
                <a:solidFill>
                  <a:srgbClr val="323232"/>
                </a:solidFill>
                <a:latin typeface="Times New Roman"/>
                <a:cs typeface="Times New Roman"/>
              </a:rPr>
              <a:t>omm</a:t>
            </a:r>
            <a:r>
              <a:rPr sz="1600" spc="5" dirty="0">
                <a:solidFill>
                  <a:srgbClr val="323232"/>
                </a:solidFill>
                <a:latin typeface="Times New Roman"/>
                <a:cs typeface="Times New Roman"/>
              </a:rPr>
              <a:t>e</a:t>
            </a:r>
            <a:r>
              <a:rPr sz="1600" dirty="0">
                <a:solidFill>
                  <a:srgbClr val="323232"/>
                </a:solidFill>
                <a:latin typeface="Times New Roman"/>
                <a:cs typeface="Times New Roman"/>
              </a:rPr>
              <a:t>rce</a:t>
            </a:r>
            <a:r>
              <a:rPr sz="1600" spc="-5" dirty="0">
                <a:solidFill>
                  <a:srgbClr val="323232"/>
                </a:solidFill>
                <a:latin typeface="Times New Roman"/>
                <a:cs typeface="Times New Roman"/>
              </a:rPr>
              <a:t> </a:t>
            </a:r>
            <a:r>
              <a:rPr sz="1600" dirty="0">
                <a:solidFill>
                  <a:srgbClr val="323232"/>
                </a:solidFill>
                <a:latin typeface="Times New Roman"/>
                <a:cs typeface="Times New Roman"/>
              </a:rPr>
              <a:t>w</a:t>
            </a:r>
            <a:r>
              <a:rPr sz="1600" spc="-10" dirty="0">
                <a:solidFill>
                  <a:srgbClr val="323232"/>
                </a:solidFill>
                <a:latin typeface="Times New Roman"/>
                <a:cs typeface="Times New Roman"/>
              </a:rPr>
              <a:t>e</a:t>
            </a:r>
            <a:r>
              <a:rPr sz="1600" dirty="0">
                <a:solidFill>
                  <a:srgbClr val="323232"/>
                </a:solidFill>
                <a:latin typeface="Times New Roman"/>
                <a:cs typeface="Times New Roman"/>
              </a:rPr>
              <a:t>bsite</a:t>
            </a:r>
            <a:r>
              <a:rPr sz="1600" spc="5" dirty="0">
                <a:solidFill>
                  <a:srgbClr val="323232"/>
                </a:solidFill>
                <a:latin typeface="Times New Roman"/>
                <a:cs typeface="Times New Roman"/>
              </a:rPr>
              <a:t> </a:t>
            </a:r>
            <a:r>
              <a:rPr sz="1600" dirty="0">
                <a:solidFill>
                  <a:srgbClr val="323232"/>
                </a:solidFill>
                <a:latin typeface="Times New Roman"/>
                <a:cs typeface="Times New Roman"/>
              </a:rPr>
              <a:t>will make</a:t>
            </a:r>
            <a:r>
              <a:rPr sz="1600" spc="-10" dirty="0">
                <a:solidFill>
                  <a:srgbClr val="323232"/>
                </a:solidFill>
                <a:latin typeface="Times New Roman"/>
                <a:cs typeface="Times New Roman"/>
              </a:rPr>
              <a:t> </a:t>
            </a:r>
            <a:r>
              <a:rPr sz="1600" dirty="0">
                <a:solidFill>
                  <a:srgbClr val="323232"/>
                </a:solidFill>
                <a:latin typeface="Times New Roman"/>
                <a:cs typeface="Times New Roman"/>
              </a:rPr>
              <a:t>a</a:t>
            </a:r>
            <a:r>
              <a:rPr sz="1600" spc="-5" dirty="0">
                <a:solidFill>
                  <a:srgbClr val="323232"/>
                </a:solidFill>
                <a:latin typeface="Times New Roman"/>
                <a:cs typeface="Times New Roman"/>
              </a:rPr>
              <a:t> </a:t>
            </a:r>
            <a:r>
              <a:rPr sz="1600" dirty="0">
                <a:solidFill>
                  <a:srgbClr val="323232"/>
                </a:solidFill>
                <a:latin typeface="Times New Roman"/>
                <a:cs typeface="Times New Roman"/>
              </a:rPr>
              <a:t>pur</a:t>
            </a:r>
            <a:r>
              <a:rPr sz="1600" spc="-10" dirty="0">
                <a:solidFill>
                  <a:srgbClr val="323232"/>
                </a:solidFill>
                <a:latin typeface="Times New Roman"/>
                <a:cs typeface="Times New Roman"/>
              </a:rPr>
              <a:t>c</a:t>
            </a:r>
            <a:r>
              <a:rPr sz="1600" spc="10" dirty="0">
                <a:solidFill>
                  <a:srgbClr val="323232"/>
                </a:solidFill>
                <a:latin typeface="Times New Roman"/>
                <a:cs typeface="Times New Roman"/>
              </a:rPr>
              <a:t>h</a:t>
            </a:r>
            <a:r>
              <a:rPr sz="1600" spc="-5" dirty="0">
                <a:solidFill>
                  <a:srgbClr val="323232"/>
                </a:solidFill>
                <a:latin typeface="Times New Roman"/>
                <a:cs typeface="Times New Roman"/>
              </a:rPr>
              <a:t>a</a:t>
            </a:r>
            <a:r>
              <a:rPr sz="1600" dirty="0">
                <a:solidFill>
                  <a:srgbClr val="323232"/>
                </a:solidFill>
                <a:latin typeface="Times New Roman"/>
                <a:cs typeface="Times New Roman"/>
              </a:rPr>
              <a:t>se</a:t>
            </a:r>
            <a:r>
              <a:rPr sz="1600" spc="-5" dirty="0">
                <a:solidFill>
                  <a:srgbClr val="323232"/>
                </a:solidFill>
                <a:latin typeface="Times New Roman"/>
                <a:cs typeface="Times New Roman"/>
              </a:rPr>
              <a:t> </a:t>
            </a:r>
            <a:r>
              <a:rPr sz="1600" dirty="0">
                <a:solidFill>
                  <a:srgbClr val="323232"/>
                </a:solidFill>
                <a:latin typeface="Times New Roman"/>
                <a:cs typeface="Times New Roman"/>
              </a:rPr>
              <a:t>or</a:t>
            </a:r>
            <a:r>
              <a:rPr sz="1600" spc="5" dirty="0">
                <a:solidFill>
                  <a:srgbClr val="323232"/>
                </a:solidFill>
                <a:latin typeface="Times New Roman"/>
                <a:cs typeface="Times New Roman"/>
              </a:rPr>
              <a:t> </a:t>
            </a:r>
            <a:r>
              <a:rPr sz="1600" dirty="0">
                <a:solidFill>
                  <a:srgbClr val="323232"/>
                </a:solidFill>
                <a:latin typeface="Times New Roman"/>
                <a:cs typeface="Times New Roman"/>
              </a:rPr>
              <a:t>not. </a:t>
            </a:r>
            <a:r>
              <a:rPr sz="1600" spc="5" dirty="0">
                <a:solidFill>
                  <a:srgbClr val="323232"/>
                </a:solidFill>
                <a:latin typeface="Times New Roman"/>
                <a:cs typeface="Times New Roman"/>
              </a:rPr>
              <a:t>W</a:t>
            </a:r>
            <a:r>
              <a:rPr sz="1600" dirty="0">
                <a:solidFill>
                  <a:srgbClr val="323232"/>
                </a:solidFill>
                <a:latin typeface="Times New Roman"/>
                <a:cs typeface="Times New Roman"/>
              </a:rPr>
              <a:t>e</a:t>
            </a:r>
            <a:r>
              <a:rPr sz="1600" spc="-5" dirty="0">
                <a:solidFill>
                  <a:srgbClr val="323232"/>
                </a:solidFill>
                <a:latin typeface="Times New Roman"/>
                <a:cs typeface="Times New Roman"/>
              </a:rPr>
              <a:t> </a:t>
            </a:r>
            <a:r>
              <a:rPr sz="1600" dirty="0">
                <a:solidFill>
                  <a:srgbClr val="323232"/>
                </a:solidFill>
                <a:latin typeface="Times New Roman"/>
                <a:cs typeface="Times New Roman"/>
              </a:rPr>
              <a:t>p</a:t>
            </a:r>
            <a:r>
              <a:rPr sz="1600" spc="-5" dirty="0">
                <a:solidFill>
                  <a:srgbClr val="323232"/>
                </a:solidFill>
                <a:latin typeface="Times New Roman"/>
                <a:cs typeface="Times New Roman"/>
              </a:rPr>
              <a:t>e</a:t>
            </a:r>
            <a:r>
              <a:rPr sz="1600" dirty="0">
                <a:solidFill>
                  <a:srgbClr val="323232"/>
                </a:solidFill>
                <a:latin typeface="Times New Roman"/>
                <a:cs typeface="Times New Roman"/>
              </a:rPr>
              <a:t>r</a:t>
            </a:r>
            <a:r>
              <a:rPr sz="1600" spc="-10" dirty="0">
                <a:solidFill>
                  <a:srgbClr val="323232"/>
                </a:solidFill>
                <a:latin typeface="Times New Roman"/>
                <a:cs typeface="Times New Roman"/>
              </a:rPr>
              <a:t>f</a:t>
            </a:r>
            <a:r>
              <a:rPr sz="1600" dirty="0">
                <a:solidFill>
                  <a:srgbClr val="323232"/>
                </a:solidFill>
                <a:latin typeface="Times New Roman"/>
                <a:cs typeface="Times New Roman"/>
              </a:rPr>
              <a:t>orm</a:t>
            </a:r>
            <a:r>
              <a:rPr sz="1600" spc="-10" dirty="0">
                <a:solidFill>
                  <a:srgbClr val="323232"/>
                </a:solidFill>
                <a:latin typeface="Times New Roman"/>
                <a:cs typeface="Times New Roman"/>
              </a:rPr>
              <a:t>e</a:t>
            </a:r>
            <a:r>
              <a:rPr sz="1600" dirty="0">
                <a:solidFill>
                  <a:srgbClr val="323232"/>
                </a:solidFill>
                <a:latin typeface="Times New Roman"/>
                <a:cs typeface="Times New Roman"/>
              </a:rPr>
              <a:t>d </a:t>
            </a:r>
            <a:r>
              <a:rPr sz="1600" spc="-5" dirty="0">
                <a:solidFill>
                  <a:srgbClr val="323232"/>
                </a:solidFill>
                <a:latin typeface="Times New Roman"/>
                <a:cs typeface="Times New Roman"/>
              </a:rPr>
              <a:t>e</a:t>
            </a:r>
            <a:r>
              <a:rPr sz="1600" spc="10" dirty="0">
                <a:solidFill>
                  <a:srgbClr val="323232"/>
                </a:solidFill>
                <a:latin typeface="Times New Roman"/>
                <a:cs typeface="Times New Roman"/>
              </a:rPr>
              <a:t>x</a:t>
            </a:r>
            <a:r>
              <a:rPr sz="1600" dirty="0">
                <a:solidFill>
                  <a:srgbClr val="323232"/>
                </a:solidFill>
                <a:latin typeface="Times New Roman"/>
                <a:cs typeface="Times New Roman"/>
              </a:rPr>
              <a:t>plor</a:t>
            </a:r>
            <a:r>
              <a:rPr sz="1600" spc="-10" dirty="0">
                <a:solidFill>
                  <a:srgbClr val="323232"/>
                </a:solidFill>
                <a:latin typeface="Times New Roman"/>
                <a:cs typeface="Times New Roman"/>
              </a:rPr>
              <a:t>a</a:t>
            </a:r>
            <a:r>
              <a:rPr sz="1600" dirty="0">
                <a:solidFill>
                  <a:srgbClr val="323232"/>
                </a:solidFill>
                <a:latin typeface="Times New Roman"/>
                <a:cs typeface="Times New Roman"/>
              </a:rPr>
              <a:t>to</a:t>
            </a:r>
            <a:r>
              <a:rPr sz="1600" spc="20" dirty="0">
                <a:solidFill>
                  <a:srgbClr val="323232"/>
                </a:solidFill>
                <a:latin typeface="Times New Roman"/>
                <a:cs typeface="Times New Roman"/>
              </a:rPr>
              <a:t>r</a:t>
            </a:r>
            <a:r>
              <a:rPr sz="1600" dirty="0">
                <a:solidFill>
                  <a:srgbClr val="323232"/>
                </a:solidFill>
                <a:latin typeface="Times New Roman"/>
                <a:cs typeface="Times New Roman"/>
              </a:rPr>
              <a:t>y</a:t>
            </a:r>
            <a:r>
              <a:rPr sz="1600" spc="-25" dirty="0">
                <a:solidFill>
                  <a:srgbClr val="323232"/>
                </a:solidFill>
                <a:latin typeface="Times New Roman"/>
                <a:cs typeface="Times New Roman"/>
              </a:rPr>
              <a:t> </a:t>
            </a:r>
            <a:r>
              <a:rPr sz="1600" dirty="0">
                <a:solidFill>
                  <a:srgbClr val="323232"/>
                </a:solidFill>
                <a:latin typeface="Times New Roman"/>
                <a:cs typeface="Times New Roman"/>
              </a:rPr>
              <a:t>d</a:t>
            </a:r>
            <a:r>
              <a:rPr sz="1600" spc="-5" dirty="0">
                <a:solidFill>
                  <a:srgbClr val="323232"/>
                </a:solidFill>
                <a:latin typeface="Times New Roman"/>
                <a:cs typeface="Times New Roman"/>
              </a:rPr>
              <a:t>a</a:t>
            </a:r>
            <a:r>
              <a:rPr sz="1600" dirty="0">
                <a:solidFill>
                  <a:srgbClr val="323232"/>
                </a:solidFill>
                <a:latin typeface="Times New Roman"/>
                <a:cs typeface="Times New Roman"/>
              </a:rPr>
              <a:t>ta</a:t>
            </a:r>
            <a:r>
              <a:rPr sz="1600" spc="30" dirty="0">
                <a:solidFill>
                  <a:srgbClr val="323232"/>
                </a:solidFill>
                <a:latin typeface="Times New Roman"/>
                <a:cs typeface="Times New Roman"/>
              </a:rPr>
              <a:t> </a:t>
            </a:r>
            <a:r>
              <a:rPr sz="1600" spc="-5" dirty="0">
                <a:solidFill>
                  <a:srgbClr val="323232"/>
                </a:solidFill>
                <a:latin typeface="Times New Roman"/>
                <a:cs typeface="Times New Roman"/>
              </a:rPr>
              <a:t>a</a:t>
            </a:r>
            <a:r>
              <a:rPr sz="1600" dirty="0">
                <a:solidFill>
                  <a:srgbClr val="323232"/>
                </a:solidFill>
                <a:latin typeface="Times New Roman"/>
                <a:cs typeface="Times New Roman"/>
              </a:rPr>
              <a:t>n</a:t>
            </a:r>
            <a:r>
              <a:rPr sz="1600" spc="-5" dirty="0">
                <a:solidFill>
                  <a:srgbClr val="323232"/>
                </a:solidFill>
                <a:latin typeface="Times New Roman"/>
                <a:cs typeface="Times New Roman"/>
              </a:rPr>
              <a:t>a</a:t>
            </a:r>
            <a:r>
              <a:rPr sz="1600" spc="25" dirty="0">
                <a:solidFill>
                  <a:srgbClr val="323232"/>
                </a:solidFill>
                <a:latin typeface="Times New Roman"/>
                <a:cs typeface="Times New Roman"/>
              </a:rPr>
              <a:t>l</a:t>
            </a:r>
            <a:r>
              <a:rPr sz="1600" spc="-25" dirty="0">
                <a:solidFill>
                  <a:srgbClr val="323232"/>
                </a:solidFill>
                <a:latin typeface="Times New Roman"/>
                <a:cs typeface="Times New Roman"/>
              </a:rPr>
              <a:t>y</a:t>
            </a:r>
            <a:r>
              <a:rPr sz="1600" dirty="0">
                <a:solidFill>
                  <a:srgbClr val="323232"/>
                </a:solidFill>
                <a:latin typeface="Times New Roman"/>
                <a:cs typeface="Times New Roman"/>
              </a:rPr>
              <a:t>sis in o</a:t>
            </a:r>
            <a:r>
              <a:rPr sz="1600" spc="5" dirty="0">
                <a:solidFill>
                  <a:srgbClr val="323232"/>
                </a:solidFill>
                <a:latin typeface="Times New Roman"/>
                <a:cs typeface="Times New Roman"/>
              </a:rPr>
              <a:t>r</a:t>
            </a:r>
            <a:r>
              <a:rPr sz="1600" dirty="0">
                <a:solidFill>
                  <a:srgbClr val="323232"/>
                </a:solidFill>
                <a:latin typeface="Times New Roman"/>
                <a:cs typeface="Times New Roman"/>
              </a:rPr>
              <a:t>d</a:t>
            </a:r>
            <a:r>
              <a:rPr sz="1600" spc="-5" dirty="0">
                <a:solidFill>
                  <a:srgbClr val="323232"/>
                </a:solidFill>
                <a:latin typeface="Times New Roman"/>
                <a:cs typeface="Times New Roman"/>
              </a:rPr>
              <a:t>e</a:t>
            </a:r>
            <a:r>
              <a:rPr sz="1600" dirty="0">
                <a:solidFill>
                  <a:srgbClr val="323232"/>
                </a:solidFill>
                <a:latin typeface="Times New Roman"/>
                <a:cs typeface="Times New Roman"/>
              </a:rPr>
              <a:t>r to visual</a:t>
            </a:r>
            <a:r>
              <a:rPr sz="1600" spc="10" dirty="0">
                <a:solidFill>
                  <a:srgbClr val="323232"/>
                </a:solidFill>
                <a:latin typeface="Times New Roman"/>
                <a:cs typeface="Times New Roman"/>
              </a:rPr>
              <a:t>l</a:t>
            </a:r>
            <a:r>
              <a:rPr sz="1600" dirty="0">
                <a:solidFill>
                  <a:srgbClr val="323232"/>
                </a:solidFill>
                <a:latin typeface="Times New Roman"/>
                <a:cs typeface="Times New Roman"/>
              </a:rPr>
              <a:t>y</a:t>
            </a:r>
            <a:r>
              <a:rPr sz="1600" spc="-25" dirty="0">
                <a:solidFill>
                  <a:srgbClr val="323232"/>
                </a:solidFill>
                <a:latin typeface="Times New Roman"/>
                <a:cs typeface="Times New Roman"/>
              </a:rPr>
              <a:t> </a:t>
            </a:r>
            <a:r>
              <a:rPr sz="1600" spc="-5" dirty="0">
                <a:solidFill>
                  <a:srgbClr val="323232"/>
                </a:solidFill>
                <a:latin typeface="Times New Roman"/>
                <a:cs typeface="Times New Roman"/>
              </a:rPr>
              <a:t>a</a:t>
            </a:r>
            <a:r>
              <a:rPr sz="1600" dirty="0">
                <a:solidFill>
                  <a:srgbClr val="323232"/>
                </a:solidFill>
                <a:latin typeface="Times New Roman"/>
                <a:cs typeface="Times New Roman"/>
              </a:rPr>
              <a:t>n</a:t>
            </a:r>
            <a:r>
              <a:rPr sz="1600" spc="-5" dirty="0">
                <a:solidFill>
                  <a:srgbClr val="323232"/>
                </a:solidFill>
                <a:latin typeface="Times New Roman"/>
                <a:cs typeface="Times New Roman"/>
              </a:rPr>
              <a:t>a</a:t>
            </a:r>
            <a:r>
              <a:rPr sz="1600" spc="25" dirty="0">
                <a:solidFill>
                  <a:srgbClr val="323232"/>
                </a:solidFill>
                <a:latin typeface="Times New Roman"/>
                <a:cs typeface="Times New Roman"/>
              </a:rPr>
              <a:t>l</a:t>
            </a:r>
            <a:r>
              <a:rPr sz="1600" spc="-25" dirty="0">
                <a:solidFill>
                  <a:srgbClr val="323232"/>
                </a:solidFill>
                <a:latin typeface="Times New Roman"/>
                <a:cs typeface="Times New Roman"/>
              </a:rPr>
              <a:t>y</a:t>
            </a:r>
            <a:r>
              <a:rPr sz="1600" spc="5" dirty="0">
                <a:solidFill>
                  <a:srgbClr val="323232"/>
                </a:solidFill>
                <a:latin typeface="Times New Roman"/>
                <a:cs typeface="Times New Roman"/>
              </a:rPr>
              <a:t>z</a:t>
            </a:r>
            <a:r>
              <a:rPr sz="1600" dirty="0">
                <a:solidFill>
                  <a:srgbClr val="323232"/>
                </a:solidFill>
                <a:latin typeface="Times New Roman"/>
                <a:cs typeface="Times New Roman"/>
              </a:rPr>
              <a:t>e</a:t>
            </a:r>
            <a:r>
              <a:rPr sz="1600" spc="-5" dirty="0">
                <a:solidFill>
                  <a:srgbClr val="323232"/>
                </a:solidFill>
                <a:latin typeface="Times New Roman"/>
                <a:cs typeface="Times New Roman"/>
              </a:rPr>
              <a:t> </a:t>
            </a:r>
            <a:r>
              <a:rPr sz="1600" dirty="0">
                <a:solidFill>
                  <a:srgbClr val="323232"/>
                </a:solidFill>
                <a:latin typeface="Times New Roman"/>
                <a:cs typeface="Times New Roman"/>
              </a:rPr>
              <a:t>our </a:t>
            </a:r>
            <a:r>
              <a:rPr sz="1600" spc="5" dirty="0">
                <a:solidFill>
                  <a:srgbClr val="323232"/>
                </a:solidFill>
                <a:latin typeface="Times New Roman"/>
                <a:cs typeface="Times New Roman"/>
              </a:rPr>
              <a:t>d</a:t>
            </a:r>
            <a:r>
              <a:rPr sz="1600" spc="-5" dirty="0">
                <a:solidFill>
                  <a:srgbClr val="323232"/>
                </a:solidFill>
                <a:latin typeface="Times New Roman"/>
                <a:cs typeface="Times New Roman"/>
              </a:rPr>
              <a:t>a</a:t>
            </a:r>
            <a:r>
              <a:rPr sz="1600" dirty="0">
                <a:solidFill>
                  <a:srgbClr val="323232"/>
                </a:solidFill>
                <a:latin typeface="Times New Roman"/>
                <a:cs typeface="Times New Roman"/>
              </a:rPr>
              <a:t>ta</a:t>
            </a:r>
            <a:r>
              <a:rPr sz="1600" spc="5" dirty="0">
                <a:solidFill>
                  <a:srgbClr val="323232"/>
                </a:solidFill>
                <a:latin typeface="Times New Roman"/>
                <a:cs typeface="Times New Roman"/>
              </a:rPr>
              <a:t> </a:t>
            </a:r>
            <a:r>
              <a:rPr sz="1600" spc="-5" dirty="0">
                <a:solidFill>
                  <a:srgbClr val="323232"/>
                </a:solidFill>
                <a:latin typeface="Times New Roman"/>
                <a:cs typeface="Times New Roman"/>
              </a:rPr>
              <a:t>a</a:t>
            </a:r>
            <a:r>
              <a:rPr sz="1600" dirty="0">
                <a:solidFill>
                  <a:srgbClr val="323232"/>
                </a:solidFill>
                <a:latin typeface="Times New Roman"/>
                <a:cs typeface="Times New Roman"/>
              </a:rPr>
              <a:t>nd identi</a:t>
            </a:r>
            <a:r>
              <a:rPr sz="1600" spc="5" dirty="0">
                <a:solidFill>
                  <a:srgbClr val="323232"/>
                </a:solidFill>
                <a:latin typeface="Times New Roman"/>
                <a:cs typeface="Times New Roman"/>
              </a:rPr>
              <a:t>f</a:t>
            </a:r>
            <a:r>
              <a:rPr sz="1600" dirty="0">
                <a:solidFill>
                  <a:srgbClr val="323232"/>
                </a:solidFill>
                <a:latin typeface="Times New Roman"/>
                <a:cs typeface="Times New Roman"/>
              </a:rPr>
              <a:t>y</a:t>
            </a:r>
            <a:r>
              <a:rPr sz="1600" spc="-15" dirty="0">
                <a:solidFill>
                  <a:srgbClr val="323232"/>
                </a:solidFill>
                <a:latin typeface="Times New Roman"/>
                <a:cs typeface="Times New Roman"/>
              </a:rPr>
              <a:t> </a:t>
            </a:r>
            <a:r>
              <a:rPr sz="1600" spc="-5" dirty="0">
                <a:solidFill>
                  <a:srgbClr val="323232"/>
                </a:solidFill>
                <a:latin typeface="Times New Roman"/>
                <a:cs typeface="Times New Roman"/>
              </a:rPr>
              <a:t>a</a:t>
            </a:r>
            <a:r>
              <a:rPr sz="1600" spc="20" dirty="0">
                <a:solidFill>
                  <a:srgbClr val="323232"/>
                </a:solidFill>
                <a:latin typeface="Times New Roman"/>
                <a:cs typeface="Times New Roman"/>
              </a:rPr>
              <a:t>n</a:t>
            </a:r>
            <a:r>
              <a:rPr sz="1600" dirty="0">
                <a:solidFill>
                  <a:srgbClr val="323232"/>
                </a:solidFill>
                <a:latin typeface="Times New Roman"/>
                <a:cs typeface="Times New Roman"/>
              </a:rPr>
              <a:t>y</a:t>
            </a:r>
            <a:r>
              <a:rPr sz="1600" spc="-25" dirty="0">
                <a:solidFill>
                  <a:srgbClr val="323232"/>
                </a:solidFill>
                <a:latin typeface="Times New Roman"/>
                <a:cs typeface="Times New Roman"/>
              </a:rPr>
              <a:t> </a:t>
            </a:r>
            <a:r>
              <a:rPr sz="1600" dirty="0">
                <a:solidFill>
                  <a:srgbClr val="323232"/>
                </a:solidFill>
                <a:latin typeface="Times New Roman"/>
                <a:cs typeface="Times New Roman"/>
              </a:rPr>
              <a:t>p</a:t>
            </a:r>
            <a:r>
              <a:rPr sz="1600" spc="-5" dirty="0">
                <a:solidFill>
                  <a:srgbClr val="323232"/>
                </a:solidFill>
                <a:latin typeface="Times New Roman"/>
                <a:cs typeface="Times New Roman"/>
              </a:rPr>
              <a:t>a</a:t>
            </a:r>
            <a:r>
              <a:rPr sz="1600" dirty="0">
                <a:solidFill>
                  <a:srgbClr val="323232"/>
                </a:solidFill>
                <a:latin typeface="Times New Roman"/>
                <a:cs typeface="Times New Roman"/>
              </a:rPr>
              <a:t>tt</a:t>
            </a:r>
            <a:r>
              <a:rPr sz="1600" spc="5" dirty="0">
                <a:solidFill>
                  <a:srgbClr val="323232"/>
                </a:solidFill>
                <a:latin typeface="Times New Roman"/>
                <a:cs typeface="Times New Roman"/>
              </a:rPr>
              <a:t>e</a:t>
            </a:r>
            <a:r>
              <a:rPr sz="1600" dirty="0">
                <a:solidFill>
                  <a:srgbClr val="323232"/>
                </a:solidFill>
                <a:latin typeface="Times New Roman"/>
                <a:cs typeface="Times New Roman"/>
              </a:rPr>
              <a:t>rns or</a:t>
            </a:r>
            <a:r>
              <a:rPr sz="1600" spc="-10" dirty="0">
                <a:solidFill>
                  <a:srgbClr val="323232"/>
                </a:solidFill>
                <a:latin typeface="Times New Roman"/>
                <a:cs typeface="Times New Roman"/>
              </a:rPr>
              <a:t> </a:t>
            </a:r>
            <a:r>
              <a:rPr sz="1600" dirty="0">
                <a:solidFill>
                  <a:srgbClr val="323232"/>
                </a:solidFill>
                <a:latin typeface="Times New Roman"/>
                <a:cs typeface="Times New Roman"/>
              </a:rPr>
              <a:t>tr</a:t>
            </a:r>
            <a:r>
              <a:rPr sz="1600" spc="-10" dirty="0">
                <a:solidFill>
                  <a:srgbClr val="323232"/>
                </a:solidFill>
                <a:latin typeface="Times New Roman"/>
                <a:cs typeface="Times New Roman"/>
              </a:rPr>
              <a:t>e</a:t>
            </a:r>
            <a:r>
              <a:rPr sz="1600" dirty="0">
                <a:solidFill>
                  <a:srgbClr val="323232"/>
                </a:solidFill>
                <a:latin typeface="Times New Roman"/>
                <a:cs typeface="Times New Roman"/>
              </a:rPr>
              <a:t>nds. </a:t>
            </a:r>
            <a:r>
              <a:rPr sz="1600" spc="5" dirty="0">
                <a:solidFill>
                  <a:srgbClr val="323232"/>
                </a:solidFill>
                <a:latin typeface="Times New Roman"/>
                <a:cs typeface="Times New Roman"/>
              </a:rPr>
              <a:t>W</a:t>
            </a:r>
            <a:r>
              <a:rPr sz="1600" dirty="0">
                <a:solidFill>
                  <a:srgbClr val="323232"/>
                </a:solidFill>
                <a:latin typeface="Times New Roman"/>
                <a:cs typeface="Times New Roman"/>
              </a:rPr>
              <a:t>e</a:t>
            </a:r>
            <a:r>
              <a:rPr sz="1600" spc="-5" dirty="0">
                <a:solidFill>
                  <a:srgbClr val="323232"/>
                </a:solidFill>
                <a:latin typeface="Times New Roman"/>
                <a:cs typeface="Times New Roman"/>
              </a:rPr>
              <a:t> </a:t>
            </a:r>
            <a:r>
              <a:rPr sz="1600" dirty="0">
                <a:solidFill>
                  <a:srgbClr val="323232"/>
                </a:solidFill>
                <a:latin typeface="Times New Roman"/>
                <a:cs typeface="Times New Roman"/>
              </a:rPr>
              <a:t>then p</a:t>
            </a:r>
            <a:r>
              <a:rPr sz="1600" spc="-10" dirty="0">
                <a:solidFill>
                  <a:srgbClr val="323232"/>
                </a:solidFill>
                <a:latin typeface="Times New Roman"/>
                <a:cs typeface="Times New Roman"/>
              </a:rPr>
              <a:t>e</a:t>
            </a:r>
            <a:r>
              <a:rPr sz="1600" spc="5" dirty="0">
                <a:solidFill>
                  <a:srgbClr val="323232"/>
                </a:solidFill>
                <a:latin typeface="Times New Roman"/>
                <a:cs typeface="Times New Roman"/>
              </a:rPr>
              <a:t>r</a:t>
            </a:r>
            <a:r>
              <a:rPr sz="1600" dirty="0">
                <a:solidFill>
                  <a:srgbClr val="323232"/>
                </a:solidFill>
                <a:latin typeface="Times New Roman"/>
                <a:cs typeface="Times New Roman"/>
              </a:rPr>
              <a:t>formed mod</a:t>
            </a:r>
            <a:r>
              <a:rPr sz="1600" spc="-5" dirty="0">
                <a:solidFill>
                  <a:srgbClr val="323232"/>
                </a:solidFill>
                <a:latin typeface="Times New Roman"/>
                <a:cs typeface="Times New Roman"/>
              </a:rPr>
              <a:t>e</a:t>
            </a:r>
            <a:r>
              <a:rPr sz="1600" dirty="0">
                <a:solidFill>
                  <a:srgbClr val="323232"/>
                </a:solidFill>
                <a:latin typeface="Times New Roman"/>
                <a:cs typeface="Times New Roman"/>
              </a:rPr>
              <a:t>l sel</a:t>
            </a:r>
            <a:r>
              <a:rPr sz="1600" spc="-5" dirty="0">
                <a:solidFill>
                  <a:srgbClr val="323232"/>
                </a:solidFill>
                <a:latin typeface="Times New Roman"/>
                <a:cs typeface="Times New Roman"/>
              </a:rPr>
              <a:t>ec</a:t>
            </a:r>
            <a:r>
              <a:rPr sz="1600" dirty="0">
                <a:solidFill>
                  <a:srgbClr val="323232"/>
                </a:solidFill>
                <a:latin typeface="Times New Roman"/>
                <a:cs typeface="Times New Roman"/>
              </a:rPr>
              <a:t>tion, testing</a:t>
            </a:r>
            <a:r>
              <a:rPr sz="1600" spc="-15" dirty="0">
                <a:solidFill>
                  <a:srgbClr val="323232"/>
                </a:solidFill>
                <a:latin typeface="Times New Roman"/>
                <a:cs typeface="Times New Roman"/>
              </a:rPr>
              <a:t> </a:t>
            </a:r>
            <a:r>
              <a:rPr sz="1600" dirty="0">
                <a:solidFill>
                  <a:srgbClr val="323232"/>
                </a:solidFill>
                <a:latin typeface="Times New Roman"/>
                <a:cs typeface="Times New Roman"/>
              </a:rPr>
              <a:t>a s</a:t>
            </a:r>
            <a:r>
              <a:rPr sz="1600" spc="-5" dirty="0">
                <a:solidFill>
                  <a:srgbClr val="323232"/>
                </a:solidFill>
                <a:latin typeface="Times New Roman"/>
                <a:cs typeface="Times New Roman"/>
              </a:rPr>
              <a:t>e</a:t>
            </a:r>
            <a:r>
              <a:rPr sz="1600" dirty="0">
                <a:solidFill>
                  <a:srgbClr val="323232"/>
                </a:solidFill>
                <a:latin typeface="Times New Roman"/>
                <a:cs typeface="Times New Roman"/>
              </a:rPr>
              <a:t>le</a:t>
            </a:r>
            <a:r>
              <a:rPr sz="1600" spc="-10" dirty="0">
                <a:solidFill>
                  <a:srgbClr val="323232"/>
                </a:solidFill>
                <a:latin typeface="Times New Roman"/>
                <a:cs typeface="Times New Roman"/>
              </a:rPr>
              <a:t>c</a:t>
            </a:r>
            <a:r>
              <a:rPr sz="1600" dirty="0">
                <a:solidFill>
                  <a:srgbClr val="323232"/>
                </a:solidFill>
                <a:latin typeface="Times New Roman"/>
                <a:cs typeface="Times New Roman"/>
              </a:rPr>
              <a:t>tion of</a:t>
            </a:r>
            <a:r>
              <a:rPr sz="1600" spc="-5" dirty="0">
                <a:solidFill>
                  <a:srgbClr val="323232"/>
                </a:solidFill>
                <a:latin typeface="Times New Roman"/>
                <a:cs typeface="Times New Roman"/>
              </a:rPr>
              <a:t> </a:t>
            </a:r>
            <a:r>
              <a:rPr sz="1600" dirty="0">
                <a:solidFill>
                  <a:srgbClr val="323232"/>
                </a:solidFill>
                <a:latin typeface="Times New Roman"/>
                <a:cs typeface="Times New Roman"/>
              </a:rPr>
              <a:t>4 </a:t>
            </a:r>
            <a:r>
              <a:rPr sz="1600" spc="-5" dirty="0">
                <a:solidFill>
                  <a:srgbClr val="323232"/>
                </a:solidFill>
                <a:latin typeface="Times New Roman"/>
                <a:cs typeface="Times New Roman"/>
              </a:rPr>
              <a:t>c</a:t>
            </a:r>
            <a:r>
              <a:rPr sz="1600" dirty="0">
                <a:solidFill>
                  <a:srgbClr val="323232"/>
                </a:solidFill>
                <a:latin typeface="Times New Roman"/>
                <a:cs typeface="Times New Roman"/>
              </a:rPr>
              <a:t>lassifi</a:t>
            </a:r>
            <a:r>
              <a:rPr sz="1600" spc="5" dirty="0">
                <a:solidFill>
                  <a:srgbClr val="323232"/>
                </a:solidFill>
                <a:latin typeface="Times New Roman"/>
                <a:cs typeface="Times New Roman"/>
              </a:rPr>
              <a:t>c</a:t>
            </a:r>
            <a:r>
              <a:rPr sz="1600" spc="-5" dirty="0">
                <a:solidFill>
                  <a:srgbClr val="323232"/>
                </a:solidFill>
                <a:latin typeface="Times New Roman"/>
                <a:cs typeface="Times New Roman"/>
              </a:rPr>
              <a:t>a</a:t>
            </a:r>
            <a:r>
              <a:rPr sz="1600" dirty="0">
                <a:solidFill>
                  <a:srgbClr val="323232"/>
                </a:solidFill>
                <a:latin typeface="Times New Roman"/>
                <a:cs typeface="Times New Roman"/>
              </a:rPr>
              <a:t>tion models </a:t>
            </a:r>
            <a:r>
              <a:rPr sz="1600" spc="-5" dirty="0">
                <a:solidFill>
                  <a:srgbClr val="323232"/>
                </a:solidFill>
                <a:latin typeface="Times New Roman"/>
                <a:cs typeface="Times New Roman"/>
              </a:rPr>
              <a:t>a</a:t>
            </a:r>
            <a:r>
              <a:rPr sz="1600" dirty="0">
                <a:solidFill>
                  <a:srgbClr val="323232"/>
                </a:solidFill>
                <a:latin typeface="Times New Roman"/>
                <a:cs typeface="Times New Roman"/>
              </a:rPr>
              <a:t>g</a:t>
            </a:r>
            <a:r>
              <a:rPr sz="1600" spc="-5" dirty="0">
                <a:solidFill>
                  <a:srgbClr val="323232"/>
                </a:solidFill>
                <a:latin typeface="Times New Roman"/>
                <a:cs typeface="Times New Roman"/>
              </a:rPr>
              <a:t>a</a:t>
            </a:r>
            <a:r>
              <a:rPr sz="1600" dirty="0">
                <a:solidFill>
                  <a:srgbClr val="323232"/>
                </a:solidFill>
                <a:latin typeface="Times New Roman"/>
                <a:cs typeface="Times New Roman"/>
              </a:rPr>
              <a:t>inst a</a:t>
            </a:r>
            <a:r>
              <a:rPr sz="1600" spc="-5" dirty="0">
                <a:solidFill>
                  <a:srgbClr val="323232"/>
                </a:solidFill>
                <a:latin typeface="Times New Roman"/>
                <a:cs typeface="Times New Roman"/>
              </a:rPr>
              <a:t> </a:t>
            </a:r>
            <a:r>
              <a:rPr sz="1600" dirty="0">
                <a:solidFill>
                  <a:srgbClr val="323232"/>
                </a:solidFill>
                <a:latin typeface="Times New Roman"/>
                <a:cs typeface="Times New Roman"/>
              </a:rPr>
              <a:t>b</a:t>
            </a:r>
            <a:r>
              <a:rPr sz="1600" spc="-5" dirty="0">
                <a:solidFill>
                  <a:srgbClr val="323232"/>
                </a:solidFill>
                <a:latin typeface="Times New Roman"/>
                <a:cs typeface="Times New Roman"/>
              </a:rPr>
              <a:t>a</a:t>
            </a:r>
            <a:r>
              <a:rPr sz="1600" dirty="0">
                <a:solidFill>
                  <a:srgbClr val="323232"/>
                </a:solidFill>
                <a:latin typeface="Times New Roman"/>
                <a:cs typeface="Times New Roman"/>
              </a:rPr>
              <a:t>se</a:t>
            </a:r>
            <a:r>
              <a:rPr sz="1600" spc="5" dirty="0">
                <a:solidFill>
                  <a:srgbClr val="323232"/>
                </a:solidFill>
                <a:latin typeface="Times New Roman"/>
                <a:cs typeface="Times New Roman"/>
              </a:rPr>
              <a:t> </a:t>
            </a:r>
            <a:r>
              <a:rPr sz="1600" dirty="0">
                <a:solidFill>
                  <a:srgbClr val="323232"/>
                </a:solidFill>
                <a:latin typeface="Times New Roman"/>
                <a:cs typeface="Times New Roman"/>
              </a:rPr>
              <a:t>model. Our</a:t>
            </a:r>
            <a:r>
              <a:rPr sz="1600" spc="-10" dirty="0">
                <a:solidFill>
                  <a:srgbClr val="323232"/>
                </a:solidFill>
                <a:latin typeface="Times New Roman"/>
                <a:cs typeface="Times New Roman"/>
              </a:rPr>
              <a:t> </a:t>
            </a:r>
            <a:r>
              <a:rPr sz="1600" dirty="0">
                <a:solidFill>
                  <a:srgbClr val="323232"/>
                </a:solidFill>
                <a:latin typeface="Times New Roman"/>
                <a:cs typeface="Times New Roman"/>
              </a:rPr>
              <a:t>main met</a:t>
            </a:r>
            <a:r>
              <a:rPr sz="1600" spc="-5" dirty="0">
                <a:solidFill>
                  <a:srgbClr val="323232"/>
                </a:solidFill>
                <a:latin typeface="Times New Roman"/>
                <a:cs typeface="Times New Roman"/>
              </a:rPr>
              <a:t>r</a:t>
            </a:r>
            <a:r>
              <a:rPr sz="1600" dirty="0">
                <a:solidFill>
                  <a:srgbClr val="323232"/>
                </a:solidFill>
                <a:latin typeface="Times New Roman"/>
                <a:cs typeface="Times New Roman"/>
              </a:rPr>
              <a:t>ic </a:t>
            </a:r>
            <a:r>
              <a:rPr sz="1600" spc="10" dirty="0">
                <a:solidFill>
                  <a:srgbClr val="323232"/>
                </a:solidFill>
                <a:latin typeface="Times New Roman"/>
                <a:cs typeface="Times New Roman"/>
              </a:rPr>
              <a:t>i</a:t>
            </a:r>
            <a:r>
              <a:rPr sz="1600" dirty="0">
                <a:solidFill>
                  <a:srgbClr val="323232"/>
                </a:solidFill>
                <a:latin typeface="Times New Roman"/>
                <a:cs typeface="Times New Roman"/>
              </a:rPr>
              <a:t>n </a:t>
            </a:r>
            <a:r>
              <a:rPr sz="1600" spc="-5" dirty="0">
                <a:solidFill>
                  <a:srgbClr val="323232"/>
                </a:solidFill>
                <a:latin typeface="Times New Roman"/>
                <a:cs typeface="Times New Roman"/>
              </a:rPr>
              <a:t>a</a:t>
            </a:r>
            <a:r>
              <a:rPr sz="1600" dirty="0">
                <a:solidFill>
                  <a:srgbClr val="323232"/>
                </a:solidFill>
                <a:latin typeface="Times New Roman"/>
                <a:cs typeface="Times New Roman"/>
              </a:rPr>
              <a:t>ssessing</a:t>
            </a:r>
            <a:r>
              <a:rPr sz="1600" spc="-10" dirty="0">
                <a:solidFill>
                  <a:srgbClr val="323232"/>
                </a:solidFill>
                <a:latin typeface="Times New Roman"/>
                <a:cs typeface="Times New Roman"/>
              </a:rPr>
              <a:t> </a:t>
            </a:r>
            <a:r>
              <a:rPr sz="1600" dirty="0">
                <a:solidFill>
                  <a:srgbClr val="323232"/>
                </a:solidFill>
                <a:latin typeface="Times New Roman"/>
                <a:cs typeface="Times New Roman"/>
              </a:rPr>
              <a:t>o</a:t>
            </a:r>
            <a:r>
              <a:rPr sz="1600" spc="10" dirty="0">
                <a:solidFill>
                  <a:srgbClr val="323232"/>
                </a:solidFill>
                <a:latin typeface="Times New Roman"/>
                <a:cs typeface="Times New Roman"/>
              </a:rPr>
              <a:t>u</a:t>
            </a:r>
            <a:r>
              <a:rPr sz="1600" dirty="0">
                <a:solidFill>
                  <a:srgbClr val="323232"/>
                </a:solidFill>
                <a:latin typeface="Times New Roman"/>
                <a:cs typeface="Times New Roman"/>
              </a:rPr>
              <a:t>r mod</a:t>
            </a:r>
            <a:r>
              <a:rPr sz="1600" spc="-10" dirty="0">
                <a:solidFill>
                  <a:srgbClr val="323232"/>
                </a:solidFill>
                <a:latin typeface="Times New Roman"/>
                <a:cs typeface="Times New Roman"/>
              </a:rPr>
              <a:t>e</a:t>
            </a:r>
            <a:r>
              <a:rPr sz="1600" dirty="0">
                <a:solidFill>
                  <a:srgbClr val="323232"/>
                </a:solidFill>
                <a:latin typeface="Times New Roman"/>
                <a:cs typeface="Times New Roman"/>
              </a:rPr>
              <a:t>ls </a:t>
            </a:r>
            <a:r>
              <a:rPr sz="1600" spc="10" dirty="0">
                <a:solidFill>
                  <a:srgbClr val="323232"/>
                </a:solidFill>
                <a:latin typeface="Times New Roman"/>
                <a:cs typeface="Times New Roman"/>
              </a:rPr>
              <a:t>w</a:t>
            </a:r>
            <a:r>
              <a:rPr sz="1600" spc="-5" dirty="0">
                <a:solidFill>
                  <a:srgbClr val="323232"/>
                </a:solidFill>
                <a:latin typeface="Times New Roman"/>
                <a:cs typeface="Times New Roman"/>
              </a:rPr>
              <a:t>a</a:t>
            </a:r>
            <a:r>
              <a:rPr sz="1600" dirty="0">
                <a:solidFill>
                  <a:srgbClr val="323232"/>
                </a:solidFill>
                <a:latin typeface="Times New Roman"/>
                <a:cs typeface="Times New Roman"/>
              </a:rPr>
              <a:t>s r</a:t>
            </a:r>
            <a:r>
              <a:rPr sz="1600" spc="-10" dirty="0">
                <a:solidFill>
                  <a:srgbClr val="323232"/>
                </a:solidFill>
                <a:latin typeface="Times New Roman"/>
                <a:cs typeface="Times New Roman"/>
              </a:rPr>
              <a:t>e</a:t>
            </a:r>
            <a:r>
              <a:rPr sz="1600" spc="-5" dirty="0">
                <a:solidFill>
                  <a:srgbClr val="323232"/>
                </a:solidFill>
                <a:latin typeface="Times New Roman"/>
                <a:cs typeface="Times New Roman"/>
              </a:rPr>
              <a:t>ca</a:t>
            </a:r>
            <a:r>
              <a:rPr sz="1600" dirty="0">
                <a:solidFill>
                  <a:srgbClr val="323232"/>
                </a:solidFill>
                <a:latin typeface="Times New Roman"/>
                <a:cs typeface="Times New Roman"/>
              </a:rPr>
              <a:t>ll.</a:t>
            </a:r>
            <a:r>
              <a:rPr sz="1600" spc="10" dirty="0">
                <a:solidFill>
                  <a:srgbClr val="323232"/>
                </a:solidFill>
                <a:latin typeface="Times New Roman"/>
                <a:cs typeface="Times New Roman"/>
              </a:rPr>
              <a:t> </a:t>
            </a:r>
            <a:r>
              <a:rPr sz="1600" spc="-20" dirty="0">
                <a:solidFill>
                  <a:srgbClr val="323232"/>
                </a:solidFill>
                <a:latin typeface="Times New Roman"/>
                <a:cs typeface="Times New Roman"/>
              </a:rPr>
              <a:t>I</a:t>
            </a:r>
            <a:r>
              <a:rPr sz="1600" dirty="0">
                <a:solidFill>
                  <a:srgbClr val="323232"/>
                </a:solidFill>
                <a:latin typeface="Times New Roman"/>
                <a:cs typeface="Times New Roman"/>
              </a:rPr>
              <a:t>n mo</a:t>
            </a:r>
            <a:r>
              <a:rPr sz="1600" spc="10" dirty="0">
                <a:solidFill>
                  <a:srgbClr val="323232"/>
                </a:solidFill>
                <a:latin typeface="Times New Roman"/>
                <a:cs typeface="Times New Roman"/>
              </a:rPr>
              <a:t>d</a:t>
            </a:r>
            <a:r>
              <a:rPr sz="1600" spc="-5" dirty="0">
                <a:solidFill>
                  <a:srgbClr val="323232"/>
                </a:solidFill>
                <a:latin typeface="Times New Roman"/>
                <a:cs typeface="Times New Roman"/>
              </a:rPr>
              <a:t>e</a:t>
            </a:r>
            <a:r>
              <a:rPr sz="1600" dirty="0">
                <a:solidFill>
                  <a:srgbClr val="323232"/>
                </a:solidFill>
                <a:latin typeface="Times New Roman"/>
                <a:cs typeface="Times New Roman"/>
              </a:rPr>
              <a:t>l sel</a:t>
            </a:r>
            <a:r>
              <a:rPr sz="1600" spc="-5" dirty="0">
                <a:solidFill>
                  <a:srgbClr val="323232"/>
                </a:solidFill>
                <a:latin typeface="Times New Roman"/>
                <a:cs typeface="Times New Roman"/>
              </a:rPr>
              <a:t>ec</a:t>
            </a:r>
            <a:r>
              <a:rPr sz="1600" spc="5" dirty="0">
                <a:solidFill>
                  <a:srgbClr val="323232"/>
                </a:solidFill>
                <a:latin typeface="Times New Roman"/>
                <a:cs typeface="Times New Roman"/>
              </a:rPr>
              <a:t>t</a:t>
            </a:r>
            <a:r>
              <a:rPr sz="1600" dirty="0">
                <a:solidFill>
                  <a:srgbClr val="323232"/>
                </a:solidFill>
                <a:latin typeface="Times New Roman"/>
                <a:cs typeface="Times New Roman"/>
              </a:rPr>
              <a:t>ion</a:t>
            </a:r>
            <a:r>
              <a:rPr sz="1600" spc="10" dirty="0">
                <a:solidFill>
                  <a:srgbClr val="323232"/>
                </a:solidFill>
                <a:latin typeface="Times New Roman"/>
                <a:cs typeface="Times New Roman"/>
              </a:rPr>
              <a:t> </a:t>
            </a:r>
            <a:r>
              <a:rPr sz="1600" dirty="0">
                <a:solidFill>
                  <a:srgbClr val="323232"/>
                </a:solidFill>
                <a:latin typeface="Times New Roman"/>
                <a:cs typeface="Times New Roman"/>
              </a:rPr>
              <a:t>we</a:t>
            </a:r>
            <a:r>
              <a:rPr sz="1600" spc="-10" dirty="0">
                <a:solidFill>
                  <a:srgbClr val="323232"/>
                </a:solidFill>
                <a:latin typeface="Times New Roman"/>
                <a:cs typeface="Times New Roman"/>
              </a:rPr>
              <a:t> </a:t>
            </a:r>
            <a:r>
              <a:rPr sz="1600" dirty="0">
                <a:solidFill>
                  <a:srgbClr val="323232"/>
                </a:solidFill>
                <a:latin typeface="Times New Roman"/>
                <a:cs typeface="Times New Roman"/>
              </a:rPr>
              <a:t>d</a:t>
            </a:r>
            <a:r>
              <a:rPr sz="1600" spc="-5" dirty="0">
                <a:solidFill>
                  <a:srgbClr val="323232"/>
                </a:solidFill>
                <a:latin typeface="Times New Roman"/>
                <a:cs typeface="Times New Roman"/>
              </a:rPr>
              <a:t>e</a:t>
            </a:r>
            <a:r>
              <a:rPr sz="1600" dirty="0">
                <a:solidFill>
                  <a:srgbClr val="323232"/>
                </a:solidFill>
                <a:latin typeface="Times New Roman"/>
                <a:cs typeface="Times New Roman"/>
              </a:rPr>
              <a:t>te</a:t>
            </a:r>
            <a:r>
              <a:rPr sz="1600" spc="-10" dirty="0">
                <a:solidFill>
                  <a:srgbClr val="323232"/>
                </a:solidFill>
                <a:latin typeface="Times New Roman"/>
                <a:cs typeface="Times New Roman"/>
              </a:rPr>
              <a:t>r</a:t>
            </a:r>
            <a:r>
              <a:rPr sz="1600" dirty="0">
                <a:solidFill>
                  <a:srgbClr val="323232"/>
                </a:solidFill>
                <a:latin typeface="Times New Roman"/>
                <a:cs typeface="Times New Roman"/>
              </a:rPr>
              <a:t>min</a:t>
            </a:r>
            <a:r>
              <a:rPr sz="1600" spc="-5" dirty="0">
                <a:solidFill>
                  <a:srgbClr val="323232"/>
                </a:solidFill>
                <a:latin typeface="Times New Roman"/>
                <a:cs typeface="Times New Roman"/>
              </a:rPr>
              <a:t>e</a:t>
            </a:r>
            <a:r>
              <a:rPr sz="1600" dirty="0">
                <a:solidFill>
                  <a:srgbClr val="323232"/>
                </a:solidFill>
                <a:latin typeface="Times New Roman"/>
                <a:cs typeface="Times New Roman"/>
              </a:rPr>
              <a:t>d t</a:t>
            </a:r>
            <a:r>
              <a:rPr sz="1600" spc="10" dirty="0">
                <a:solidFill>
                  <a:srgbClr val="323232"/>
                </a:solidFill>
                <a:latin typeface="Times New Roman"/>
                <a:cs typeface="Times New Roman"/>
              </a:rPr>
              <a:t>h</a:t>
            </a:r>
            <a:r>
              <a:rPr sz="1600" spc="-5" dirty="0">
                <a:solidFill>
                  <a:srgbClr val="323232"/>
                </a:solidFill>
                <a:latin typeface="Times New Roman"/>
                <a:cs typeface="Times New Roman"/>
              </a:rPr>
              <a:t>a</a:t>
            </a:r>
            <a:r>
              <a:rPr sz="1600" dirty="0">
                <a:solidFill>
                  <a:srgbClr val="323232"/>
                </a:solidFill>
                <a:latin typeface="Times New Roman"/>
                <a:cs typeface="Times New Roman"/>
              </a:rPr>
              <a:t>t the</a:t>
            </a:r>
            <a:r>
              <a:rPr sz="1600" spc="5" dirty="0">
                <a:solidFill>
                  <a:srgbClr val="323232"/>
                </a:solidFill>
                <a:latin typeface="Times New Roman"/>
                <a:cs typeface="Times New Roman"/>
              </a:rPr>
              <a:t> </a:t>
            </a:r>
            <a:r>
              <a:rPr sz="1600" dirty="0">
                <a:solidFill>
                  <a:srgbClr val="323232"/>
                </a:solidFill>
                <a:latin typeface="Times New Roman"/>
                <a:cs typeface="Times New Roman"/>
              </a:rPr>
              <a:t>model that </a:t>
            </a:r>
            <a:r>
              <a:rPr sz="1600" spc="-5" dirty="0">
                <a:solidFill>
                  <a:srgbClr val="323232"/>
                </a:solidFill>
                <a:latin typeface="Times New Roman"/>
                <a:cs typeface="Times New Roman"/>
              </a:rPr>
              <a:t>a</a:t>
            </a:r>
            <a:r>
              <a:rPr sz="1600" dirty="0">
                <a:solidFill>
                  <a:srgbClr val="323232"/>
                </a:solidFill>
                <a:latin typeface="Times New Roman"/>
                <a:cs typeface="Times New Roman"/>
              </a:rPr>
              <a:t>pp</a:t>
            </a:r>
            <a:r>
              <a:rPr sz="1600" spc="-5" dirty="0">
                <a:solidFill>
                  <a:srgbClr val="323232"/>
                </a:solidFill>
                <a:latin typeface="Times New Roman"/>
                <a:cs typeface="Times New Roman"/>
              </a:rPr>
              <a:t>ea</a:t>
            </a:r>
            <a:r>
              <a:rPr sz="1600" spc="5" dirty="0">
                <a:solidFill>
                  <a:srgbClr val="323232"/>
                </a:solidFill>
                <a:latin typeface="Times New Roman"/>
                <a:cs typeface="Times New Roman"/>
              </a:rPr>
              <a:t>r</a:t>
            </a:r>
            <a:r>
              <a:rPr sz="1600" spc="-5" dirty="0">
                <a:solidFill>
                  <a:srgbClr val="323232"/>
                </a:solidFill>
                <a:latin typeface="Times New Roman"/>
                <a:cs typeface="Times New Roman"/>
              </a:rPr>
              <a:t>e</a:t>
            </a:r>
            <a:r>
              <a:rPr sz="1600" dirty="0">
                <a:solidFill>
                  <a:srgbClr val="323232"/>
                </a:solidFill>
                <a:latin typeface="Times New Roman"/>
                <a:cs typeface="Times New Roman"/>
              </a:rPr>
              <a:t>d to </a:t>
            </a:r>
            <a:r>
              <a:rPr sz="1600" spc="10" dirty="0">
                <a:solidFill>
                  <a:srgbClr val="323232"/>
                </a:solidFill>
                <a:latin typeface="Times New Roman"/>
                <a:cs typeface="Times New Roman"/>
              </a:rPr>
              <a:t>b</a:t>
            </a:r>
            <a:r>
              <a:rPr sz="1600" dirty="0">
                <a:solidFill>
                  <a:srgbClr val="323232"/>
                </a:solidFill>
                <a:latin typeface="Times New Roman"/>
                <a:cs typeface="Times New Roman"/>
              </a:rPr>
              <a:t>e</a:t>
            </a:r>
            <a:r>
              <a:rPr sz="1600" spc="-5" dirty="0">
                <a:solidFill>
                  <a:srgbClr val="323232"/>
                </a:solidFill>
                <a:latin typeface="Times New Roman"/>
                <a:cs typeface="Times New Roman"/>
              </a:rPr>
              <a:t> </a:t>
            </a:r>
            <a:r>
              <a:rPr sz="1600" dirty="0">
                <a:solidFill>
                  <a:srgbClr val="323232"/>
                </a:solidFill>
                <a:latin typeface="Times New Roman"/>
                <a:cs typeface="Times New Roman"/>
              </a:rPr>
              <a:t>the b</a:t>
            </a:r>
            <a:r>
              <a:rPr sz="1600" spc="-10" dirty="0">
                <a:solidFill>
                  <a:srgbClr val="323232"/>
                </a:solidFill>
                <a:latin typeface="Times New Roman"/>
                <a:cs typeface="Times New Roman"/>
              </a:rPr>
              <a:t>e</a:t>
            </a:r>
            <a:r>
              <a:rPr sz="1600" dirty="0">
                <a:solidFill>
                  <a:srgbClr val="323232"/>
                </a:solidFill>
                <a:latin typeface="Times New Roman"/>
                <a:cs typeface="Times New Roman"/>
              </a:rPr>
              <a:t>st suit</a:t>
            </a:r>
            <a:r>
              <a:rPr sz="1600" spc="-5" dirty="0">
                <a:solidFill>
                  <a:srgbClr val="323232"/>
                </a:solidFill>
                <a:latin typeface="Times New Roman"/>
                <a:cs typeface="Times New Roman"/>
              </a:rPr>
              <a:t>e</a:t>
            </a:r>
            <a:r>
              <a:rPr sz="1600" dirty="0">
                <a:solidFill>
                  <a:srgbClr val="323232"/>
                </a:solidFill>
                <a:latin typeface="Times New Roman"/>
                <a:cs typeface="Times New Roman"/>
              </a:rPr>
              <a:t>d to ans</a:t>
            </a:r>
            <a:r>
              <a:rPr sz="1600" spc="-5" dirty="0">
                <a:solidFill>
                  <a:srgbClr val="323232"/>
                </a:solidFill>
                <a:latin typeface="Times New Roman"/>
                <a:cs typeface="Times New Roman"/>
              </a:rPr>
              <a:t>w</a:t>
            </a:r>
            <a:r>
              <a:rPr sz="1600" spc="5" dirty="0">
                <a:solidFill>
                  <a:srgbClr val="323232"/>
                </a:solidFill>
                <a:latin typeface="Times New Roman"/>
                <a:cs typeface="Times New Roman"/>
              </a:rPr>
              <a:t>e</a:t>
            </a:r>
            <a:r>
              <a:rPr sz="1600" dirty="0">
                <a:solidFill>
                  <a:srgbClr val="323232"/>
                </a:solidFill>
                <a:latin typeface="Times New Roman"/>
                <a:cs typeface="Times New Roman"/>
              </a:rPr>
              <a:t>r our r</a:t>
            </a:r>
            <a:r>
              <a:rPr sz="1600" spc="-10" dirty="0">
                <a:solidFill>
                  <a:srgbClr val="323232"/>
                </a:solidFill>
                <a:latin typeface="Times New Roman"/>
                <a:cs typeface="Times New Roman"/>
              </a:rPr>
              <a:t>e</a:t>
            </a:r>
            <a:r>
              <a:rPr sz="1600" dirty="0">
                <a:solidFill>
                  <a:srgbClr val="323232"/>
                </a:solidFill>
                <a:latin typeface="Times New Roman"/>
                <a:cs typeface="Times New Roman"/>
              </a:rPr>
              <a:t>s</a:t>
            </a:r>
            <a:r>
              <a:rPr sz="1600" spc="-5" dirty="0">
                <a:solidFill>
                  <a:srgbClr val="323232"/>
                </a:solidFill>
                <a:latin typeface="Times New Roman"/>
                <a:cs typeface="Times New Roman"/>
              </a:rPr>
              <a:t>e</a:t>
            </a:r>
            <a:r>
              <a:rPr sz="1600" spc="5" dirty="0">
                <a:solidFill>
                  <a:srgbClr val="323232"/>
                </a:solidFill>
                <a:latin typeface="Times New Roman"/>
                <a:cs typeface="Times New Roman"/>
              </a:rPr>
              <a:t>a</a:t>
            </a:r>
            <a:r>
              <a:rPr sz="1600" dirty="0">
                <a:solidFill>
                  <a:srgbClr val="323232"/>
                </a:solidFill>
                <a:latin typeface="Times New Roman"/>
                <a:cs typeface="Times New Roman"/>
              </a:rPr>
              <a:t>r</a:t>
            </a:r>
            <a:r>
              <a:rPr sz="1600" spc="-10" dirty="0">
                <a:solidFill>
                  <a:srgbClr val="323232"/>
                </a:solidFill>
                <a:latin typeface="Times New Roman"/>
                <a:cs typeface="Times New Roman"/>
              </a:rPr>
              <a:t>c</a:t>
            </a:r>
            <a:r>
              <a:rPr sz="1600" dirty="0">
                <a:solidFill>
                  <a:srgbClr val="323232"/>
                </a:solidFill>
                <a:latin typeface="Times New Roman"/>
                <a:cs typeface="Times New Roman"/>
              </a:rPr>
              <a:t>h qu</a:t>
            </a:r>
            <a:r>
              <a:rPr sz="1600" spc="-5" dirty="0">
                <a:solidFill>
                  <a:srgbClr val="323232"/>
                </a:solidFill>
                <a:latin typeface="Times New Roman"/>
                <a:cs typeface="Times New Roman"/>
              </a:rPr>
              <a:t>e</a:t>
            </a:r>
            <a:r>
              <a:rPr sz="1600" dirty="0">
                <a:solidFill>
                  <a:srgbClr val="323232"/>
                </a:solidFill>
                <a:latin typeface="Times New Roman"/>
                <a:cs typeface="Times New Roman"/>
              </a:rPr>
              <a:t>stion </a:t>
            </a:r>
            <a:r>
              <a:rPr sz="1600" spc="5" dirty="0">
                <a:solidFill>
                  <a:srgbClr val="323232"/>
                </a:solidFill>
                <a:latin typeface="Times New Roman"/>
                <a:cs typeface="Times New Roman"/>
              </a:rPr>
              <a:t>w</a:t>
            </a:r>
            <a:r>
              <a:rPr sz="1600" spc="-5" dirty="0">
                <a:solidFill>
                  <a:srgbClr val="323232"/>
                </a:solidFill>
                <a:latin typeface="Times New Roman"/>
                <a:cs typeface="Times New Roman"/>
              </a:rPr>
              <a:t>a</a:t>
            </a:r>
            <a:r>
              <a:rPr sz="1600" dirty="0">
                <a:solidFill>
                  <a:srgbClr val="323232"/>
                </a:solidFill>
                <a:latin typeface="Times New Roman"/>
                <a:cs typeface="Times New Roman"/>
              </a:rPr>
              <a:t>s a</a:t>
            </a:r>
            <a:r>
              <a:rPr sz="1600" spc="5" dirty="0">
                <a:solidFill>
                  <a:srgbClr val="323232"/>
                </a:solidFill>
                <a:latin typeface="Times New Roman"/>
                <a:cs typeface="Times New Roman"/>
              </a:rPr>
              <a:t> </a:t>
            </a:r>
            <a:r>
              <a:rPr sz="1600" dirty="0">
                <a:solidFill>
                  <a:srgbClr val="323232"/>
                </a:solidFill>
                <a:latin typeface="Times New Roman"/>
                <a:cs typeface="Times New Roman"/>
              </a:rPr>
              <a:t>R</a:t>
            </a:r>
            <a:r>
              <a:rPr sz="1600" spc="-5" dirty="0">
                <a:solidFill>
                  <a:srgbClr val="323232"/>
                </a:solidFill>
                <a:latin typeface="Times New Roman"/>
                <a:cs typeface="Times New Roman"/>
              </a:rPr>
              <a:t>a</a:t>
            </a:r>
            <a:r>
              <a:rPr sz="1600" dirty="0">
                <a:solidFill>
                  <a:srgbClr val="323232"/>
                </a:solidFill>
                <a:latin typeface="Times New Roman"/>
                <a:cs typeface="Times New Roman"/>
              </a:rPr>
              <a:t>ndom </a:t>
            </a:r>
            <a:r>
              <a:rPr sz="1600" spc="-5" dirty="0">
                <a:solidFill>
                  <a:srgbClr val="323232"/>
                </a:solidFill>
                <a:latin typeface="Times New Roman"/>
                <a:cs typeface="Times New Roman"/>
              </a:rPr>
              <a:t>F</a:t>
            </a:r>
            <a:r>
              <a:rPr sz="1600" dirty="0">
                <a:solidFill>
                  <a:srgbClr val="323232"/>
                </a:solidFill>
                <a:latin typeface="Times New Roman"/>
                <a:cs typeface="Times New Roman"/>
              </a:rPr>
              <a:t>or</a:t>
            </a:r>
            <a:r>
              <a:rPr sz="1600" spc="-10" dirty="0">
                <a:solidFill>
                  <a:srgbClr val="323232"/>
                </a:solidFill>
                <a:latin typeface="Times New Roman"/>
                <a:cs typeface="Times New Roman"/>
              </a:rPr>
              <a:t>e</a:t>
            </a:r>
            <a:r>
              <a:rPr sz="1600" dirty="0">
                <a:solidFill>
                  <a:srgbClr val="323232"/>
                </a:solidFill>
                <a:latin typeface="Times New Roman"/>
                <a:cs typeface="Times New Roman"/>
              </a:rPr>
              <a:t>st cl</a:t>
            </a:r>
            <a:r>
              <a:rPr sz="1600" spc="-5" dirty="0">
                <a:solidFill>
                  <a:srgbClr val="323232"/>
                </a:solidFill>
                <a:latin typeface="Times New Roman"/>
                <a:cs typeface="Times New Roman"/>
              </a:rPr>
              <a:t>a</a:t>
            </a:r>
            <a:r>
              <a:rPr sz="1600" dirty="0">
                <a:solidFill>
                  <a:srgbClr val="323232"/>
                </a:solidFill>
                <a:latin typeface="Times New Roman"/>
                <a:cs typeface="Times New Roman"/>
              </a:rPr>
              <a:t>ssif</a:t>
            </a:r>
            <a:r>
              <a:rPr sz="1600" spc="5" dirty="0">
                <a:solidFill>
                  <a:srgbClr val="323232"/>
                </a:solidFill>
                <a:latin typeface="Times New Roman"/>
                <a:cs typeface="Times New Roman"/>
              </a:rPr>
              <a:t>i</a:t>
            </a:r>
            <a:r>
              <a:rPr sz="1600" spc="-5" dirty="0">
                <a:solidFill>
                  <a:srgbClr val="323232"/>
                </a:solidFill>
                <a:latin typeface="Times New Roman"/>
                <a:cs typeface="Times New Roman"/>
              </a:rPr>
              <a:t>e</a:t>
            </a:r>
            <a:r>
              <a:rPr sz="1600" spc="5" dirty="0">
                <a:solidFill>
                  <a:srgbClr val="323232"/>
                </a:solidFill>
                <a:latin typeface="Times New Roman"/>
                <a:cs typeface="Times New Roman"/>
              </a:rPr>
              <a:t>r</a:t>
            </a:r>
            <a:r>
              <a:rPr sz="1600" dirty="0">
                <a:solidFill>
                  <a:srgbClr val="323232"/>
                </a:solidFill>
                <a:latin typeface="Times New Roman"/>
                <a:cs typeface="Times New Roman"/>
              </a:rPr>
              <a:t>. </a:t>
            </a:r>
            <a:r>
              <a:rPr sz="1600" spc="5" dirty="0">
                <a:solidFill>
                  <a:srgbClr val="323232"/>
                </a:solidFill>
                <a:latin typeface="Times New Roman"/>
                <a:cs typeface="Times New Roman"/>
              </a:rPr>
              <a:t>W</a:t>
            </a:r>
            <a:r>
              <a:rPr sz="1600" dirty="0">
                <a:solidFill>
                  <a:srgbClr val="323232"/>
                </a:solidFill>
                <a:latin typeface="Times New Roman"/>
                <a:cs typeface="Times New Roman"/>
              </a:rPr>
              <a:t>e</a:t>
            </a:r>
            <a:r>
              <a:rPr sz="1600" spc="-5" dirty="0">
                <a:solidFill>
                  <a:srgbClr val="323232"/>
                </a:solidFill>
                <a:latin typeface="Times New Roman"/>
                <a:cs typeface="Times New Roman"/>
              </a:rPr>
              <a:t> </a:t>
            </a:r>
            <a:r>
              <a:rPr sz="1600" dirty="0">
                <a:solidFill>
                  <a:srgbClr val="323232"/>
                </a:solidFill>
                <a:latin typeface="Times New Roman"/>
                <a:cs typeface="Times New Roman"/>
              </a:rPr>
              <a:t>tuned the</a:t>
            </a:r>
            <a:r>
              <a:rPr sz="1600" spc="-5" dirty="0">
                <a:solidFill>
                  <a:srgbClr val="323232"/>
                </a:solidFill>
                <a:latin typeface="Times New Roman"/>
                <a:cs typeface="Times New Roman"/>
              </a:rPr>
              <a:t> </a:t>
            </a:r>
            <a:r>
              <a:rPr sz="1600" spc="10" dirty="0">
                <a:solidFill>
                  <a:srgbClr val="323232"/>
                </a:solidFill>
                <a:latin typeface="Times New Roman"/>
                <a:cs typeface="Times New Roman"/>
              </a:rPr>
              <a:t>h</a:t>
            </a:r>
            <a:r>
              <a:rPr sz="1600" spc="-25" dirty="0">
                <a:solidFill>
                  <a:srgbClr val="323232"/>
                </a:solidFill>
                <a:latin typeface="Times New Roman"/>
                <a:cs typeface="Times New Roman"/>
              </a:rPr>
              <a:t>y</a:t>
            </a:r>
            <a:r>
              <a:rPr sz="1600" spc="10" dirty="0">
                <a:solidFill>
                  <a:srgbClr val="323232"/>
                </a:solidFill>
                <a:latin typeface="Times New Roman"/>
                <a:cs typeface="Times New Roman"/>
              </a:rPr>
              <a:t>p</a:t>
            </a:r>
            <a:r>
              <a:rPr sz="1600" spc="-5" dirty="0">
                <a:solidFill>
                  <a:srgbClr val="323232"/>
                </a:solidFill>
                <a:latin typeface="Times New Roman"/>
                <a:cs typeface="Times New Roman"/>
              </a:rPr>
              <a:t>e</a:t>
            </a:r>
            <a:r>
              <a:rPr sz="1600" dirty="0">
                <a:solidFill>
                  <a:srgbClr val="323232"/>
                </a:solidFill>
                <a:latin typeface="Times New Roman"/>
                <a:cs typeface="Times New Roman"/>
              </a:rPr>
              <a:t>rparamet</a:t>
            </a:r>
            <a:r>
              <a:rPr sz="1600" spc="-5" dirty="0">
                <a:solidFill>
                  <a:srgbClr val="323232"/>
                </a:solidFill>
                <a:latin typeface="Times New Roman"/>
                <a:cs typeface="Times New Roman"/>
              </a:rPr>
              <a:t>e</a:t>
            </a:r>
            <a:r>
              <a:rPr sz="1600" dirty="0">
                <a:solidFill>
                  <a:srgbClr val="323232"/>
                </a:solidFill>
                <a:latin typeface="Times New Roman"/>
                <a:cs typeface="Times New Roman"/>
              </a:rPr>
              <a:t>rs of</a:t>
            </a:r>
            <a:r>
              <a:rPr sz="1600" spc="-10" dirty="0">
                <a:solidFill>
                  <a:srgbClr val="323232"/>
                </a:solidFill>
                <a:latin typeface="Times New Roman"/>
                <a:cs typeface="Times New Roman"/>
              </a:rPr>
              <a:t> </a:t>
            </a:r>
            <a:r>
              <a:rPr sz="1600" dirty="0">
                <a:solidFill>
                  <a:srgbClr val="323232"/>
                </a:solidFill>
                <a:latin typeface="Times New Roman"/>
                <a:cs typeface="Times New Roman"/>
              </a:rPr>
              <a:t>this mod</a:t>
            </a:r>
            <a:r>
              <a:rPr sz="1600" spc="-5" dirty="0">
                <a:solidFill>
                  <a:srgbClr val="323232"/>
                </a:solidFill>
                <a:latin typeface="Times New Roman"/>
                <a:cs typeface="Times New Roman"/>
              </a:rPr>
              <a:t>e</a:t>
            </a:r>
            <a:r>
              <a:rPr sz="1600" dirty="0">
                <a:solidFill>
                  <a:srgbClr val="323232"/>
                </a:solidFill>
                <a:latin typeface="Times New Roman"/>
                <a:cs typeface="Times New Roman"/>
              </a:rPr>
              <a:t>l fu</a:t>
            </a:r>
            <a:r>
              <a:rPr sz="1600" spc="-5" dirty="0">
                <a:solidFill>
                  <a:srgbClr val="323232"/>
                </a:solidFill>
                <a:latin typeface="Times New Roman"/>
                <a:cs typeface="Times New Roman"/>
              </a:rPr>
              <a:t>r</a:t>
            </a:r>
            <a:r>
              <a:rPr sz="1600" spc="10" dirty="0">
                <a:solidFill>
                  <a:srgbClr val="323232"/>
                </a:solidFill>
                <a:latin typeface="Times New Roman"/>
                <a:cs typeface="Times New Roman"/>
              </a:rPr>
              <a:t>t</a:t>
            </a:r>
            <a:r>
              <a:rPr sz="1600" dirty="0">
                <a:solidFill>
                  <a:srgbClr val="323232"/>
                </a:solidFill>
                <a:latin typeface="Times New Roman"/>
                <a:cs typeface="Times New Roman"/>
              </a:rPr>
              <a:t>h</a:t>
            </a:r>
            <a:r>
              <a:rPr sz="1600" spc="-5" dirty="0">
                <a:solidFill>
                  <a:srgbClr val="323232"/>
                </a:solidFill>
                <a:latin typeface="Times New Roman"/>
                <a:cs typeface="Times New Roman"/>
              </a:rPr>
              <a:t>e</a:t>
            </a:r>
            <a:r>
              <a:rPr sz="1600" dirty="0">
                <a:solidFill>
                  <a:srgbClr val="323232"/>
                </a:solidFill>
                <a:latin typeface="Times New Roman"/>
                <a:cs typeface="Times New Roman"/>
              </a:rPr>
              <a:t>r, </a:t>
            </a:r>
            <a:r>
              <a:rPr sz="1600" spc="-10" dirty="0">
                <a:solidFill>
                  <a:srgbClr val="323232"/>
                </a:solidFill>
                <a:latin typeface="Times New Roman"/>
                <a:cs typeface="Times New Roman"/>
              </a:rPr>
              <a:t>a</a:t>
            </a:r>
            <a:r>
              <a:rPr sz="1600" dirty="0">
                <a:solidFill>
                  <a:srgbClr val="323232"/>
                </a:solidFill>
                <a:latin typeface="Times New Roman"/>
                <a:cs typeface="Times New Roman"/>
              </a:rPr>
              <a:t>nd obtain</a:t>
            </a:r>
            <a:r>
              <a:rPr sz="1600" spc="-5" dirty="0">
                <a:solidFill>
                  <a:srgbClr val="323232"/>
                </a:solidFill>
                <a:latin typeface="Times New Roman"/>
                <a:cs typeface="Times New Roman"/>
              </a:rPr>
              <a:t>e</a:t>
            </a:r>
            <a:r>
              <a:rPr sz="1600" dirty="0">
                <a:solidFill>
                  <a:srgbClr val="323232"/>
                </a:solidFill>
                <a:latin typeface="Times New Roman"/>
                <a:cs typeface="Times New Roman"/>
              </a:rPr>
              <a:t>d a</a:t>
            </a:r>
            <a:r>
              <a:rPr sz="1600" spc="-5" dirty="0">
                <a:solidFill>
                  <a:srgbClr val="323232"/>
                </a:solidFill>
                <a:latin typeface="Times New Roman"/>
                <a:cs typeface="Times New Roman"/>
              </a:rPr>
              <a:t> </a:t>
            </a:r>
            <a:r>
              <a:rPr sz="1600" dirty="0">
                <a:solidFill>
                  <a:srgbClr val="323232"/>
                </a:solidFill>
                <a:latin typeface="Times New Roman"/>
                <a:cs typeface="Times New Roman"/>
              </a:rPr>
              <a:t>fin</a:t>
            </a:r>
            <a:r>
              <a:rPr sz="1600" spc="-10" dirty="0">
                <a:solidFill>
                  <a:srgbClr val="323232"/>
                </a:solidFill>
                <a:latin typeface="Times New Roman"/>
                <a:cs typeface="Times New Roman"/>
              </a:rPr>
              <a:t>a</a:t>
            </a:r>
            <a:r>
              <a:rPr sz="1600" dirty="0">
                <a:solidFill>
                  <a:srgbClr val="323232"/>
                </a:solidFill>
                <a:latin typeface="Times New Roman"/>
                <a:cs typeface="Times New Roman"/>
              </a:rPr>
              <a:t>l </a:t>
            </a:r>
            <a:r>
              <a:rPr sz="1600" spc="5" dirty="0">
                <a:solidFill>
                  <a:srgbClr val="323232"/>
                </a:solidFill>
                <a:latin typeface="Times New Roman"/>
                <a:cs typeface="Times New Roman"/>
              </a:rPr>
              <a:t>r</a:t>
            </a:r>
            <a:r>
              <a:rPr sz="1600" spc="-5" dirty="0">
                <a:solidFill>
                  <a:srgbClr val="323232"/>
                </a:solidFill>
                <a:latin typeface="Times New Roman"/>
                <a:cs typeface="Times New Roman"/>
              </a:rPr>
              <a:t>eca</a:t>
            </a:r>
            <a:r>
              <a:rPr sz="1600" dirty="0">
                <a:solidFill>
                  <a:srgbClr val="323232"/>
                </a:solidFill>
                <a:latin typeface="Times New Roman"/>
                <a:cs typeface="Times New Roman"/>
              </a:rPr>
              <a:t>ll s</a:t>
            </a:r>
            <a:r>
              <a:rPr sz="1600" spc="5" dirty="0">
                <a:solidFill>
                  <a:srgbClr val="323232"/>
                </a:solidFill>
                <a:latin typeface="Times New Roman"/>
                <a:cs typeface="Times New Roman"/>
              </a:rPr>
              <a:t>c</a:t>
            </a:r>
            <a:r>
              <a:rPr sz="1600" dirty="0">
                <a:solidFill>
                  <a:srgbClr val="323232"/>
                </a:solidFill>
                <a:latin typeface="Times New Roman"/>
                <a:cs typeface="Times New Roman"/>
              </a:rPr>
              <a:t>ore</a:t>
            </a:r>
            <a:r>
              <a:rPr sz="1600" spc="-10" dirty="0">
                <a:solidFill>
                  <a:srgbClr val="323232"/>
                </a:solidFill>
                <a:latin typeface="Times New Roman"/>
                <a:cs typeface="Times New Roman"/>
              </a:rPr>
              <a:t> </a:t>
            </a:r>
            <a:r>
              <a:rPr sz="1600" dirty="0">
                <a:solidFill>
                  <a:srgbClr val="323232"/>
                </a:solidFill>
                <a:latin typeface="Times New Roman"/>
                <a:cs typeface="Times New Roman"/>
              </a:rPr>
              <a:t>of 0</a:t>
            </a:r>
            <a:r>
              <a:rPr sz="1600" spc="-5" dirty="0">
                <a:solidFill>
                  <a:srgbClr val="323232"/>
                </a:solidFill>
                <a:latin typeface="Times New Roman"/>
                <a:cs typeface="Times New Roman"/>
              </a:rPr>
              <a:t>.</a:t>
            </a:r>
            <a:r>
              <a:rPr sz="1600" dirty="0">
                <a:solidFill>
                  <a:srgbClr val="323232"/>
                </a:solidFill>
                <a:latin typeface="Times New Roman"/>
                <a:cs typeface="Times New Roman"/>
              </a:rPr>
              <a:t>81 on our</a:t>
            </a:r>
            <a:r>
              <a:rPr sz="1600" spc="-5" dirty="0">
                <a:solidFill>
                  <a:srgbClr val="323232"/>
                </a:solidFill>
                <a:latin typeface="Times New Roman"/>
                <a:cs typeface="Times New Roman"/>
              </a:rPr>
              <a:t> </a:t>
            </a:r>
            <a:r>
              <a:rPr sz="1600" spc="10" dirty="0">
                <a:solidFill>
                  <a:srgbClr val="323232"/>
                </a:solidFill>
                <a:latin typeface="Times New Roman"/>
                <a:cs typeface="Times New Roman"/>
              </a:rPr>
              <a:t>t</a:t>
            </a:r>
            <a:r>
              <a:rPr sz="1600" spc="-5" dirty="0">
                <a:solidFill>
                  <a:srgbClr val="323232"/>
                </a:solidFill>
                <a:latin typeface="Times New Roman"/>
                <a:cs typeface="Times New Roman"/>
              </a:rPr>
              <a:t>e</a:t>
            </a:r>
            <a:r>
              <a:rPr sz="1600" dirty="0">
                <a:solidFill>
                  <a:srgbClr val="323232"/>
                </a:solidFill>
                <a:latin typeface="Times New Roman"/>
                <a:cs typeface="Times New Roman"/>
              </a:rPr>
              <a:t>st s</a:t>
            </a:r>
            <a:r>
              <a:rPr sz="1600" spc="-5" dirty="0">
                <a:solidFill>
                  <a:srgbClr val="323232"/>
                </a:solidFill>
                <a:latin typeface="Times New Roman"/>
                <a:cs typeface="Times New Roman"/>
              </a:rPr>
              <a:t>e</a:t>
            </a:r>
            <a:r>
              <a:rPr sz="1600" dirty="0">
                <a:solidFill>
                  <a:srgbClr val="323232"/>
                </a:solidFill>
                <a:latin typeface="Times New Roman"/>
                <a:cs typeface="Times New Roman"/>
              </a:rPr>
              <a:t>t. Ultim</a:t>
            </a:r>
            <a:r>
              <a:rPr sz="1600" spc="-5" dirty="0">
                <a:solidFill>
                  <a:srgbClr val="323232"/>
                </a:solidFill>
                <a:latin typeface="Times New Roman"/>
                <a:cs typeface="Times New Roman"/>
              </a:rPr>
              <a:t>a</a:t>
            </a:r>
            <a:r>
              <a:rPr sz="1600" dirty="0">
                <a:solidFill>
                  <a:srgbClr val="323232"/>
                </a:solidFill>
                <a:latin typeface="Times New Roman"/>
                <a:cs typeface="Times New Roman"/>
              </a:rPr>
              <a:t>te</a:t>
            </a:r>
            <a:r>
              <a:rPr sz="1600" spc="10" dirty="0">
                <a:solidFill>
                  <a:srgbClr val="323232"/>
                </a:solidFill>
                <a:latin typeface="Times New Roman"/>
                <a:cs typeface="Times New Roman"/>
              </a:rPr>
              <a:t>l</a:t>
            </a:r>
            <a:r>
              <a:rPr sz="1600" spc="-25" dirty="0">
                <a:solidFill>
                  <a:srgbClr val="323232"/>
                </a:solidFill>
                <a:latin typeface="Times New Roman"/>
                <a:cs typeface="Times New Roman"/>
              </a:rPr>
              <a:t>y</a:t>
            </a:r>
            <a:r>
              <a:rPr sz="1600" dirty="0">
                <a:solidFill>
                  <a:srgbClr val="323232"/>
                </a:solidFill>
                <a:latin typeface="Times New Roman"/>
                <a:cs typeface="Times New Roman"/>
              </a:rPr>
              <a:t>,</a:t>
            </a:r>
            <a:r>
              <a:rPr sz="1600" spc="15" dirty="0">
                <a:solidFill>
                  <a:srgbClr val="323232"/>
                </a:solidFill>
                <a:latin typeface="Times New Roman"/>
                <a:cs typeface="Times New Roman"/>
              </a:rPr>
              <a:t> </a:t>
            </a:r>
            <a:r>
              <a:rPr sz="1600" dirty="0">
                <a:solidFill>
                  <a:srgbClr val="323232"/>
                </a:solidFill>
                <a:latin typeface="Times New Roman"/>
                <a:cs typeface="Times New Roman"/>
              </a:rPr>
              <a:t>we </a:t>
            </a:r>
            <a:r>
              <a:rPr sz="1600" spc="-5" dirty="0">
                <a:solidFill>
                  <a:srgbClr val="323232"/>
                </a:solidFill>
                <a:latin typeface="Times New Roman"/>
                <a:cs typeface="Times New Roman"/>
              </a:rPr>
              <a:t>c</a:t>
            </a:r>
            <a:r>
              <a:rPr sz="1600" dirty="0">
                <a:solidFill>
                  <a:srgbClr val="323232"/>
                </a:solidFill>
                <a:latin typeface="Times New Roman"/>
                <a:cs typeface="Times New Roman"/>
              </a:rPr>
              <a:t>on</a:t>
            </a:r>
            <a:r>
              <a:rPr sz="1600" spc="-5" dirty="0">
                <a:solidFill>
                  <a:srgbClr val="323232"/>
                </a:solidFill>
                <a:latin typeface="Times New Roman"/>
                <a:cs typeface="Times New Roman"/>
              </a:rPr>
              <a:t>c</a:t>
            </a:r>
            <a:r>
              <a:rPr sz="1600" dirty="0">
                <a:solidFill>
                  <a:srgbClr val="323232"/>
                </a:solidFill>
                <a:latin typeface="Times New Roman"/>
                <a:cs typeface="Times New Roman"/>
              </a:rPr>
              <a:t>lu</a:t>
            </a:r>
            <a:r>
              <a:rPr sz="1600" spc="10" dirty="0">
                <a:solidFill>
                  <a:srgbClr val="323232"/>
                </a:solidFill>
                <a:latin typeface="Times New Roman"/>
                <a:cs typeface="Times New Roman"/>
              </a:rPr>
              <a:t>d</a:t>
            </a:r>
            <a:r>
              <a:rPr sz="1600" spc="-5" dirty="0">
                <a:solidFill>
                  <a:srgbClr val="323232"/>
                </a:solidFill>
                <a:latin typeface="Times New Roman"/>
                <a:cs typeface="Times New Roman"/>
              </a:rPr>
              <a:t>e</a:t>
            </a:r>
            <a:r>
              <a:rPr sz="1600" dirty="0">
                <a:solidFill>
                  <a:srgbClr val="323232"/>
                </a:solidFill>
                <a:latin typeface="Times New Roman"/>
                <a:cs typeface="Times New Roman"/>
              </a:rPr>
              <a:t>d that it is f</a:t>
            </a:r>
            <a:r>
              <a:rPr sz="1600" spc="-5" dirty="0">
                <a:solidFill>
                  <a:srgbClr val="323232"/>
                </a:solidFill>
                <a:latin typeface="Times New Roman"/>
                <a:cs typeface="Times New Roman"/>
              </a:rPr>
              <a:t>ea</a:t>
            </a:r>
            <a:r>
              <a:rPr sz="1600" dirty="0">
                <a:solidFill>
                  <a:srgbClr val="323232"/>
                </a:solidFill>
                <a:latin typeface="Times New Roman"/>
                <a:cs typeface="Times New Roman"/>
              </a:rPr>
              <a:t>sible</a:t>
            </a:r>
            <a:r>
              <a:rPr sz="1600" spc="-5" dirty="0">
                <a:solidFill>
                  <a:srgbClr val="323232"/>
                </a:solidFill>
                <a:latin typeface="Times New Roman"/>
                <a:cs typeface="Times New Roman"/>
              </a:rPr>
              <a:t> </a:t>
            </a:r>
            <a:r>
              <a:rPr sz="1600" dirty="0">
                <a:solidFill>
                  <a:srgbClr val="323232"/>
                </a:solidFill>
                <a:latin typeface="Times New Roman"/>
                <a:cs typeface="Times New Roman"/>
              </a:rPr>
              <a:t>to cr</a:t>
            </a:r>
            <a:r>
              <a:rPr sz="1600" spc="-5" dirty="0">
                <a:solidFill>
                  <a:srgbClr val="323232"/>
                </a:solidFill>
                <a:latin typeface="Times New Roman"/>
                <a:cs typeface="Times New Roman"/>
              </a:rPr>
              <a:t>ea</a:t>
            </a:r>
            <a:r>
              <a:rPr sz="1600" dirty="0">
                <a:solidFill>
                  <a:srgbClr val="323232"/>
                </a:solidFill>
                <a:latin typeface="Times New Roman"/>
                <a:cs typeface="Times New Roman"/>
              </a:rPr>
              <a:t>te a ma</a:t>
            </a:r>
            <a:r>
              <a:rPr sz="1600" spc="-10" dirty="0">
                <a:solidFill>
                  <a:srgbClr val="323232"/>
                </a:solidFill>
                <a:latin typeface="Times New Roman"/>
                <a:cs typeface="Times New Roman"/>
              </a:rPr>
              <a:t>c</a:t>
            </a:r>
            <a:r>
              <a:rPr sz="1600" dirty="0">
                <a:solidFill>
                  <a:srgbClr val="323232"/>
                </a:solidFill>
                <a:latin typeface="Times New Roman"/>
                <a:cs typeface="Times New Roman"/>
              </a:rPr>
              <a:t>hine l</a:t>
            </a:r>
            <a:r>
              <a:rPr sz="1600" spc="-5" dirty="0">
                <a:solidFill>
                  <a:srgbClr val="323232"/>
                </a:solidFill>
                <a:latin typeface="Times New Roman"/>
                <a:cs typeface="Times New Roman"/>
              </a:rPr>
              <a:t>e</a:t>
            </a:r>
            <a:r>
              <a:rPr sz="1600" spc="5" dirty="0">
                <a:solidFill>
                  <a:srgbClr val="323232"/>
                </a:solidFill>
                <a:latin typeface="Times New Roman"/>
                <a:cs typeface="Times New Roman"/>
              </a:rPr>
              <a:t>a</a:t>
            </a:r>
            <a:r>
              <a:rPr sz="1600" dirty="0">
                <a:solidFill>
                  <a:srgbClr val="323232"/>
                </a:solidFill>
                <a:latin typeface="Times New Roman"/>
                <a:cs typeface="Times New Roman"/>
              </a:rPr>
              <a:t>rning</a:t>
            </a:r>
            <a:r>
              <a:rPr sz="1600" spc="-15" dirty="0">
                <a:solidFill>
                  <a:srgbClr val="323232"/>
                </a:solidFill>
                <a:latin typeface="Times New Roman"/>
                <a:cs typeface="Times New Roman"/>
              </a:rPr>
              <a:t> </a:t>
            </a:r>
            <a:r>
              <a:rPr sz="1600" dirty="0">
                <a:solidFill>
                  <a:srgbClr val="323232"/>
                </a:solidFill>
                <a:latin typeface="Times New Roman"/>
                <a:cs typeface="Times New Roman"/>
              </a:rPr>
              <a:t>mo</a:t>
            </a:r>
            <a:r>
              <a:rPr sz="1600" spc="10" dirty="0">
                <a:solidFill>
                  <a:srgbClr val="323232"/>
                </a:solidFill>
                <a:latin typeface="Times New Roman"/>
                <a:cs typeface="Times New Roman"/>
              </a:rPr>
              <a:t>d</a:t>
            </a:r>
            <a:r>
              <a:rPr sz="1600" spc="-5" dirty="0">
                <a:solidFill>
                  <a:srgbClr val="323232"/>
                </a:solidFill>
                <a:latin typeface="Times New Roman"/>
                <a:cs typeface="Times New Roman"/>
              </a:rPr>
              <a:t>e</a:t>
            </a:r>
            <a:r>
              <a:rPr sz="1600" dirty="0">
                <a:solidFill>
                  <a:srgbClr val="323232"/>
                </a:solidFill>
                <a:latin typeface="Times New Roman"/>
                <a:cs typeface="Times New Roman"/>
              </a:rPr>
              <a:t>l to pr</a:t>
            </a:r>
            <a:r>
              <a:rPr sz="1600" spc="-10" dirty="0">
                <a:solidFill>
                  <a:srgbClr val="323232"/>
                </a:solidFill>
                <a:latin typeface="Times New Roman"/>
                <a:cs typeface="Times New Roman"/>
              </a:rPr>
              <a:t>e</a:t>
            </a:r>
            <a:r>
              <a:rPr sz="1600" dirty="0">
                <a:solidFill>
                  <a:srgbClr val="323232"/>
                </a:solidFill>
                <a:latin typeface="Times New Roman"/>
                <a:cs typeface="Times New Roman"/>
              </a:rPr>
              <a:t>dict pu</a:t>
            </a:r>
            <a:r>
              <a:rPr sz="1600" spc="-5" dirty="0">
                <a:solidFill>
                  <a:srgbClr val="323232"/>
                </a:solidFill>
                <a:latin typeface="Times New Roman"/>
                <a:cs typeface="Times New Roman"/>
              </a:rPr>
              <a:t>rc</a:t>
            </a:r>
            <a:r>
              <a:rPr sz="1600" spc="10" dirty="0">
                <a:solidFill>
                  <a:srgbClr val="323232"/>
                </a:solidFill>
                <a:latin typeface="Times New Roman"/>
                <a:cs typeface="Times New Roman"/>
              </a:rPr>
              <a:t>h</a:t>
            </a:r>
            <a:r>
              <a:rPr sz="1600" spc="-5" dirty="0">
                <a:solidFill>
                  <a:srgbClr val="323232"/>
                </a:solidFill>
                <a:latin typeface="Times New Roman"/>
                <a:cs typeface="Times New Roman"/>
              </a:rPr>
              <a:t>a</a:t>
            </a:r>
            <a:r>
              <a:rPr sz="1600" dirty="0">
                <a:solidFill>
                  <a:srgbClr val="323232"/>
                </a:solidFill>
                <a:latin typeface="Times New Roman"/>
                <a:cs typeface="Times New Roman"/>
              </a:rPr>
              <a:t>se</a:t>
            </a:r>
            <a:r>
              <a:rPr sz="1600" spc="-5" dirty="0">
                <a:solidFill>
                  <a:srgbClr val="323232"/>
                </a:solidFill>
                <a:latin typeface="Times New Roman"/>
                <a:cs typeface="Times New Roman"/>
              </a:rPr>
              <a:t> c</a:t>
            </a:r>
            <a:r>
              <a:rPr sz="1600" dirty="0">
                <a:solidFill>
                  <a:srgbClr val="323232"/>
                </a:solidFill>
                <a:latin typeface="Times New Roman"/>
                <a:cs typeface="Times New Roman"/>
              </a:rPr>
              <a:t>on</a:t>
            </a:r>
            <a:r>
              <a:rPr sz="1600" spc="10" dirty="0">
                <a:solidFill>
                  <a:srgbClr val="323232"/>
                </a:solidFill>
                <a:latin typeface="Times New Roman"/>
                <a:cs typeface="Times New Roman"/>
              </a:rPr>
              <a:t>v</a:t>
            </a:r>
            <a:r>
              <a:rPr sz="1600" spc="5" dirty="0">
                <a:solidFill>
                  <a:srgbClr val="323232"/>
                </a:solidFill>
                <a:latin typeface="Times New Roman"/>
                <a:cs typeface="Times New Roman"/>
              </a:rPr>
              <a:t>e</a:t>
            </a:r>
            <a:r>
              <a:rPr sz="1600" dirty="0">
                <a:solidFill>
                  <a:srgbClr val="323232"/>
                </a:solidFill>
                <a:latin typeface="Times New Roman"/>
                <a:cs typeface="Times New Roman"/>
              </a:rPr>
              <a:t>rsion </a:t>
            </a:r>
            <a:r>
              <a:rPr sz="1600" spc="-5" dirty="0">
                <a:solidFill>
                  <a:srgbClr val="323232"/>
                </a:solidFill>
                <a:latin typeface="Times New Roman"/>
                <a:cs typeface="Times New Roman"/>
              </a:rPr>
              <a:t>f</a:t>
            </a:r>
            <a:r>
              <a:rPr sz="1600" dirty="0">
                <a:solidFill>
                  <a:srgbClr val="323232"/>
                </a:solidFill>
                <a:latin typeface="Times New Roman"/>
                <a:cs typeface="Times New Roman"/>
              </a:rPr>
              <a:t>or </a:t>
            </a:r>
            <a:r>
              <a:rPr sz="1600" spc="-10" dirty="0">
                <a:solidFill>
                  <a:srgbClr val="323232"/>
                </a:solidFill>
                <a:latin typeface="Times New Roman"/>
                <a:cs typeface="Times New Roman"/>
              </a:rPr>
              <a:t>a</a:t>
            </a:r>
            <a:r>
              <a:rPr sz="1600" dirty="0">
                <a:solidFill>
                  <a:srgbClr val="323232"/>
                </a:solidFill>
                <a:latin typeface="Times New Roman"/>
                <a:cs typeface="Times New Roman"/>
              </a:rPr>
              <a:t>n </a:t>
            </a:r>
            <a:r>
              <a:rPr sz="1600" spc="20" dirty="0">
                <a:solidFill>
                  <a:srgbClr val="323232"/>
                </a:solidFill>
                <a:latin typeface="Times New Roman"/>
                <a:cs typeface="Times New Roman"/>
              </a:rPr>
              <a:t>e</a:t>
            </a:r>
            <a:r>
              <a:rPr sz="1600" spc="-5" dirty="0">
                <a:solidFill>
                  <a:srgbClr val="323232"/>
                </a:solidFill>
                <a:latin typeface="Times New Roman"/>
                <a:cs typeface="Times New Roman"/>
              </a:rPr>
              <a:t>-c</a:t>
            </a:r>
            <a:r>
              <a:rPr sz="1600" dirty="0">
                <a:solidFill>
                  <a:srgbClr val="323232"/>
                </a:solidFill>
                <a:latin typeface="Times New Roman"/>
                <a:cs typeface="Times New Roman"/>
              </a:rPr>
              <a:t>omm</a:t>
            </a:r>
            <a:r>
              <a:rPr sz="1600" spc="-5" dirty="0">
                <a:solidFill>
                  <a:srgbClr val="323232"/>
                </a:solidFill>
                <a:latin typeface="Times New Roman"/>
                <a:cs typeface="Times New Roman"/>
              </a:rPr>
              <a:t>e</a:t>
            </a:r>
            <a:r>
              <a:rPr sz="1600" spc="5" dirty="0">
                <a:solidFill>
                  <a:srgbClr val="323232"/>
                </a:solidFill>
                <a:latin typeface="Times New Roman"/>
                <a:cs typeface="Times New Roman"/>
              </a:rPr>
              <a:t>r</a:t>
            </a:r>
            <a:r>
              <a:rPr sz="1600" spc="-5" dirty="0">
                <a:solidFill>
                  <a:srgbClr val="323232"/>
                </a:solidFill>
                <a:latin typeface="Times New Roman"/>
                <a:cs typeface="Times New Roman"/>
              </a:rPr>
              <a:t>c</a:t>
            </a:r>
            <a:r>
              <a:rPr sz="1600" dirty="0">
                <a:solidFill>
                  <a:srgbClr val="323232"/>
                </a:solidFill>
                <a:latin typeface="Times New Roman"/>
                <a:cs typeface="Times New Roman"/>
              </a:rPr>
              <a:t>e</a:t>
            </a:r>
            <a:r>
              <a:rPr sz="1600" spc="5" dirty="0">
                <a:solidFill>
                  <a:srgbClr val="323232"/>
                </a:solidFill>
                <a:latin typeface="Times New Roman"/>
                <a:cs typeface="Times New Roman"/>
              </a:rPr>
              <a:t> </a:t>
            </a:r>
            <a:r>
              <a:rPr sz="1600" dirty="0">
                <a:solidFill>
                  <a:srgbClr val="323232"/>
                </a:solidFill>
                <a:latin typeface="Times New Roman"/>
                <a:cs typeface="Times New Roman"/>
              </a:rPr>
              <a:t>w</a:t>
            </a:r>
            <a:r>
              <a:rPr sz="1600" spc="-10" dirty="0">
                <a:solidFill>
                  <a:srgbClr val="323232"/>
                </a:solidFill>
                <a:latin typeface="Times New Roman"/>
                <a:cs typeface="Times New Roman"/>
              </a:rPr>
              <a:t>e</a:t>
            </a:r>
            <a:r>
              <a:rPr sz="1600" dirty="0">
                <a:solidFill>
                  <a:srgbClr val="323232"/>
                </a:solidFill>
                <a:latin typeface="Times New Roman"/>
                <a:cs typeface="Times New Roman"/>
              </a:rPr>
              <a:t>bsit</a:t>
            </a:r>
            <a:r>
              <a:rPr sz="1600" spc="-5" dirty="0">
                <a:solidFill>
                  <a:srgbClr val="323232"/>
                </a:solidFill>
                <a:latin typeface="Times New Roman"/>
                <a:cs typeface="Times New Roman"/>
              </a:rPr>
              <a:t>e</a:t>
            </a:r>
            <a:r>
              <a:rPr sz="1600" dirty="0">
                <a:solidFill>
                  <a:srgbClr val="323232"/>
                </a:solidFill>
                <a:latin typeface="Times New Roman"/>
                <a:cs typeface="Times New Roman"/>
              </a:rPr>
              <a:t>, how</a:t>
            </a:r>
            <a:r>
              <a:rPr sz="1600" spc="-10" dirty="0">
                <a:solidFill>
                  <a:srgbClr val="323232"/>
                </a:solidFill>
                <a:latin typeface="Times New Roman"/>
                <a:cs typeface="Times New Roman"/>
              </a:rPr>
              <a:t>e</a:t>
            </a:r>
            <a:r>
              <a:rPr sz="1600" spc="10" dirty="0">
                <a:solidFill>
                  <a:srgbClr val="323232"/>
                </a:solidFill>
                <a:latin typeface="Times New Roman"/>
                <a:cs typeface="Times New Roman"/>
              </a:rPr>
              <a:t>v</a:t>
            </a:r>
            <a:r>
              <a:rPr sz="1600" spc="-5" dirty="0">
                <a:solidFill>
                  <a:srgbClr val="323232"/>
                </a:solidFill>
                <a:latin typeface="Times New Roman"/>
                <a:cs typeface="Times New Roman"/>
              </a:rPr>
              <a:t>e</a:t>
            </a:r>
            <a:r>
              <a:rPr sz="1600" dirty="0">
                <a:solidFill>
                  <a:srgbClr val="323232"/>
                </a:solidFill>
                <a:latin typeface="Times New Roman"/>
                <a:cs typeface="Times New Roman"/>
              </a:rPr>
              <a:t>r, befo</a:t>
            </a:r>
            <a:r>
              <a:rPr sz="1600" spc="-10" dirty="0">
                <a:solidFill>
                  <a:srgbClr val="323232"/>
                </a:solidFill>
                <a:latin typeface="Times New Roman"/>
                <a:cs typeface="Times New Roman"/>
              </a:rPr>
              <a:t>r</a:t>
            </a:r>
            <a:r>
              <a:rPr sz="1600" dirty="0">
                <a:solidFill>
                  <a:srgbClr val="323232"/>
                </a:solidFill>
                <a:latin typeface="Times New Roman"/>
                <a:cs typeface="Times New Roman"/>
              </a:rPr>
              <a:t>e</a:t>
            </a:r>
            <a:r>
              <a:rPr sz="1600" spc="5" dirty="0">
                <a:solidFill>
                  <a:srgbClr val="323232"/>
                </a:solidFill>
                <a:latin typeface="Times New Roman"/>
                <a:cs typeface="Times New Roman"/>
              </a:rPr>
              <a:t> </a:t>
            </a:r>
            <a:r>
              <a:rPr sz="1600" spc="-5" dirty="0">
                <a:solidFill>
                  <a:srgbClr val="323232"/>
                </a:solidFill>
                <a:latin typeface="Times New Roman"/>
                <a:cs typeface="Times New Roman"/>
              </a:rPr>
              <a:t>a</a:t>
            </a:r>
            <a:r>
              <a:rPr sz="1600" dirty="0">
                <a:solidFill>
                  <a:srgbClr val="323232"/>
                </a:solidFill>
                <a:latin typeface="Times New Roman"/>
                <a:cs typeface="Times New Roman"/>
              </a:rPr>
              <a:t>n org</a:t>
            </a:r>
            <a:r>
              <a:rPr sz="1600" spc="-10" dirty="0">
                <a:solidFill>
                  <a:srgbClr val="323232"/>
                </a:solidFill>
                <a:latin typeface="Times New Roman"/>
                <a:cs typeface="Times New Roman"/>
              </a:rPr>
              <a:t>a</a:t>
            </a:r>
            <a:r>
              <a:rPr sz="1600" dirty="0">
                <a:solidFill>
                  <a:srgbClr val="323232"/>
                </a:solidFill>
                <a:latin typeface="Times New Roman"/>
                <a:cs typeface="Times New Roman"/>
              </a:rPr>
              <a:t>ni</a:t>
            </a:r>
            <a:r>
              <a:rPr sz="1600" spc="5" dirty="0">
                <a:solidFill>
                  <a:srgbClr val="323232"/>
                </a:solidFill>
                <a:latin typeface="Times New Roman"/>
                <a:cs typeface="Times New Roman"/>
              </a:rPr>
              <a:t>z</a:t>
            </a:r>
            <a:r>
              <a:rPr sz="1600" spc="-5" dirty="0">
                <a:solidFill>
                  <a:srgbClr val="323232"/>
                </a:solidFill>
                <a:latin typeface="Times New Roman"/>
                <a:cs typeface="Times New Roman"/>
              </a:rPr>
              <a:t>a</a:t>
            </a:r>
            <a:r>
              <a:rPr sz="1600" dirty="0">
                <a:solidFill>
                  <a:srgbClr val="323232"/>
                </a:solidFill>
                <a:latin typeface="Times New Roman"/>
                <a:cs typeface="Times New Roman"/>
              </a:rPr>
              <a:t>tion </a:t>
            </a:r>
            <a:r>
              <a:rPr sz="1600" spc="-5" dirty="0">
                <a:solidFill>
                  <a:srgbClr val="323232"/>
                </a:solidFill>
                <a:latin typeface="Times New Roman"/>
                <a:cs typeface="Times New Roman"/>
              </a:rPr>
              <a:t>c</a:t>
            </a:r>
            <a:r>
              <a:rPr sz="1600" dirty="0">
                <a:solidFill>
                  <a:srgbClr val="323232"/>
                </a:solidFill>
                <a:latin typeface="Times New Roman"/>
                <a:cs typeface="Times New Roman"/>
              </a:rPr>
              <a:t>ommits to</a:t>
            </a:r>
            <a:r>
              <a:rPr sz="1600" spc="-10" dirty="0">
                <a:solidFill>
                  <a:srgbClr val="323232"/>
                </a:solidFill>
                <a:latin typeface="Times New Roman"/>
                <a:cs typeface="Times New Roman"/>
              </a:rPr>
              <a:t> </a:t>
            </a:r>
            <a:r>
              <a:rPr sz="1600" dirty="0">
                <a:solidFill>
                  <a:srgbClr val="323232"/>
                </a:solidFill>
                <a:latin typeface="Times New Roman"/>
                <a:cs typeface="Times New Roman"/>
              </a:rPr>
              <a:t>implem</a:t>
            </a:r>
            <a:r>
              <a:rPr sz="1600" spc="-5" dirty="0">
                <a:solidFill>
                  <a:srgbClr val="323232"/>
                </a:solidFill>
                <a:latin typeface="Times New Roman"/>
                <a:cs typeface="Times New Roman"/>
              </a:rPr>
              <a:t>e</a:t>
            </a:r>
            <a:r>
              <a:rPr sz="1600" dirty="0">
                <a:solidFill>
                  <a:srgbClr val="323232"/>
                </a:solidFill>
                <a:latin typeface="Times New Roman"/>
                <a:cs typeface="Times New Roman"/>
              </a:rPr>
              <a:t>nting</a:t>
            </a:r>
            <a:r>
              <a:rPr sz="1600" spc="-15" dirty="0">
                <a:solidFill>
                  <a:srgbClr val="323232"/>
                </a:solidFill>
                <a:latin typeface="Times New Roman"/>
                <a:cs typeface="Times New Roman"/>
              </a:rPr>
              <a:t> </a:t>
            </a:r>
            <a:r>
              <a:rPr sz="1600" dirty="0">
                <a:solidFill>
                  <a:srgbClr val="323232"/>
                </a:solidFill>
                <a:latin typeface="Times New Roman"/>
                <a:cs typeface="Times New Roman"/>
              </a:rPr>
              <a:t>a</a:t>
            </a:r>
            <a:r>
              <a:rPr sz="1600" spc="-5" dirty="0">
                <a:solidFill>
                  <a:srgbClr val="323232"/>
                </a:solidFill>
                <a:latin typeface="Times New Roman"/>
                <a:cs typeface="Times New Roman"/>
              </a:rPr>
              <a:t> </a:t>
            </a:r>
            <a:r>
              <a:rPr sz="1600" dirty="0">
                <a:solidFill>
                  <a:srgbClr val="323232"/>
                </a:solidFill>
                <a:latin typeface="Times New Roman"/>
                <a:cs typeface="Times New Roman"/>
              </a:rPr>
              <a:t>ma</a:t>
            </a:r>
            <a:r>
              <a:rPr sz="1600" spc="-10" dirty="0">
                <a:solidFill>
                  <a:srgbClr val="323232"/>
                </a:solidFill>
                <a:latin typeface="Times New Roman"/>
                <a:cs typeface="Times New Roman"/>
              </a:rPr>
              <a:t>c</a:t>
            </a:r>
            <a:r>
              <a:rPr sz="1600" dirty="0">
                <a:solidFill>
                  <a:srgbClr val="323232"/>
                </a:solidFill>
                <a:latin typeface="Times New Roman"/>
                <a:cs typeface="Times New Roman"/>
              </a:rPr>
              <a:t>hi</a:t>
            </a:r>
            <a:r>
              <a:rPr sz="1600" spc="10" dirty="0">
                <a:solidFill>
                  <a:srgbClr val="323232"/>
                </a:solidFill>
                <a:latin typeface="Times New Roman"/>
                <a:cs typeface="Times New Roman"/>
              </a:rPr>
              <a:t>n</a:t>
            </a:r>
            <a:r>
              <a:rPr sz="1600" dirty="0">
                <a:solidFill>
                  <a:srgbClr val="323232"/>
                </a:solidFill>
                <a:latin typeface="Times New Roman"/>
                <a:cs typeface="Times New Roman"/>
              </a:rPr>
              <a:t>e</a:t>
            </a:r>
            <a:r>
              <a:rPr sz="1600" spc="5" dirty="0">
                <a:solidFill>
                  <a:srgbClr val="323232"/>
                </a:solidFill>
                <a:latin typeface="Times New Roman"/>
                <a:cs typeface="Times New Roman"/>
              </a:rPr>
              <a:t> </a:t>
            </a:r>
            <a:r>
              <a:rPr sz="1600" dirty="0">
                <a:solidFill>
                  <a:srgbClr val="323232"/>
                </a:solidFill>
                <a:latin typeface="Times New Roman"/>
                <a:cs typeface="Times New Roman"/>
              </a:rPr>
              <a:t>le</a:t>
            </a:r>
            <a:r>
              <a:rPr sz="1600" spc="-10" dirty="0">
                <a:solidFill>
                  <a:srgbClr val="323232"/>
                </a:solidFill>
                <a:latin typeface="Times New Roman"/>
                <a:cs typeface="Times New Roman"/>
              </a:rPr>
              <a:t>a</a:t>
            </a:r>
            <a:r>
              <a:rPr sz="1600" dirty="0">
                <a:solidFill>
                  <a:srgbClr val="323232"/>
                </a:solidFill>
                <a:latin typeface="Times New Roman"/>
                <a:cs typeface="Times New Roman"/>
              </a:rPr>
              <a:t>rni</a:t>
            </a:r>
            <a:r>
              <a:rPr sz="1600" spc="5" dirty="0">
                <a:solidFill>
                  <a:srgbClr val="323232"/>
                </a:solidFill>
                <a:latin typeface="Times New Roman"/>
                <a:cs typeface="Times New Roman"/>
              </a:rPr>
              <a:t>n</a:t>
            </a:r>
            <a:r>
              <a:rPr sz="1600" dirty="0">
                <a:solidFill>
                  <a:srgbClr val="323232"/>
                </a:solidFill>
                <a:latin typeface="Times New Roman"/>
                <a:cs typeface="Times New Roman"/>
              </a:rPr>
              <a:t>g</a:t>
            </a:r>
            <a:r>
              <a:rPr sz="1600" spc="-15" dirty="0">
                <a:solidFill>
                  <a:srgbClr val="323232"/>
                </a:solidFill>
                <a:latin typeface="Times New Roman"/>
                <a:cs typeface="Times New Roman"/>
              </a:rPr>
              <a:t> </a:t>
            </a:r>
            <a:r>
              <a:rPr sz="1600" dirty="0">
                <a:solidFill>
                  <a:srgbClr val="323232"/>
                </a:solidFill>
                <a:latin typeface="Times New Roman"/>
                <a:cs typeface="Times New Roman"/>
              </a:rPr>
              <a:t>model, we</a:t>
            </a:r>
            <a:r>
              <a:rPr sz="1600" spc="-10" dirty="0">
                <a:solidFill>
                  <a:srgbClr val="323232"/>
                </a:solidFill>
                <a:latin typeface="Times New Roman"/>
                <a:cs typeface="Times New Roman"/>
              </a:rPr>
              <a:t> </a:t>
            </a:r>
            <a:r>
              <a:rPr sz="1600" dirty="0">
                <a:solidFill>
                  <a:srgbClr val="323232"/>
                </a:solidFill>
                <a:latin typeface="Times New Roman"/>
                <a:cs typeface="Times New Roman"/>
              </a:rPr>
              <a:t>wou</a:t>
            </a:r>
            <a:r>
              <a:rPr sz="1600" spc="10" dirty="0">
                <a:solidFill>
                  <a:srgbClr val="323232"/>
                </a:solidFill>
                <a:latin typeface="Times New Roman"/>
                <a:cs typeface="Times New Roman"/>
              </a:rPr>
              <a:t>l</a:t>
            </a:r>
            <a:r>
              <a:rPr sz="1600" dirty="0">
                <a:solidFill>
                  <a:srgbClr val="323232"/>
                </a:solidFill>
                <a:latin typeface="Times New Roman"/>
                <a:cs typeface="Times New Roman"/>
              </a:rPr>
              <a:t>d r</a:t>
            </a:r>
            <a:r>
              <a:rPr sz="1600" spc="-10" dirty="0">
                <a:solidFill>
                  <a:srgbClr val="323232"/>
                </a:solidFill>
                <a:latin typeface="Times New Roman"/>
                <a:cs typeface="Times New Roman"/>
              </a:rPr>
              <a:t>e</a:t>
            </a:r>
            <a:r>
              <a:rPr sz="1600" spc="-5" dirty="0">
                <a:solidFill>
                  <a:srgbClr val="323232"/>
                </a:solidFill>
                <a:latin typeface="Times New Roman"/>
                <a:cs typeface="Times New Roman"/>
              </a:rPr>
              <a:t>c</a:t>
            </a:r>
            <a:r>
              <a:rPr sz="1600" dirty="0">
                <a:solidFill>
                  <a:srgbClr val="323232"/>
                </a:solidFill>
                <a:latin typeface="Times New Roman"/>
                <a:cs typeface="Times New Roman"/>
              </a:rPr>
              <a:t>omm</a:t>
            </a:r>
            <a:r>
              <a:rPr sz="1600" spc="-5" dirty="0">
                <a:solidFill>
                  <a:srgbClr val="323232"/>
                </a:solidFill>
                <a:latin typeface="Times New Roman"/>
                <a:cs typeface="Times New Roman"/>
              </a:rPr>
              <a:t>e</a:t>
            </a:r>
            <a:r>
              <a:rPr sz="1600" dirty="0">
                <a:solidFill>
                  <a:srgbClr val="323232"/>
                </a:solidFill>
                <a:latin typeface="Times New Roman"/>
                <a:cs typeface="Times New Roman"/>
              </a:rPr>
              <a:t>nd mo</a:t>
            </a:r>
            <a:r>
              <a:rPr sz="1600" spc="5" dirty="0">
                <a:solidFill>
                  <a:srgbClr val="323232"/>
                </a:solidFill>
                <a:latin typeface="Times New Roman"/>
                <a:cs typeface="Times New Roman"/>
              </a:rPr>
              <a:t>r</a:t>
            </a:r>
            <a:r>
              <a:rPr sz="1600" dirty="0">
                <a:solidFill>
                  <a:srgbClr val="323232"/>
                </a:solidFill>
                <a:latin typeface="Times New Roman"/>
                <a:cs typeface="Times New Roman"/>
              </a:rPr>
              <a:t>e</a:t>
            </a:r>
            <a:r>
              <a:rPr sz="1600" spc="-5" dirty="0">
                <a:solidFill>
                  <a:srgbClr val="323232"/>
                </a:solidFill>
                <a:latin typeface="Times New Roman"/>
                <a:cs typeface="Times New Roman"/>
              </a:rPr>
              <a:t> </a:t>
            </a:r>
            <a:r>
              <a:rPr sz="1600" dirty="0">
                <a:solidFill>
                  <a:srgbClr val="323232"/>
                </a:solidFill>
                <a:latin typeface="Times New Roman"/>
                <a:cs typeface="Times New Roman"/>
              </a:rPr>
              <a:t>simple methods be</a:t>
            </a:r>
            <a:r>
              <a:rPr sz="1600" spc="-5" dirty="0">
                <a:solidFill>
                  <a:srgbClr val="323232"/>
                </a:solidFill>
                <a:latin typeface="Times New Roman"/>
                <a:cs typeface="Times New Roman"/>
              </a:rPr>
              <a:t> c</a:t>
            </a:r>
            <a:r>
              <a:rPr sz="1600" dirty="0">
                <a:solidFill>
                  <a:srgbClr val="323232"/>
                </a:solidFill>
                <a:latin typeface="Times New Roman"/>
                <a:cs typeface="Times New Roman"/>
              </a:rPr>
              <a:t>onsid</a:t>
            </a:r>
            <a:r>
              <a:rPr sz="1600" spc="-5" dirty="0">
                <a:solidFill>
                  <a:srgbClr val="323232"/>
                </a:solidFill>
                <a:latin typeface="Times New Roman"/>
                <a:cs typeface="Times New Roman"/>
              </a:rPr>
              <a:t>e</a:t>
            </a:r>
            <a:r>
              <a:rPr sz="1600" dirty="0">
                <a:solidFill>
                  <a:srgbClr val="323232"/>
                </a:solidFill>
                <a:latin typeface="Times New Roman"/>
                <a:cs typeface="Times New Roman"/>
              </a:rPr>
              <a:t>r</a:t>
            </a:r>
            <a:r>
              <a:rPr sz="1600" spc="-10" dirty="0">
                <a:solidFill>
                  <a:srgbClr val="323232"/>
                </a:solidFill>
                <a:latin typeface="Times New Roman"/>
                <a:cs typeface="Times New Roman"/>
              </a:rPr>
              <a:t>e</a:t>
            </a:r>
            <a:r>
              <a:rPr sz="1600" dirty="0">
                <a:solidFill>
                  <a:srgbClr val="323232"/>
                </a:solidFill>
                <a:latin typeface="Times New Roman"/>
                <a:cs typeface="Times New Roman"/>
              </a:rPr>
              <a:t>d</a:t>
            </a:r>
            <a:r>
              <a:rPr sz="1600" spc="10" dirty="0">
                <a:solidFill>
                  <a:srgbClr val="323232"/>
                </a:solidFill>
                <a:latin typeface="Times New Roman"/>
                <a:cs typeface="Times New Roman"/>
              </a:rPr>
              <a:t> </a:t>
            </a:r>
            <a:r>
              <a:rPr sz="1600" dirty="0">
                <a:solidFill>
                  <a:srgbClr val="323232"/>
                </a:solidFill>
                <a:latin typeface="Times New Roman"/>
                <a:cs typeface="Times New Roman"/>
              </a:rPr>
              <a:t>f</a:t>
            </a:r>
            <a:r>
              <a:rPr sz="1600" spc="5" dirty="0">
                <a:solidFill>
                  <a:srgbClr val="323232"/>
                </a:solidFill>
                <a:latin typeface="Times New Roman"/>
                <a:cs typeface="Times New Roman"/>
              </a:rPr>
              <a:t>i</a:t>
            </a:r>
            <a:r>
              <a:rPr sz="1600" dirty="0">
                <a:solidFill>
                  <a:srgbClr val="323232"/>
                </a:solidFill>
                <a:latin typeface="Times New Roman"/>
                <a:cs typeface="Times New Roman"/>
              </a:rPr>
              <a:t>rst.</a:t>
            </a:r>
            <a:endParaRPr sz="16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84705" y="949860"/>
            <a:ext cx="1570990" cy="228600"/>
          </a:xfrm>
          <a:prstGeom prst="rect">
            <a:avLst/>
          </a:prstGeom>
        </p:spPr>
        <p:txBody>
          <a:bodyPr vert="horz" wrap="square" lIns="0" tIns="0" rIns="0" bIns="0" rtlCol="0">
            <a:spAutoFit/>
          </a:bodyPr>
          <a:lstStyle/>
          <a:p>
            <a:pPr marL="12700">
              <a:lnSpc>
                <a:spcPct val="100000"/>
              </a:lnSpc>
            </a:pPr>
            <a:r>
              <a:rPr sz="1600" b="1" spc="-15" dirty="0">
                <a:latin typeface="Times New Roman"/>
                <a:cs typeface="Times New Roman"/>
              </a:rPr>
              <a:t>T</a:t>
            </a:r>
            <a:r>
              <a:rPr sz="1600" b="1" spc="-5" dirty="0">
                <a:latin typeface="Times New Roman"/>
                <a:cs typeface="Times New Roman"/>
              </a:rPr>
              <a:t>a</a:t>
            </a:r>
            <a:r>
              <a:rPr sz="1600" b="1" spc="-10" dirty="0">
                <a:latin typeface="Times New Roman"/>
                <a:cs typeface="Times New Roman"/>
              </a:rPr>
              <a:t>ble</a:t>
            </a:r>
            <a:r>
              <a:rPr sz="1600" b="1" spc="-5" dirty="0">
                <a:latin typeface="Times New Roman"/>
                <a:cs typeface="Times New Roman"/>
              </a:rPr>
              <a:t> </a:t>
            </a:r>
            <a:r>
              <a:rPr sz="1600" b="1" spc="-10" dirty="0">
                <a:latin typeface="Times New Roman"/>
                <a:cs typeface="Times New Roman"/>
              </a:rPr>
              <a:t>of</a:t>
            </a:r>
            <a:r>
              <a:rPr sz="1600" b="1" spc="-5" dirty="0">
                <a:latin typeface="Times New Roman"/>
                <a:cs typeface="Times New Roman"/>
              </a:rPr>
              <a:t> </a:t>
            </a:r>
            <a:r>
              <a:rPr sz="1600" b="1" spc="-20" dirty="0">
                <a:latin typeface="Times New Roman"/>
                <a:cs typeface="Times New Roman"/>
              </a:rPr>
              <a:t>C</a:t>
            </a:r>
            <a:r>
              <a:rPr sz="1600" b="1" spc="-10" dirty="0">
                <a:latin typeface="Times New Roman"/>
                <a:cs typeface="Times New Roman"/>
              </a:rPr>
              <a:t>ont</a:t>
            </a:r>
            <a:r>
              <a:rPr sz="1600" b="1" spc="-5" dirty="0">
                <a:latin typeface="Times New Roman"/>
                <a:cs typeface="Times New Roman"/>
              </a:rPr>
              <a:t>e</a:t>
            </a:r>
            <a:r>
              <a:rPr sz="1600" b="1" spc="-10" dirty="0">
                <a:latin typeface="Times New Roman"/>
                <a:cs typeface="Times New Roman"/>
              </a:rPr>
              <a:t>nts</a:t>
            </a:r>
            <a:endParaRPr sz="1600">
              <a:latin typeface="Times New Roman"/>
              <a:cs typeface="Times New Roman"/>
            </a:endParaRPr>
          </a:p>
        </p:txBody>
      </p:sp>
      <p:sp>
        <p:nvSpPr>
          <p:cNvPr id="3" name="object 3"/>
          <p:cNvSpPr txBox="1"/>
          <p:nvPr/>
        </p:nvSpPr>
        <p:spPr>
          <a:xfrm>
            <a:off x="655063" y="1513478"/>
            <a:ext cx="1697355" cy="203835"/>
          </a:xfrm>
          <a:prstGeom prst="rect">
            <a:avLst/>
          </a:prstGeom>
        </p:spPr>
        <p:txBody>
          <a:bodyPr vert="horz" wrap="square" lIns="0" tIns="0" rIns="0" bIns="0" rtlCol="0">
            <a:spAutoFit/>
          </a:bodyPr>
          <a:lstStyle/>
          <a:p>
            <a:pPr marL="12700">
              <a:lnSpc>
                <a:spcPct val="100000"/>
              </a:lnSpc>
              <a:tabLst>
                <a:tab pos="1327785" algn="l"/>
              </a:tabLst>
            </a:pPr>
            <a:r>
              <a:rPr sz="1400" b="1" spc="-10" dirty="0">
                <a:latin typeface="Times New Roman"/>
                <a:cs typeface="Times New Roman"/>
              </a:rPr>
              <a:t>C</a:t>
            </a:r>
            <a:r>
              <a:rPr sz="1400" b="1" dirty="0">
                <a:latin typeface="Times New Roman"/>
                <a:cs typeface="Times New Roman"/>
              </a:rPr>
              <a:t>hapter</a:t>
            </a:r>
            <a:r>
              <a:rPr sz="1400" b="1" spc="-5" dirty="0">
                <a:latin typeface="Times New Roman"/>
                <a:cs typeface="Times New Roman"/>
              </a:rPr>
              <a:t> </a:t>
            </a:r>
            <a:r>
              <a:rPr sz="1400" b="1" spc="-10" dirty="0">
                <a:latin typeface="Times New Roman"/>
                <a:cs typeface="Times New Roman"/>
              </a:rPr>
              <a:t>N</a:t>
            </a:r>
            <a:r>
              <a:rPr sz="1400" b="1" spc="5" dirty="0">
                <a:latin typeface="Times New Roman"/>
                <a:cs typeface="Times New Roman"/>
              </a:rPr>
              <a:t>o</a:t>
            </a:r>
            <a:r>
              <a:rPr sz="1400" b="1" dirty="0">
                <a:latin typeface="Times New Roman"/>
                <a:cs typeface="Times New Roman"/>
              </a:rPr>
              <a:t>.	Tit</a:t>
            </a:r>
            <a:r>
              <a:rPr sz="1400" b="1" spc="-10" dirty="0">
                <a:latin typeface="Times New Roman"/>
                <a:cs typeface="Times New Roman"/>
              </a:rPr>
              <a:t>l</a:t>
            </a:r>
            <a:r>
              <a:rPr sz="1400" b="1" dirty="0">
                <a:latin typeface="Times New Roman"/>
                <a:cs typeface="Times New Roman"/>
              </a:rPr>
              <a:t>e</a:t>
            </a:r>
            <a:endParaRPr sz="1400">
              <a:latin typeface="Times New Roman"/>
              <a:cs typeface="Times New Roman"/>
            </a:endParaRPr>
          </a:p>
        </p:txBody>
      </p:sp>
      <p:sp>
        <p:nvSpPr>
          <p:cNvPr id="4" name="object 4"/>
          <p:cNvSpPr txBox="1"/>
          <p:nvPr/>
        </p:nvSpPr>
        <p:spPr>
          <a:xfrm>
            <a:off x="5558804" y="1559975"/>
            <a:ext cx="698500" cy="203835"/>
          </a:xfrm>
          <a:prstGeom prst="rect">
            <a:avLst/>
          </a:prstGeom>
        </p:spPr>
        <p:txBody>
          <a:bodyPr vert="horz" wrap="square" lIns="0" tIns="0" rIns="0" bIns="0" rtlCol="0">
            <a:spAutoFit/>
          </a:bodyPr>
          <a:lstStyle/>
          <a:p>
            <a:pPr marL="12700">
              <a:lnSpc>
                <a:spcPct val="100000"/>
              </a:lnSpc>
            </a:pPr>
            <a:r>
              <a:rPr sz="1400" b="1" spc="-10" dirty="0">
                <a:latin typeface="Times New Roman"/>
                <a:cs typeface="Times New Roman"/>
              </a:rPr>
              <a:t>P</a:t>
            </a:r>
            <a:r>
              <a:rPr sz="1400" b="1" dirty="0">
                <a:latin typeface="Times New Roman"/>
                <a:cs typeface="Times New Roman"/>
              </a:rPr>
              <a:t>age </a:t>
            </a:r>
            <a:r>
              <a:rPr sz="1400" b="1" spc="-20" dirty="0">
                <a:latin typeface="Times New Roman"/>
                <a:cs typeface="Times New Roman"/>
              </a:rPr>
              <a:t>N</a:t>
            </a:r>
            <a:r>
              <a:rPr sz="1400" b="1" spc="5" dirty="0">
                <a:latin typeface="Times New Roman"/>
                <a:cs typeface="Times New Roman"/>
              </a:rPr>
              <a:t>o</a:t>
            </a:r>
            <a:r>
              <a:rPr sz="1400" b="1" dirty="0">
                <a:latin typeface="Times New Roman"/>
                <a:cs typeface="Times New Roman"/>
              </a:rPr>
              <a:t>.</a:t>
            </a:r>
            <a:endParaRPr sz="1400">
              <a:latin typeface="Times New Roman"/>
              <a:cs typeface="Times New Roman"/>
            </a:endParaRPr>
          </a:p>
        </p:txBody>
      </p:sp>
      <p:sp>
        <p:nvSpPr>
          <p:cNvPr id="5" name="object 5"/>
          <p:cNvSpPr txBox="1"/>
          <p:nvPr/>
        </p:nvSpPr>
        <p:spPr>
          <a:xfrm>
            <a:off x="618241" y="1862157"/>
            <a:ext cx="2471420" cy="1755775"/>
          </a:xfrm>
          <a:prstGeom prst="rect">
            <a:avLst/>
          </a:prstGeom>
        </p:spPr>
        <p:txBody>
          <a:bodyPr vert="horz" wrap="square" lIns="0" tIns="0" rIns="0" bIns="0" rtlCol="0">
            <a:spAutoFit/>
          </a:bodyPr>
          <a:lstStyle/>
          <a:p>
            <a:pPr marL="282575" indent="-269875">
              <a:lnSpc>
                <a:spcPct val="100000"/>
              </a:lnSpc>
              <a:buFont typeface="Times New Roman"/>
              <a:buAutoNum type="arabicPeriod"/>
              <a:tabLst>
                <a:tab pos="283210" algn="l"/>
              </a:tabLst>
            </a:pPr>
            <a:r>
              <a:rPr sz="1200" spc="-20" dirty="0">
                <a:latin typeface="Times New Roman"/>
                <a:cs typeface="Times New Roman"/>
              </a:rPr>
              <a:t>I</a:t>
            </a:r>
            <a:r>
              <a:rPr sz="1200" dirty="0">
                <a:latin typeface="Times New Roman"/>
                <a:cs typeface="Times New Roman"/>
              </a:rPr>
              <a:t>ntrod</a:t>
            </a:r>
            <a:r>
              <a:rPr sz="1200" spc="5" dirty="0">
                <a:latin typeface="Times New Roman"/>
                <a:cs typeface="Times New Roman"/>
              </a:rPr>
              <a:t>u</a:t>
            </a:r>
            <a:r>
              <a:rPr sz="1200" spc="-5" dirty="0">
                <a:latin typeface="Times New Roman"/>
                <a:cs typeface="Times New Roman"/>
              </a:rPr>
              <a:t>c</a:t>
            </a:r>
            <a:r>
              <a:rPr sz="1200" dirty="0">
                <a:latin typeface="Times New Roman"/>
                <a:cs typeface="Times New Roman"/>
              </a:rPr>
              <a:t>tion</a:t>
            </a:r>
            <a:endParaRPr sz="1200">
              <a:latin typeface="Times New Roman"/>
              <a:cs typeface="Times New Roman"/>
            </a:endParaRPr>
          </a:p>
          <a:p>
            <a:pPr marL="1294130" lvl="1" indent="-290830">
              <a:lnSpc>
                <a:spcPct val="100000"/>
              </a:lnSpc>
              <a:spcBef>
                <a:spcPts val="625"/>
              </a:spcBef>
              <a:buFont typeface="Times New Roman"/>
              <a:buAutoNum type="arabicPeriod"/>
              <a:tabLst>
                <a:tab pos="1294765" algn="l"/>
              </a:tabLst>
            </a:pPr>
            <a:r>
              <a:rPr sz="1200" dirty="0">
                <a:latin typeface="Times New Roman"/>
                <a:cs typeface="Times New Roman"/>
              </a:rPr>
              <a:t>Ov</a:t>
            </a:r>
            <a:r>
              <a:rPr sz="1200" spc="-10" dirty="0">
                <a:latin typeface="Times New Roman"/>
                <a:cs typeface="Times New Roman"/>
              </a:rPr>
              <a:t>e</a:t>
            </a:r>
            <a:r>
              <a:rPr sz="1200" dirty="0">
                <a:latin typeface="Times New Roman"/>
                <a:cs typeface="Times New Roman"/>
              </a:rPr>
              <a:t>rvi</a:t>
            </a:r>
            <a:r>
              <a:rPr sz="1200" spc="-10" dirty="0">
                <a:latin typeface="Times New Roman"/>
                <a:cs typeface="Times New Roman"/>
              </a:rPr>
              <a:t>e</a:t>
            </a:r>
            <a:r>
              <a:rPr sz="1200" dirty="0">
                <a:latin typeface="Times New Roman"/>
                <a:cs typeface="Times New Roman"/>
              </a:rPr>
              <a:t>w</a:t>
            </a:r>
            <a:endParaRPr sz="1200">
              <a:latin typeface="Times New Roman"/>
              <a:cs typeface="Times New Roman"/>
            </a:endParaRPr>
          </a:p>
          <a:p>
            <a:pPr marL="1294130" lvl="1" indent="-290830">
              <a:lnSpc>
                <a:spcPct val="100000"/>
              </a:lnSpc>
              <a:spcBef>
                <a:spcPts val="635"/>
              </a:spcBef>
              <a:buFont typeface="Times New Roman"/>
              <a:buAutoNum type="arabicPeriod"/>
              <a:tabLst>
                <a:tab pos="1294765" algn="l"/>
              </a:tabLst>
            </a:pPr>
            <a:r>
              <a:rPr sz="1200" dirty="0">
                <a:latin typeface="Times New Roman"/>
                <a:cs typeface="Times New Roman"/>
              </a:rPr>
              <a:t>Probl</a:t>
            </a:r>
            <a:r>
              <a:rPr sz="1200" spc="-10" dirty="0">
                <a:latin typeface="Times New Roman"/>
                <a:cs typeface="Times New Roman"/>
              </a:rPr>
              <a:t>e</a:t>
            </a:r>
            <a:r>
              <a:rPr sz="1200" dirty="0">
                <a:latin typeface="Times New Roman"/>
                <a:cs typeface="Times New Roman"/>
              </a:rPr>
              <a:t>m </a:t>
            </a:r>
            <a:r>
              <a:rPr sz="1200" spc="5" dirty="0">
                <a:latin typeface="Times New Roman"/>
                <a:cs typeface="Times New Roman"/>
              </a:rPr>
              <a:t>S</a:t>
            </a:r>
            <a:r>
              <a:rPr sz="1200" dirty="0">
                <a:latin typeface="Times New Roman"/>
                <a:cs typeface="Times New Roman"/>
              </a:rPr>
              <a:t>tat</a:t>
            </a:r>
            <a:r>
              <a:rPr sz="1200" spc="-5" dirty="0">
                <a:latin typeface="Times New Roman"/>
                <a:cs typeface="Times New Roman"/>
              </a:rPr>
              <a:t>e</a:t>
            </a:r>
            <a:r>
              <a:rPr sz="1200" dirty="0">
                <a:latin typeface="Times New Roman"/>
                <a:cs typeface="Times New Roman"/>
              </a:rPr>
              <a:t>ment</a:t>
            </a:r>
            <a:endParaRPr sz="1200">
              <a:latin typeface="Times New Roman"/>
              <a:cs typeface="Times New Roman"/>
            </a:endParaRPr>
          </a:p>
          <a:p>
            <a:pPr marL="1294130" lvl="1" indent="-290830">
              <a:lnSpc>
                <a:spcPct val="100000"/>
              </a:lnSpc>
              <a:spcBef>
                <a:spcPts val="625"/>
              </a:spcBef>
              <a:buFont typeface="Times New Roman"/>
              <a:buAutoNum type="arabicPeriod"/>
              <a:tabLst>
                <a:tab pos="1294765" algn="l"/>
              </a:tabLst>
            </a:pPr>
            <a:r>
              <a:rPr sz="1200" dirty="0">
                <a:latin typeface="Times New Roman"/>
                <a:cs typeface="Times New Roman"/>
              </a:rPr>
              <a:t>E</a:t>
            </a:r>
            <a:r>
              <a:rPr sz="1200" spc="5" dirty="0">
                <a:latin typeface="Times New Roman"/>
                <a:cs typeface="Times New Roman"/>
              </a:rPr>
              <a:t>x</a:t>
            </a:r>
            <a:r>
              <a:rPr sz="1200" dirty="0">
                <a:latin typeface="Times New Roman"/>
                <a:cs typeface="Times New Roman"/>
              </a:rPr>
              <a:t>is</a:t>
            </a:r>
            <a:r>
              <a:rPr sz="1200" spc="-10" dirty="0">
                <a:latin typeface="Times New Roman"/>
                <a:cs typeface="Times New Roman"/>
              </a:rPr>
              <a:t>t</a:t>
            </a:r>
            <a:r>
              <a:rPr sz="1200" dirty="0">
                <a:latin typeface="Times New Roman"/>
                <a:cs typeface="Times New Roman"/>
              </a:rPr>
              <a:t>ing</a:t>
            </a:r>
            <a:r>
              <a:rPr sz="1200" spc="-10" dirty="0">
                <a:latin typeface="Times New Roman"/>
                <a:cs typeface="Times New Roman"/>
              </a:rPr>
              <a:t> </a:t>
            </a:r>
            <a:r>
              <a:rPr sz="1200" spc="10" dirty="0">
                <a:latin typeface="Times New Roman"/>
                <a:cs typeface="Times New Roman"/>
              </a:rPr>
              <a:t>s</a:t>
            </a:r>
            <a:r>
              <a:rPr sz="1200" spc="-25" dirty="0">
                <a:latin typeface="Times New Roman"/>
                <a:cs typeface="Times New Roman"/>
              </a:rPr>
              <a:t>y</a:t>
            </a:r>
            <a:r>
              <a:rPr sz="1200" dirty="0">
                <a:latin typeface="Times New Roman"/>
                <a:cs typeface="Times New Roman"/>
              </a:rPr>
              <a:t>stem</a:t>
            </a:r>
            <a:endParaRPr sz="1200">
              <a:latin typeface="Times New Roman"/>
              <a:cs typeface="Times New Roman"/>
            </a:endParaRPr>
          </a:p>
          <a:p>
            <a:pPr marL="1294130" lvl="1" indent="-290830">
              <a:lnSpc>
                <a:spcPct val="100000"/>
              </a:lnSpc>
              <a:spcBef>
                <a:spcPts val="635"/>
              </a:spcBef>
              <a:buFont typeface="Times New Roman"/>
              <a:buAutoNum type="arabicPeriod"/>
              <a:tabLst>
                <a:tab pos="1294765" algn="l"/>
              </a:tabLst>
            </a:pPr>
            <a:r>
              <a:rPr sz="1200" dirty="0">
                <a:latin typeface="Times New Roman"/>
                <a:cs typeface="Times New Roman"/>
              </a:rPr>
              <a:t>Propos</a:t>
            </a:r>
            <a:r>
              <a:rPr sz="1200" spc="-10" dirty="0">
                <a:latin typeface="Times New Roman"/>
                <a:cs typeface="Times New Roman"/>
              </a:rPr>
              <a:t>e</a:t>
            </a:r>
            <a:r>
              <a:rPr sz="1200" dirty="0">
                <a:latin typeface="Times New Roman"/>
                <a:cs typeface="Times New Roman"/>
              </a:rPr>
              <a:t>d </a:t>
            </a:r>
            <a:r>
              <a:rPr sz="1200" spc="10" dirty="0">
                <a:latin typeface="Times New Roman"/>
                <a:cs typeface="Times New Roman"/>
              </a:rPr>
              <a:t>s</a:t>
            </a:r>
            <a:r>
              <a:rPr sz="1200" spc="-25" dirty="0">
                <a:latin typeface="Times New Roman"/>
                <a:cs typeface="Times New Roman"/>
              </a:rPr>
              <a:t>y</a:t>
            </a:r>
            <a:r>
              <a:rPr sz="1200" dirty="0">
                <a:latin typeface="Times New Roman"/>
                <a:cs typeface="Times New Roman"/>
              </a:rPr>
              <a:t>stem</a:t>
            </a:r>
            <a:endParaRPr sz="1200">
              <a:latin typeface="Times New Roman"/>
              <a:cs typeface="Times New Roman"/>
            </a:endParaRPr>
          </a:p>
          <a:p>
            <a:pPr marL="1294130" lvl="1" indent="-290830">
              <a:lnSpc>
                <a:spcPct val="100000"/>
              </a:lnSpc>
              <a:spcBef>
                <a:spcPts val="625"/>
              </a:spcBef>
              <a:buFont typeface="Times New Roman"/>
              <a:buAutoNum type="arabicPeriod"/>
              <a:tabLst>
                <a:tab pos="1294765" algn="l"/>
              </a:tabLst>
            </a:pPr>
            <a:r>
              <a:rPr sz="1200" dirty="0">
                <a:latin typeface="Times New Roman"/>
                <a:cs typeface="Times New Roman"/>
              </a:rPr>
              <a:t>Obj</a:t>
            </a:r>
            <a:r>
              <a:rPr sz="1200" spc="-5" dirty="0">
                <a:latin typeface="Times New Roman"/>
                <a:cs typeface="Times New Roman"/>
              </a:rPr>
              <a:t>ec</a:t>
            </a:r>
            <a:r>
              <a:rPr sz="1200" dirty="0">
                <a:latin typeface="Times New Roman"/>
                <a:cs typeface="Times New Roman"/>
              </a:rPr>
              <a:t>tiv</a:t>
            </a:r>
            <a:r>
              <a:rPr sz="1200" spc="-5" dirty="0">
                <a:latin typeface="Times New Roman"/>
                <a:cs typeface="Times New Roman"/>
              </a:rPr>
              <a:t>e</a:t>
            </a:r>
            <a:r>
              <a:rPr sz="1200" dirty="0">
                <a:latin typeface="Times New Roman"/>
                <a:cs typeface="Times New Roman"/>
              </a:rPr>
              <a:t>s</a:t>
            </a:r>
            <a:endParaRPr sz="1200">
              <a:latin typeface="Times New Roman"/>
              <a:cs typeface="Times New Roman"/>
            </a:endParaRPr>
          </a:p>
          <a:p>
            <a:pPr marL="1294130" lvl="1" indent="-290830">
              <a:lnSpc>
                <a:spcPct val="100000"/>
              </a:lnSpc>
              <a:spcBef>
                <a:spcPts val="640"/>
              </a:spcBef>
              <a:buFont typeface="Times New Roman"/>
              <a:buAutoNum type="arabicPeriod"/>
              <a:tabLst>
                <a:tab pos="1294765" algn="l"/>
              </a:tabLst>
            </a:pPr>
            <a:r>
              <a:rPr sz="1200" dirty="0">
                <a:latin typeface="Times New Roman"/>
                <a:cs typeface="Times New Roman"/>
              </a:rPr>
              <a:t>Ar</a:t>
            </a:r>
            <a:r>
              <a:rPr sz="1200" spc="-10" dirty="0">
                <a:latin typeface="Times New Roman"/>
                <a:cs typeface="Times New Roman"/>
              </a:rPr>
              <a:t>c</a:t>
            </a:r>
            <a:r>
              <a:rPr sz="1200" dirty="0">
                <a:latin typeface="Times New Roman"/>
                <a:cs typeface="Times New Roman"/>
              </a:rPr>
              <a:t>hit</a:t>
            </a:r>
            <a:r>
              <a:rPr sz="1200" spc="-5" dirty="0">
                <a:latin typeface="Times New Roman"/>
                <a:cs typeface="Times New Roman"/>
              </a:rPr>
              <a:t>ec</a:t>
            </a:r>
            <a:r>
              <a:rPr sz="1200" dirty="0">
                <a:latin typeface="Times New Roman"/>
                <a:cs typeface="Times New Roman"/>
              </a:rPr>
              <a:t>tu</a:t>
            </a:r>
            <a:r>
              <a:rPr sz="1200" spc="5" dirty="0">
                <a:latin typeface="Times New Roman"/>
                <a:cs typeface="Times New Roman"/>
              </a:rPr>
              <a:t>r</a:t>
            </a:r>
            <a:r>
              <a:rPr sz="1200" dirty="0">
                <a:latin typeface="Times New Roman"/>
                <a:cs typeface="Times New Roman"/>
              </a:rPr>
              <a:t>e</a:t>
            </a:r>
            <a:endParaRPr sz="1200">
              <a:latin typeface="Times New Roman"/>
              <a:cs typeface="Times New Roman"/>
            </a:endParaRPr>
          </a:p>
        </p:txBody>
      </p:sp>
      <p:sp>
        <p:nvSpPr>
          <p:cNvPr id="6" name="object 6"/>
          <p:cNvSpPr txBox="1"/>
          <p:nvPr/>
        </p:nvSpPr>
        <p:spPr>
          <a:xfrm>
            <a:off x="6016004" y="2124285"/>
            <a:ext cx="228600" cy="1493520"/>
          </a:xfrm>
          <a:prstGeom prst="rect">
            <a:avLst/>
          </a:prstGeom>
        </p:spPr>
        <p:txBody>
          <a:bodyPr vert="horz" wrap="square" lIns="0" tIns="0" rIns="0" bIns="0" rtlCol="0">
            <a:spAutoFit/>
          </a:bodyPr>
          <a:lstStyle/>
          <a:p>
            <a:pPr marL="12700">
              <a:lnSpc>
                <a:spcPct val="100000"/>
              </a:lnSpc>
            </a:pPr>
            <a:r>
              <a:rPr sz="1200" dirty="0">
                <a:latin typeface="Times New Roman"/>
                <a:cs typeface="Times New Roman"/>
              </a:rPr>
              <a:t>1</a:t>
            </a:r>
            <a:endParaRPr sz="1200">
              <a:latin typeface="Times New Roman"/>
              <a:cs typeface="Times New Roman"/>
            </a:endParaRPr>
          </a:p>
          <a:p>
            <a:pPr marL="12700">
              <a:lnSpc>
                <a:spcPct val="100000"/>
              </a:lnSpc>
              <a:spcBef>
                <a:spcPts val="635"/>
              </a:spcBef>
            </a:pPr>
            <a:r>
              <a:rPr sz="1200" dirty="0">
                <a:latin typeface="Times New Roman"/>
                <a:cs typeface="Times New Roman"/>
              </a:rPr>
              <a:t>1</a:t>
            </a:r>
            <a:endParaRPr sz="1200">
              <a:latin typeface="Times New Roman"/>
              <a:cs typeface="Times New Roman"/>
            </a:endParaRPr>
          </a:p>
          <a:p>
            <a:pPr marL="12700">
              <a:lnSpc>
                <a:spcPct val="100000"/>
              </a:lnSpc>
              <a:spcBef>
                <a:spcPts val="625"/>
              </a:spcBef>
            </a:pPr>
            <a:r>
              <a:rPr sz="1200" dirty="0">
                <a:latin typeface="Times New Roman"/>
                <a:cs typeface="Times New Roman"/>
              </a:rPr>
              <a:t>1</a:t>
            </a:r>
            <a:endParaRPr sz="1200">
              <a:latin typeface="Times New Roman"/>
              <a:cs typeface="Times New Roman"/>
            </a:endParaRPr>
          </a:p>
          <a:p>
            <a:pPr marL="12700">
              <a:lnSpc>
                <a:spcPct val="100000"/>
              </a:lnSpc>
              <a:spcBef>
                <a:spcPts val="635"/>
              </a:spcBef>
            </a:pPr>
            <a:r>
              <a:rPr sz="1200" dirty="0">
                <a:latin typeface="Times New Roman"/>
                <a:cs typeface="Times New Roman"/>
              </a:rPr>
              <a:t>2</a:t>
            </a:r>
            <a:endParaRPr sz="1200">
              <a:latin typeface="Times New Roman"/>
              <a:cs typeface="Times New Roman"/>
            </a:endParaRPr>
          </a:p>
          <a:p>
            <a:pPr marL="12700">
              <a:lnSpc>
                <a:spcPct val="100000"/>
              </a:lnSpc>
              <a:spcBef>
                <a:spcPts val="625"/>
              </a:spcBef>
            </a:pPr>
            <a:r>
              <a:rPr sz="1200" dirty="0">
                <a:latin typeface="Times New Roman"/>
                <a:cs typeface="Times New Roman"/>
              </a:rPr>
              <a:t>2</a:t>
            </a:r>
            <a:endParaRPr sz="1200">
              <a:latin typeface="Times New Roman"/>
              <a:cs typeface="Times New Roman"/>
            </a:endParaRPr>
          </a:p>
          <a:p>
            <a:pPr marL="12700">
              <a:lnSpc>
                <a:spcPct val="100000"/>
              </a:lnSpc>
              <a:spcBef>
                <a:spcPts val="640"/>
              </a:spcBef>
            </a:pPr>
            <a:r>
              <a:rPr sz="1200" dirty="0">
                <a:latin typeface="Times New Roman"/>
                <a:cs typeface="Times New Roman"/>
              </a:rPr>
              <a:t>2</a:t>
            </a:r>
            <a:r>
              <a:rPr sz="1200" spc="-5" dirty="0">
                <a:latin typeface="Times New Roman"/>
                <a:cs typeface="Times New Roman"/>
              </a:rPr>
              <a:t>-</a:t>
            </a:r>
            <a:r>
              <a:rPr sz="1200" dirty="0">
                <a:latin typeface="Times New Roman"/>
                <a:cs typeface="Times New Roman"/>
              </a:rPr>
              <a:t>3</a:t>
            </a:r>
            <a:endParaRPr sz="1200">
              <a:latin typeface="Times New Roman"/>
              <a:cs typeface="Times New Roman"/>
            </a:endParaRPr>
          </a:p>
        </p:txBody>
      </p:sp>
      <p:sp>
        <p:nvSpPr>
          <p:cNvPr id="7" name="object 7"/>
          <p:cNvSpPr txBox="1"/>
          <p:nvPr/>
        </p:nvSpPr>
        <p:spPr>
          <a:xfrm>
            <a:off x="618233" y="3702007"/>
            <a:ext cx="3468370" cy="703580"/>
          </a:xfrm>
          <a:prstGeom prst="rect">
            <a:avLst/>
          </a:prstGeom>
        </p:spPr>
        <p:txBody>
          <a:bodyPr vert="horz" wrap="square" lIns="0" tIns="0" rIns="0" bIns="0" rtlCol="0">
            <a:spAutoFit/>
          </a:bodyPr>
          <a:lstStyle/>
          <a:p>
            <a:pPr marL="12700">
              <a:lnSpc>
                <a:spcPct val="100000"/>
              </a:lnSpc>
            </a:pPr>
            <a:r>
              <a:rPr sz="1200" dirty="0">
                <a:latin typeface="Times New Roman"/>
                <a:cs typeface="Times New Roman"/>
              </a:rPr>
              <a:t>2. </a:t>
            </a:r>
            <a:r>
              <a:rPr sz="1200" spc="-70" dirty="0">
                <a:latin typeface="Times New Roman"/>
                <a:cs typeface="Times New Roman"/>
              </a:rPr>
              <a:t> </a:t>
            </a:r>
            <a:r>
              <a:rPr sz="1200" spc="-15" dirty="0">
                <a:latin typeface="Times New Roman"/>
                <a:cs typeface="Times New Roman"/>
              </a:rPr>
              <a:t>L</a:t>
            </a:r>
            <a:r>
              <a:rPr sz="1200" dirty="0">
                <a:latin typeface="Times New Roman"/>
                <a:cs typeface="Times New Roman"/>
              </a:rPr>
              <a:t>it</a:t>
            </a:r>
            <a:r>
              <a:rPr sz="1200" spc="-5" dirty="0">
                <a:latin typeface="Times New Roman"/>
                <a:cs typeface="Times New Roman"/>
              </a:rPr>
              <a:t>e</a:t>
            </a:r>
            <a:r>
              <a:rPr sz="1200" spc="5" dirty="0">
                <a:latin typeface="Times New Roman"/>
                <a:cs typeface="Times New Roman"/>
              </a:rPr>
              <a:t>r</a:t>
            </a:r>
            <a:r>
              <a:rPr sz="1200" spc="-5" dirty="0">
                <a:latin typeface="Times New Roman"/>
                <a:cs typeface="Times New Roman"/>
              </a:rPr>
              <a:t>a</a:t>
            </a:r>
            <a:r>
              <a:rPr sz="1200" dirty="0">
                <a:latin typeface="Times New Roman"/>
                <a:cs typeface="Times New Roman"/>
              </a:rPr>
              <a:t>ture</a:t>
            </a:r>
            <a:r>
              <a:rPr sz="1200" spc="-5" dirty="0">
                <a:latin typeface="Times New Roman"/>
                <a:cs typeface="Times New Roman"/>
              </a:rPr>
              <a:t> </a:t>
            </a:r>
            <a:r>
              <a:rPr sz="1200" dirty="0">
                <a:latin typeface="Times New Roman"/>
                <a:cs typeface="Times New Roman"/>
              </a:rPr>
              <a:t>sur</a:t>
            </a:r>
            <a:r>
              <a:rPr sz="1200" spc="5" dirty="0">
                <a:latin typeface="Times New Roman"/>
                <a:cs typeface="Times New Roman"/>
              </a:rPr>
              <a:t>v</a:t>
            </a:r>
            <a:r>
              <a:rPr sz="1200" spc="15" dirty="0">
                <a:latin typeface="Times New Roman"/>
                <a:cs typeface="Times New Roman"/>
              </a:rPr>
              <a:t>e</a:t>
            </a:r>
            <a:r>
              <a:rPr sz="1200" dirty="0">
                <a:latin typeface="Times New Roman"/>
                <a:cs typeface="Times New Roman"/>
              </a:rPr>
              <a:t>y</a:t>
            </a:r>
            <a:endParaRPr sz="1200">
              <a:latin typeface="Times New Roman"/>
              <a:cs typeface="Times New Roman"/>
            </a:endParaRPr>
          </a:p>
          <a:p>
            <a:pPr marL="1003300">
              <a:lnSpc>
                <a:spcPct val="100000"/>
              </a:lnSpc>
              <a:spcBef>
                <a:spcPts val="635"/>
              </a:spcBef>
            </a:pPr>
            <a:r>
              <a:rPr sz="1200" dirty="0">
                <a:latin typeface="Times New Roman"/>
                <a:cs typeface="Times New Roman"/>
              </a:rPr>
              <a:t>2.1.1.</a:t>
            </a:r>
            <a:r>
              <a:rPr sz="1200" spc="-170" dirty="0">
                <a:latin typeface="Times New Roman"/>
                <a:cs typeface="Times New Roman"/>
              </a:rPr>
              <a:t> </a:t>
            </a:r>
            <a:r>
              <a:rPr sz="1200" dirty="0">
                <a:latin typeface="Times New Roman"/>
                <a:cs typeface="Times New Roman"/>
              </a:rPr>
              <a:t>Do</a:t>
            </a:r>
            <a:r>
              <a:rPr sz="1200" spc="-10" dirty="0">
                <a:latin typeface="Times New Roman"/>
                <a:cs typeface="Times New Roman"/>
              </a:rPr>
              <a:t>c</a:t>
            </a:r>
            <a:r>
              <a:rPr sz="1200" dirty="0">
                <a:latin typeface="Times New Roman"/>
                <a:cs typeface="Times New Roman"/>
              </a:rPr>
              <a:t>ument the su</a:t>
            </a:r>
            <a:r>
              <a:rPr sz="1200" spc="-5" dirty="0">
                <a:latin typeface="Times New Roman"/>
                <a:cs typeface="Times New Roman"/>
              </a:rPr>
              <a:t>r</a:t>
            </a:r>
            <a:r>
              <a:rPr sz="1200" dirty="0">
                <a:latin typeface="Times New Roman"/>
                <a:cs typeface="Times New Roman"/>
              </a:rPr>
              <a:t>v</a:t>
            </a:r>
            <a:r>
              <a:rPr sz="1200" spc="15" dirty="0">
                <a:latin typeface="Times New Roman"/>
                <a:cs typeface="Times New Roman"/>
              </a:rPr>
              <a:t>e</a:t>
            </a:r>
            <a:r>
              <a:rPr sz="1200" dirty="0">
                <a:latin typeface="Times New Roman"/>
                <a:cs typeface="Times New Roman"/>
              </a:rPr>
              <a:t>y</a:t>
            </a:r>
            <a:r>
              <a:rPr sz="1200" spc="-25" dirty="0">
                <a:latin typeface="Times New Roman"/>
                <a:cs typeface="Times New Roman"/>
              </a:rPr>
              <a:t> </a:t>
            </a:r>
            <a:r>
              <a:rPr sz="1200" dirty="0">
                <a:latin typeface="Times New Roman"/>
                <a:cs typeface="Times New Roman"/>
              </a:rPr>
              <a:t>d</a:t>
            </a:r>
            <a:r>
              <a:rPr sz="1200" spc="10" dirty="0">
                <a:latin typeface="Times New Roman"/>
                <a:cs typeface="Times New Roman"/>
              </a:rPr>
              <a:t>o</a:t>
            </a:r>
            <a:r>
              <a:rPr sz="1200" dirty="0">
                <a:latin typeface="Times New Roman"/>
                <a:cs typeface="Times New Roman"/>
              </a:rPr>
              <a:t>ne</a:t>
            </a:r>
            <a:r>
              <a:rPr sz="1200" spc="-5" dirty="0">
                <a:latin typeface="Times New Roman"/>
                <a:cs typeface="Times New Roman"/>
              </a:rPr>
              <a:t> </a:t>
            </a:r>
            <a:r>
              <a:rPr sz="1200" spc="10" dirty="0">
                <a:latin typeface="Times New Roman"/>
                <a:cs typeface="Times New Roman"/>
              </a:rPr>
              <a:t>b</a:t>
            </a:r>
            <a:r>
              <a:rPr sz="1200" dirty="0">
                <a:latin typeface="Times New Roman"/>
                <a:cs typeface="Times New Roman"/>
              </a:rPr>
              <a:t>y</a:t>
            </a:r>
            <a:r>
              <a:rPr sz="1200" spc="-5" dirty="0">
                <a:latin typeface="Times New Roman"/>
                <a:cs typeface="Times New Roman"/>
              </a:rPr>
              <a:t> </a:t>
            </a:r>
            <a:r>
              <a:rPr sz="1200" spc="-25" dirty="0">
                <a:latin typeface="Times New Roman"/>
                <a:cs typeface="Times New Roman"/>
              </a:rPr>
              <a:t>y</a:t>
            </a:r>
            <a:r>
              <a:rPr sz="1200" dirty="0">
                <a:latin typeface="Times New Roman"/>
                <a:cs typeface="Times New Roman"/>
              </a:rPr>
              <a:t>ou</a:t>
            </a:r>
            <a:endParaRPr sz="1200">
              <a:latin typeface="Times New Roman"/>
              <a:cs typeface="Times New Roman"/>
            </a:endParaRPr>
          </a:p>
          <a:p>
            <a:pPr marL="12700">
              <a:lnSpc>
                <a:spcPct val="100000"/>
              </a:lnSpc>
              <a:spcBef>
                <a:spcPts val="625"/>
              </a:spcBef>
            </a:pPr>
            <a:r>
              <a:rPr sz="1200" dirty="0">
                <a:latin typeface="Times New Roman"/>
                <a:cs typeface="Times New Roman"/>
              </a:rPr>
              <a:t>3.</a:t>
            </a:r>
            <a:r>
              <a:rPr sz="1200" spc="-110" dirty="0">
                <a:latin typeface="Times New Roman"/>
                <a:cs typeface="Times New Roman"/>
              </a:rPr>
              <a:t> </a:t>
            </a:r>
            <a:r>
              <a:rPr sz="1200" dirty="0">
                <a:latin typeface="Times New Roman"/>
                <a:cs typeface="Times New Roman"/>
              </a:rPr>
              <a:t>D</a:t>
            </a:r>
            <a:r>
              <a:rPr sz="1200" spc="-10" dirty="0">
                <a:latin typeface="Times New Roman"/>
                <a:cs typeface="Times New Roman"/>
              </a:rPr>
              <a:t>a</a:t>
            </a:r>
            <a:r>
              <a:rPr sz="1200" dirty="0">
                <a:latin typeface="Times New Roman"/>
                <a:cs typeface="Times New Roman"/>
              </a:rPr>
              <a:t>ta p</a:t>
            </a:r>
            <a:r>
              <a:rPr sz="1200" spc="-10" dirty="0">
                <a:latin typeface="Times New Roman"/>
                <a:cs typeface="Times New Roman"/>
              </a:rPr>
              <a:t>r</a:t>
            </a:r>
            <a:r>
              <a:rPr sz="1200" spc="5" dirty="0">
                <a:latin typeface="Times New Roman"/>
                <a:cs typeface="Times New Roman"/>
              </a:rPr>
              <a:t>e</a:t>
            </a:r>
            <a:r>
              <a:rPr sz="1200" spc="-5" dirty="0">
                <a:latin typeface="Times New Roman"/>
                <a:cs typeface="Times New Roman"/>
              </a:rPr>
              <a:t>-</a:t>
            </a:r>
            <a:r>
              <a:rPr sz="1200" dirty="0">
                <a:latin typeface="Times New Roman"/>
                <a:cs typeface="Times New Roman"/>
              </a:rPr>
              <a:t>proc</a:t>
            </a:r>
            <a:r>
              <a:rPr sz="1200" spc="-5" dirty="0">
                <a:latin typeface="Times New Roman"/>
                <a:cs typeface="Times New Roman"/>
              </a:rPr>
              <a:t>e</a:t>
            </a:r>
            <a:r>
              <a:rPr sz="1200" dirty="0">
                <a:latin typeface="Times New Roman"/>
                <a:cs typeface="Times New Roman"/>
              </a:rPr>
              <a:t>ssi</a:t>
            </a:r>
            <a:r>
              <a:rPr sz="1200" spc="10" dirty="0">
                <a:latin typeface="Times New Roman"/>
                <a:cs typeface="Times New Roman"/>
              </a:rPr>
              <a:t>n</a:t>
            </a:r>
            <a:r>
              <a:rPr sz="1200" dirty="0">
                <a:latin typeface="Times New Roman"/>
                <a:cs typeface="Times New Roman"/>
              </a:rPr>
              <a:t>g</a:t>
            </a:r>
            <a:endParaRPr sz="1200">
              <a:latin typeface="Times New Roman"/>
              <a:cs typeface="Times New Roman"/>
            </a:endParaRPr>
          </a:p>
        </p:txBody>
      </p:sp>
      <p:sp>
        <p:nvSpPr>
          <p:cNvPr id="8" name="object 8"/>
          <p:cNvSpPr txBox="1"/>
          <p:nvPr/>
        </p:nvSpPr>
        <p:spPr>
          <a:xfrm>
            <a:off x="6092450" y="3965659"/>
            <a:ext cx="101600" cy="177800"/>
          </a:xfrm>
          <a:prstGeom prst="rect">
            <a:avLst/>
          </a:prstGeom>
        </p:spPr>
        <p:txBody>
          <a:bodyPr vert="horz" wrap="square" lIns="0" tIns="0" rIns="0" bIns="0" rtlCol="0">
            <a:spAutoFit/>
          </a:bodyPr>
          <a:lstStyle/>
          <a:p>
            <a:pPr marL="12700">
              <a:lnSpc>
                <a:spcPct val="100000"/>
              </a:lnSpc>
            </a:pPr>
            <a:r>
              <a:rPr sz="1200" dirty="0">
                <a:latin typeface="Times New Roman"/>
                <a:cs typeface="Times New Roman"/>
              </a:rPr>
              <a:t>4</a:t>
            </a:r>
            <a:endParaRPr sz="1200">
              <a:latin typeface="Times New Roman"/>
              <a:cs typeface="Times New Roman"/>
            </a:endParaRPr>
          </a:p>
        </p:txBody>
      </p:sp>
      <p:sp>
        <p:nvSpPr>
          <p:cNvPr id="9" name="object 9"/>
          <p:cNvSpPr txBox="1"/>
          <p:nvPr/>
        </p:nvSpPr>
        <p:spPr>
          <a:xfrm>
            <a:off x="618229" y="4491440"/>
            <a:ext cx="1155065" cy="2018030"/>
          </a:xfrm>
          <a:prstGeom prst="rect">
            <a:avLst/>
          </a:prstGeom>
        </p:spPr>
        <p:txBody>
          <a:bodyPr vert="horz" wrap="square" lIns="0" tIns="0" rIns="0" bIns="0" rtlCol="0">
            <a:spAutoFit/>
          </a:bodyPr>
          <a:lstStyle/>
          <a:p>
            <a:pPr marR="5080" algn="r">
              <a:lnSpc>
                <a:spcPct val="100000"/>
              </a:lnSpc>
            </a:pPr>
            <a:r>
              <a:rPr sz="1200" dirty="0">
                <a:latin typeface="Times New Roman"/>
                <a:cs typeface="Times New Roman"/>
              </a:rPr>
              <a:t>1.1.</a:t>
            </a:r>
            <a:endParaRPr sz="1200">
              <a:latin typeface="Times New Roman"/>
              <a:cs typeface="Times New Roman"/>
            </a:endParaRPr>
          </a:p>
          <a:p>
            <a:pPr marR="5080" algn="r">
              <a:lnSpc>
                <a:spcPct val="100000"/>
              </a:lnSpc>
              <a:spcBef>
                <a:spcPts val="625"/>
              </a:spcBef>
            </a:pPr>
            <a:r>
              <a:rPr sz="1200" dirty="0">
                <a:latin typeface="Times New Roman"/>
                <a:cs typeface="Times New Roman"/>
              </a:rPr>
              <a:t>1.2.</a:t>
            </a:r>
            <a:endParaRPr sz="1200">
              <a:latin typeface="Times New Roman"/>
              <a:cs typeface="Times New Roman"/>
            </a:endParaRPr>
          </a:p>
          <a:p>
            <a:pPr marR="5080" algn="r">
              <a:lnSpc>
                <a:spcPct val="100000"/>
              </a:lnSpc>
              <a:spcBef>
                <a:spcPts val="635"/>
              </a:spcBef>
            </a:pPr>
            <a:r>
              <a:rPr sz="1200" dirty="0">
                <a:latin typeface="Times New Roman"/>
                <a:cs typeface="Times New Roman"/>
              </a:rPr>
              <a:t>1.3.</a:t>
            </a:r>
            <a:endParaRPr sz="1200">
              <a:latin typeface="Times New Roman"/>
              <a:cs typeface="Times New Roman"/>
            </a:endParaRPr>
          </a:p>
          <a:p>
            <a:pPr marR="5080" algn="r">
              <a:lnSpc>
                <a:spcPct val="100000"/>
              </a:lnSpc>
              <a:spcBef>
                <a:spcPts val="625"/>
              </a:spcBef>
            </a:pPr>
            <a:r>
              <a:rPr sz="1200" dirty="0">
                <a:latin typeface="Times New Roman"/>
                <a:cs typeface="Times New Roman"/>
              </a:rPr>
              <a:t>1.4.</a:t>
            </a:r>
            <a:endParaRPr sz="1200">
              <a:latin typeface="Times New Roman"/>
              <a:cs typeface="Times New Roman"/>
            </a:endParaRPr>
          </a:p>
          <a:p>
            <a:pPr marL="12700">
              <a:lnSpc>
                <a:spcPct val="100000"/>
              </a:lnSpc>
              <a:spcBef>
                <a:spcPts val="635"/>
              </a:spcBef>
            </a:pPr>
            <a:r>
              <a:rPr sz="1200" dirty="0">
                <a:latin typeface="Times New Roman"/>
                <a:cs typeface="Times New Roman"/>
              </a:rPr>
              <a:t>4.</a:t>
            </a:r>
            <a:r>
              <a:rPr sz="1200" spc="-110" dirty="0">
                <a:latin typeface="Times New Roman"/>
                <a:cs typeface="Times New Roman"/>
              </a:rPr>
              <a:t> </a:t>
            </a:r>
            <a:r>
              <a:rPr sz="1200" dirty="0">
                <a:latin typeface="Times New Roman"/>
                <a:cs typeface="Times New Roman"/>
              </a:rPr>
              <a:t>M</a:t>
            </a:r>
            <a:r>
              <a:rPr sz="1200" spc="-5" dirty="0">
                <a:latin typeface="Times New Roman"/>
                <a:cs typeface="Times New Roman"/>
              </a:rPr>
              <a:t>e</a:t>
            </a:r>
            <a:r>
              <a:rPr sz="1200" dirty="0">
                <a:latin typeface="Times New Roman"/>
                <a:cs typeface="Times New Roman"/>
              </a:rPr>
              <a:t>thodolo</a:t>
            </a:r>
            <a:r>
              <a:rPr sz="1200" spc="10" dirty="0">
                <a:latin typeface="Times New Roman"/>
                <a:cs typeface="Times New Roman"/>
              </a:rPr>
              <a:t>g</a:t>
            </a:r>
            <a:r>
              <a:rPr sz="1200" dirty="0">
                <a:latin typeface="Times New Roman"/>
                <a:cs typeface="Times New Roman"/>
              </a:rPr>
              <a:t>y</a:t>
            </a:r>
            <a:endParaRPr sz="1200">
              <a:latin typeface="Times New Roman"/>
              <a:cs typeface="Times New Roman"/>
            </a:endParaRPr>
          </a:p>
          <a:p>
            <a:pPr marR="5080" algn="r">
              <a:lnSpc>
                <a:spcPct val="100000"/>
              </a:lnSpc>
              <a:spcBef>
                <a:spcPts val="625"/>
              </a:spcBef>
            </a:pPr>
            <a:r>
              <a:rPr sz="1200" dirty="0">
                <a:latin typeface="Times New Roman"/>
                <a:cs typeface="Times New Roman"/>
              </a:rPr>
              <a:t>1.1.</a:t>
            </a:r>
            <a:endParaRPr sz="1200">
              <a:latin typeface="Times New Roman"/>
              <a:cs typeface="Times New Roman"/>
            </a:endParaRPr>
          </a:p>
          <a:p>
            <a:pPr marR="5080" algn="r">
              <a:lnSpc>
                <a:spcPct val="100000"/>
              </a:lnSpc>
              <a:spcBef>
                <a:spcPts val="635"/>
              </a:spcBef>
            </a:pPr>
            <a:r>
              <a:rPr sz="1200" dirty="0">
                <a:latin typeface="Times New Roman"/>
                <a:cs typeface="Times New Roman"/>
              </a:rPr>
              <a:t>1.2.</a:t>
            </a:r>
            <a:endParaRPr sz="1200">
              <a:latin typeface="Times New Roman"/>
              <a:cs typeface="Times New Roman"/>
            </a:endParaRPr>
          </a:p>
          <a:p>
            <a:pPr marR="5080" algn="r">
              <a:lnSpc>
                <a:spcPct val="100000"/>
              </a:lnSpc>
              <a:spcBef>
                <a:spcPts val="625"/>
              </a:spcBef>
            </a:pPr>
            <a:r>
              <a:rPr sz="1200" dirty="0">
                <a:latin typeface="Times New Roman"/>
                <a:cs typeface="Times New Roman"/>
              </a:rPr>
              <a:t>1.3.</a:t>
            </a:r>
            <a:endParaRPr sz="1200">
              <a:latin typeface="Times New Roman"/>
              <a:cs typeface="Times New Roman"/>
            </a:endParaRPr>
          </a:p>
        </p:txBody>
      </p:sp>
      <p:sp>
        <p:nvSpPr>
          <p:cNvPr id="10" name="object 10"/>
          <p:cNvSpPr txBox="1"/>
          <p:nvPr/>
        </p:nvSpPr>
        <p:spPr>
          <a:xfrm>
            <a:off x="1900168" y="4491440"/>
            <a:ext cx="1197610" cy="965835"/>
          </a:xfrm>
          <a:prstGeom prst="rect">
            <a:avLst/>
          </a:prstGeom>
        </p:spPr>
        <p:txBody>
          <a:bodyPr vert="horz" wrap="square" lIns="0" tIns="0" rIns="0" bIns="0" rtlCol="0">
            <a:spAutoFit/>
          </a:bodyPr>
          <a:lstStyle/>
          <a:p>
            <a:pPr marL="12700" marR="5080">
              <a:lnSpc>
                <a:spcPct val="143300"/>
              </a:lnSpc>
            </a:pPr>
            <a:r>
              <a:rPr sz="1200" dirty="0">
                <a:latin typeface="Times New Roman"/>
                <a:cs typeface="Times New Roman"/>
              </a:rPr>
              <a:t>D</a:t>
            </a:r>
            <a:r>
              <a:rPr sz="1200" spc="-5" dirty="0">
                <a:latin typeface="Times New Roman"/>
                <a:cs typeface="Times New Roman"/>
              </a:rPr>
              <a:t>a</a:t>
            </a:r>
            <a:r>
              <a:rPr sz="1200" dirty="0">
                <a:latin typeface="Times New Roman"/>
                <a:cs typeface="Times New Roman"/>
              </a:rPr>
              <a:t>tas</a:t>
            </a:r>
            <a:r>
              <a:rPr sz="1200" spc="-10" dirty="0">
                <a:latin typeface="Times New Roman"/>
                <a:cs typeface="Times New Roman"/>
              </a:rPr>
              <a:t>e</a:t>
            </a:r>
            <a:r>
              <a:rPr sz="1200" dirty="0">
                <a:latin typeface="Times New Roman"/>
                <a:cs typeface="Times New Roman"/>
              </a:rPr>
              <a:t>t d</a:t>
            </a:r>
            <a:r>
              <a:rPr sz="1200" spc="-5" dirty="0">
                <a:latin typeface="Times New Roman"/>
                <a:cs typeface="Times New Roman"/>
              </a:rPr>
              <a:t>e</a:t>
            </a:r>
            <a:r>
              <a:rPr sz="1200" spc="10" dirty="0">
                <a:latin typeface="Times New Roman"/>
                <a:cs typeface="Times New Roman"/>
              </a:rPr>
              <a:t>s</a:t>
            </a:r>
            <a:r>
              <a:rPr sz="1200" spc="-5" dirty="0">
                <a:latin typeface="Times New Roman"/>
                <a:cs typeface="Times New Roman"/>
              </a:rPr>
              <a:t>c</a:t>
            </a:r>
            <a:r>
              <a:rPr sz="1200" dirty="0">
                <a:latin typeface="Times New Roman"/>
                <a:cs typeface="Times New Roman"/>
              </a:rPr>
              <a:t>ription D</a:t>
            </a:r>
            <a:r>
              <a:rPr sz="1200" spc="-10" dirty="0">
                <a:latin typeface="Times New Roman"/>
                <a:cs typeface="Times New Roman"/>
              </a:rPr>
              <a:t>a</a:t>
            </a:r>
            <a:r>
              <a:rPr sz="1200" dirty="0">
                <a:latin typeface="Times New Roman"/>
                <a:cs typeface="Times New Roman"/>
              </a:rPr>
              <a:t>ta </a:t>
            </a:r>
            <a:r>
              <a:rPr sz="1200" spc="-10" dirty="0">
                <a:latin typeface="Times New Roman"/>
                <a:cs typeface="Times New Roman"/>
              </a:rPr>
              <a:t>c</a:t>
            </a:r>
            <a:r>
              <a:rPr sz="1200" dirty="0">
                <a:latin typeface="Times New Roman"/>
                <a:cs typeface="Times New Roman"/>
              </a:rPr>
              <a:t>l</a:t>
            </a:r>
            <a:r>
              <a:rPr sz="1200" spc="5" dirty="0">
                <a:latin typeface="Times New Roman"/>
                <a:cs typeface="Times New Roman"/>
              </a:rPr>
              <a:t>e</a:t>
            </a:r>
            <a:r>
              <a:rPr sz="1200" spc="-5" dirty="0">
                <a:latin typeface="Times New Roman"/>
                <a:cs typeface="Times New Roman"/>
              </a:rPr>
              <a:t>a</a:t>
            </a:r>
            <a:r>
              <a:rPr sz="1200" dirty="0">
                <a:latin typeface="Times New Roman"/>
                <a:cs typeface="Times New Roman"/>
              </a:rPr>
              <a:t>ni</a:t>
            </a:r>
            <a:r>
              <a:rPr sz="1200" spc="10" dirty="0">
                <a:latin typeface="Times New Roman"/>
                <a:cs typeface="Times New Roman"/>
              </a:rPr>
              <a:t>n</a:t>
            </a:r>
            <a:r>
              <a:rPr sz="1200" dirty="0">
                <a:latin typeface="Times New Roman"/>
                <a:cs typeface="Times New Roman"/>
              </a:rPr>
              <a:t>g</a:t>
            </a:r>
            <a:endParaRPr sz="1200">
              <a:latin typeface="Times New Roman"/>
              <a:cs typeface="Times New Roman"/>
            </a:endParaRPr>
          </a:p>
          <a:p>
            <a:pPr marL="12700" marR="22225">
              <a:lnSpc>
                <a:spcPct val="143300"/>
              </a:lnSpc>
              <a:spcBef>
                <a:spcPts val="10"/>
              </a:spcBef>
            </a:pPr>
            <a:r>
              <a:rPr sz="1200" dirty="0">
                <a:latin typeface="Times New Roman"/>
                <a:cs typeface="Times New Roman"/>
              </a:rPr>
              <a:t>D</a:t>
            </a:r>
            <a:r>
              <a:rPr sz="1200" spc="-10" dirty="0">
                <a:latin typeface="Times New Roman"/>
                <a:cs typeface="Times New Roman"/>
              </a:rPr>
              <a:t>a</a:t>
            </a:r>
            <a:r>
              <a:rPr sz="1200" dirty="0">
                <a:latin typeface="Times New Roman"/>
                <a:cs typeface="Times New Roman"/>
              </a:rPr>
              <a:t>ta </a:t>
            </a:r>
            <a:r>
              <a:rPr sz="1200" spc="-10" dirty="0">
                <a:latin typeface="Times New Roman"/>
                <a:cs typeface="Times New Roman"/>
              </a:rPr>
              <a:t>a</a:t>
            </a:r>
            <a:r>
              <a:rPr sz="1200" spc="10" dirty="0">
                <a:latin typeface="Times New Roman"/>
                <a:cs typeface="Times New Roman"/>
              </a:rPr>
              <a:t>u</a:t>
            </a:r>
            <a:r>
              <a:rPr sz="1200" spc="-15" dirty="0">
                <a:latin typeface="Times New Roman"/>
                <a:cs typeface="Times New Roman"/>
              </a:rPr>
              <a:t>g</a:t>
            </a:r>
            <a:r>
              <a:rPr sz="1200" dirty="0">
                <a:latin typeface="Times New Roman"/>
                <a:cs typeface="Times New Roman"/>
              </a:rPr>
              <a:t>men</a:t>
            </a:r>
            <a:r>
              <a:rPr sz="1200" spc="10" dirty="0">
                <a:latin typeface="Times New Roman"/>
                <a:cs typeface="Times New Roman"/>
              </a:rPr>
              <a:t>t</a:t>
            </a:r>
            <a:r>
              <a:rPr sz="1200" spc="-5" dirty="0">
                <a:latin typeface="Times New Roman"/>
                <a:cs typeface="Times New Roman"/>
              </a:rPr>
              <a:t>a</a:t>
            </a:r>
            <a:r>
              <a:rPr sz="1200" dirty="0">
                <a:latin typeface="Times New Roman"/>
                <a:cs typeface="Times New Roman"/>
              </a:rPr>
              <a:t>tion D</a:t>
            </a:r>
            <a:r>
              <a:rPr sz="1200" spc="-10" dirty="0">
                <a:latin typeface="Times New Roman"/>
                <a:cs typeface="Times New Roman"/>
              </a:rPr>
              <a:t>a</a:t>
            </a:r>
            <a:r>
              <a:rPr sz="1200" dirty="0">
                <a:latin typeface="Times New Roman"/>
                <a:cs typeface="Times New Roman"/>
              </a:rPr>
              <a:t>ta </a:t>
            </a:r>
            <a:r>
              <a:rPr sz="1200" spc="-5" dirty="0">
                <a:latin typeface="Times New Roman"/>
                <a:cs typeface="Times New Roman"/>
              </a:rPr>
              <a:t>V</a:t>
            </a:r>
            <a:r>
              <a:rPr sz="1200" dirty="0">
                <a:latin typeface="Times New Roman"/>
                <a:cs typeface="Times New Roman"/>
              </a:rPr>
              <a:t>isuali</a:t>
            </a:r>
            <a:r>
              <a:rPr sz="1200" spc="5" dirty="0">
                <a:latin typeface="Times New Roman"/>
                <a:cs typeface="Times New Roman"/>
              </a:rPr>
              <a:t>z</a:t>
            </a:r>
            <a:r>
              <a:rPr sz="1200" spc="-5" dirty="0">
                <a:latin typeface="Times New Roman"/>
                <a:cs typeface="Times New Roman"/>
              </a:rPr>
              <a:t>a</a:t>
            </a:r>
            <a:r>
              <a:rPr sz="1200" dirty="0">
                <a:latin typeface="Times New Roman"/>
                <a:cs typeface="Times New Roman"/>
              </a:rPr>
              <a:t>tion</a:t>
            </a:r>
            <a:endParaRPr sz="1200">
              <a:latin typeface="Times New Roman"/>
              <a:cs typeface="Times New Roman"/>
            </a:endParaRPr>
          </a:p>
        </p:txBody>
      </p:sp>
      <p:sp>
        <p:nvSpPr>
          <p:cNvPr id="11" name="object 11"/>
          <p:cNvSpPr txBox="1"/>
          <p:nvPr/>
        </p:nvSpPr>
        <p:spPr>
          <a:xfrm>
            <a:off x="6015995" y="4491440"/>
            <a:ext cx="101600" cy="965835"/>
          </a:xfrm>
          <a:prstGeom prst="rect">
            <a:avLst/>
          </a:prstGeom>
        </p:spPr>
        <p:txBody>
          <a:bodyPr vert="horz" wrap="square" lIns="0" tIns="0" rIns="0" bIns="0" rtlCol="0">
            <a:spAutoFit/>
          </a:bodyPr>
          <a:lstStyle/>
          <a:p>
            <a:pPr marL="12700">
              <a:lnSpc>
                <a:spcPct val="100000"/>
              </a:lnSpc>
            </a:pPr>
            <a:r>
              <a:rPr sz="1200" dirty="0">
                <a:latin typeface="Times New Roman"/>
                <a:cs typeface="Times New Roman"/>
              </a:rPr>
              <a:t>5</a:t>
            </a:r>
            <a:endParaRPr sz="1200">
              <a:latin typeface="Times New Roman"/>
              <a:cs typeface="Times New Roman"/>
            </a:endParaRPr>
          </a:p>
          <a:p>
            <a:pPr marL="12700">
              <a:lnSpc>
                <a:spcPct val="100000"/>
              </a:lnSpc>
              <a:spcBef>
                <a:spcPts val="625"/>
              </a:spcBef>
            </a:pPr>
            <a:r>
              <a:rPr sz="1200" dirty="0">
                <a:latin typeface="Times New Roman"/>
                <a:cs typeface="Times New Roman"/>
              </a:rPr>
              <a:t>6</a:t>
            </a:r>
            <a:endParaRPr sz="1200">
              <a:latin typeface="Times New Roman"/>
              <a:cs typeface="Times New Roman"/>
            </a:endParaRPr>
          </a:p>
          <a:p>
            <a:pPr marL="12700">
              <a:lnSpc>
                <a:spcPct val="100000"/>
              </a:lnSpc>
              <a:spcBef>
                <a:spcPts val="635"/>
              </a:spcBef>
            </a:pPr>
            <a:r>
              <a:rPr sz="1200" dirty="0">
                <a:latin typeface="Times New Roman"/>
                <a:cs typeface="Times New Roman"/>
              </a:rPr>
              <a:t>6</a:t>
            </a:r>
            <a:endParaRPr sz="1200">
              <a:latin typeface="Times New Roman"/>
              <a:cs typeface="Times New Roman"/>
            </a:endParaRPr>
          </a:p>
          <a:p>
            <a:pPr marL="12700">
              <a:lnSpc>
                <a:spcPct val="100000"/>
              </a:lnSpc>
              <a:spcBef>
                <a:spcPts val="625"/>
              </a:spcBef>
            </a:pPr>
            <a:r>
              <a:rPr sz="1200" dirty="0">
                <a:latin typeface="Times New Roman"/>
                <a:cs typeface="Times New Roman"/>
              </a:rPr>
              <a:t>7</a:t>
            </a:r>
            <a:endParaRPr sz="1200">
              <a:latin typeface="Times New Roman"/>
              <a:cs typeface="Times New Roman"/>
            </a:endParaRPr>
          </a:p>
        </p:txBody>
      </p:sp>
      <p:sp>
        <p:nvSpPr>
          <p:cNvPr id="12" name="object 12"/>
          <p:cNvSpPr txBox="1"/>
          <p:nvPr/>
        </p:nvSpPr>
        <p:spPr>
          <a:xfrm>
            <a:off x="1900164" y="5805390"/>
            <a:ext cx="2305050" cy="703580"/>
          </a:xfrm>
          <a:prstGeom prst="rect">
            <a:avLst/>
          </a:prstGeom>
        </p:spPr>
        <p:txBody>
          <a:bodyPr vert="horz" wrap="square" lIns="0" tIns="0" rIns="0" bIns="0" rtlCol="0">
            <a:spAutoFit/>
          </a:bodyPr>
          <a:lstStyle/>
          <a:p>
            <a:pPr marL="12700" marR="5080">
              <a:lnSpc>
                <a:spcPct val="144200"/>
              </a:lnSpc>
            </a:pPr>
            <a:r>
              <a:rPr sz="1200" dirty="0">
                <a:latin typeface="Times New Roman"/>
                <a:cs typeface="Times New Roman"/>
              </a:rPr>
              <a:t>Pro</a:t>
            </a:r>
            <a:r>
              <a:rPr sz="1200" spc="-10" dirty="0">
                <a:latin typeface="Times New Roman"/>
                <a:cs typeface="Times New Roman"/>
              </a:rPr>
              <a:t>c</a:t>
            </a:r>
            <a:r>
              <a:rPr sz="1200" spc="-5" dirty="0">
                <a:latin typeface="Times New Roman"/>
                <a:cs typeface="Times New Roman"/>
              </a:rPr>
              <a:t>e</a:t>
            </a:r>
            <a:r>
              <a:rPr sz="1200" dirty="0">
                <a:latin typeface="Times New Roman"/>
                <a:cs typeface="Times New Roman"/>
              </a:rPr>
              <a:t>dure</a:t>
            </a:r>
            <a:r>
              <a:rPr sz="1200" spc="-10" dirty="0">
                <a:latin typeface="Times New Roman"/>
                <a:cs typeface="Times New Roman"/>
              </a:rPr>
              <a:t> </a:t>
            </a:r>
            <a:r>
              <a:rPr sz="1200" dirty="0">
                <a:latin typeface="Times New Roman"/>
                <a:cs typeface="Times New Roman"/>
              </a:rPr>
              <a:t>to solve the</a:t>
            </a:r>
            <a:r>
              <a:rPr sz="1200" spc="5" dirty="0">
                <a:latin typeface="Times New Roman"/>
                <a:cs typeface="Times New Roman"/>
              </a:rPr>
              <a:t> </a:t>
            </a:r>
            <a:r>
              <a:rPr sz="1200" spc="-15" dirty="0">
                <a:latin typeface="Times New Roman"/>
                <a:cs typeface="Times New Roman"/>
              </a:rPr>
              <a:t>g</a:t>
            </a:r>
            <a:r>
              <a:rPr sz="1200" spc="10" dirty="0">
                <a:latin typeface="Times New Roman"/>
                <a:cs typeface="Times New Roman"/>
              </a:rPr>
              <a:t>i</a:t>
            </a:r>
            <a:r>
              <a:rPr sz="1200" dirty="0">
                <a:latin typeface="Times New Roman"/>
                <a:cs typeface="Times New Roman"/>
              </a:rPr>
              <a:t>v</a:t>
            </a:r>
            <a:r>
              <a:rPr sz="1200" spc="-5" dirty="0">
                <a:latin typeface="Times New Roman"/>
                <a:cs typeface="Times New Roman"/>
              </a:rPr>
              <a:t>e</a:t>
            </a:r>
            <a:r>
              <a:rPr sz="1200" dirty="0">
                <a:latin typeface="Times New Roman"/>
                <a:cs typeface="Times New Roman"/>
              </a:rPr>
              <a:t>n pr</a:t>
            </a:r>
            <a:r>
              <a:rPr sz="1200" spc="-5" dirty="0">
                <a:latin typeface="Times New Roman"/>
                <a:cs typeface="Times New Roman"/>
              </a:rPr>
              <a:t>o</a:t>
            </a:r>
            <a:r>
              <a:rPr sz="1200" dirty="0">
                <a:latin typeface="Times New Roman"/>
                <a:cs typeface="Times New Roman"/>
              </a:rPr>
              <a:t>blem Mod</a:t>
            </a:r>
            <a:r>
              <a:rPr sz="1200" spc="-5" dirty="0">
                <a:latin typeface="Times New Roman"/>
                <a:cs typeface="Times New Roman"/>
              </a:rPr>
              <a:t>e</a:t>
            </a:r>
            <a:r>
              <a:rPr sz="1200" dirty="0">
                <a:latin typeface="Times New Roman"/>
                <a:cs typeface="Times New Roman"/>
              </a:rPr>
              <a:t>l a</a:t>
            </a:r>
            <a:r>
              <a:rPr sz="1200" spc="-10" dirty="0">
                <a:latin typeface="Times New Roman"/>
                <a:cs typeface="Times New Roman"/>
              </a:rPr>
              <a:t>r</a:t>
            </a:r>
            <a:r>
              <a:rPr sz="1200" spc="-5" dirty="0">
                <a:latin typeface="Times New Roman"/>
                <a:cs typeface="Times New Roman"/>
              </a:rPr>
              <a:t>c</a:t>
            </a:r>
            <a:r>
              <a:rPr sz="1200" dirty="0">
                <a:latin typeface="Times New Roman"/>
                <a:cs typeface="Times New Roman"/>
              </a:rPr>
              <a:t>hit</a:t>
            </a:r>
            <a:r>
              <a:rPr sz="1200" spc="5" dirty="0">
                <a:latin typeface="Times New Roman"/>
                <a:cs typeface="Times New Roman"/>
              </a:rPr>
              <a:t>e</a:t>
            </a:r>
            <a:r>
              <a:rPr sz="1200" spc="-5" dirty="0">
                <a:latin typeface="Times New Roman"/>
                <a:cs typeface="Times New Roman"/>
              </a:rPr>
              <a:t>c</a:t>
            </a:r>
            <a:r>
              <a:rPr sz="1200" dirty="0">
                <a:latin typeface="Times New Roman"/>
                <a:cs typeface="Times New Roman"/>
              </a:rPr>
              <a:t>ture</a:t>
            </a:r>
            <a:endParaRPr sz="1200">
              <a:latin typeface="Times New Roman"/>
              <a:cs typeface="Times New Roman"/>
            </a:endParaRPr>
          </a:p>
          <a:p>
            <a:pPr marL="12700">
              <a:lnSpc>
                <a:spcPct val="100000"/>
              </a:lnSpc>
              <a:spcBef>
                <a:spcPts val="625"/>
              </a:spcBef>
            </a:pPr>
            <a:r>
              <a:rPr sz="1200" dirty="0">
                <a:latin typeface="Times New Roman"/>
                <a:cs typeface="Times New Roman"/>
              </a:rPr>
              <a:t>Soft</a:t>
            </a:r>
            <a:r>
              <a:rPr sz="1200" spc="-5" dirty="0">
                <a:latin typeface="Times New Roman"/>
                <a:cs typeface="Times New Roman"/>
              </a:rPr>
              <a:t>wa</a:t>
            </a:r>
            <a:r>
              <a:rPr sz="1200" dirty="0">
                <a:latin typeface="Times New Roman"/>
                <a:cs typeface="Times New Roman"/>
              </a:rPr>
              <a:t>re</a:t>
            </a:r>
            <a:r>
              <a:rPr sz="1200" spc="-10" dirty="0">
                <a:latin typeface="Times New Roman"/>
                <a:cs typeface="Times New Roman"/>
              </a:rPr>
              <a:t> </a:t>
            </a:r>
            <a:r>
              <a:rPr sz="1200" dirty="0">
                <a:latin typeface="Times New Roman"/>
                <a:cs typeface="Times New Roman"/>
              </a:rPr>
              <a:t>d</a:t>
            </a:r>
            <a:r>
              <a:rPr sz="1200" spc="-5" dirty="0">
                <a:latin typeface="Times New Roman"/>
                <a:cs typeface="Times New Roman"/>
              </a:rPr>
              <a:t>e</a:t>
            </a:r>
            <a:r>
              <a:rPr sz="1200" spc="10" dirty="0">
                <a:latin typeface="Times New Roman"/>
                <a:cs typeface="Times New Roman"/>
              </a:rPr>
              <a:t>s</a:t>
            </a:r>
            <a:r>
              <a:rPr sz="1200" spc="-5" dirty="0">
                <a:latin typeface="Times New Roman"/>
                <a:cs typeface="Times New Roman"/>
              </a:rPr>
              <a:t>c</a:t>
            </a:r>
            <a:r>
              <a:rPr sz="1200" dirty="0">
                <a:latin typeface="Times New Roman"/>
                <a:cs typeface="Times New Roman"/>
              </a:rPr>
              <a:t>ription</a:t>
            </a:r>
            <a:endParaRPr sz="1200">
              <a:latin typeface="Times New Roman"/>
              <a:cs typeface="Times New Roman"/>
            </a:endParaRPr>
          </a:p>
        </p:txBody>
      </p:sp>
      <p:sp>
        <p:nvSpPr>
          <p:cNvPr id="13" name="object 13"/>
          <p:cNvSpPr txBox="1"/>
          <p:nvPr/>
        </p:nvSpPr>
        <p:spPr>
          <a:xfrm>
            <a:off x="6015987" y="5805390"/>
            <a:ext cx="228600" cy="1493520"/>
          </a:xfrm>
          <a:prstGeom prst="rect">
            <a:avLst/>
          </a:prstGeom>
        </p:spPr>
        <p:txBody>
          <a:bodyPr vert="horz" wrap="square" lIns="0" tIns="0" rIns="0" bIns="0" rtlCol="0">
            <a:spAutoFit/>
          </a:bodyPr>
          <a:lstStyle/>
          <a:p>
            <a:pPr marL="12700">
              <a:lnSpc>
                <a:spcPct val="100000"/>
              </a:lnSpc>
            </a:pPr>
            <a:r>
              <a:rPr sz="1200" dirty="0">
                <a:latin typeface="Times New Roman"/>
                <a:cs typeface="Times New Roman"/>
              </a:rPr>
              <a:t>8</a:t>
            </a:r>
            <a:r>
              <a:rPr sz="1200" spc="-5" dirty="0">
                <a:latin typeface="Times New Roman"/>
                <a:cs typeface="Times New Roman"/>
              </a:rPr>
              <a:t>-</a:t>
            </a:r>
            <a:r>
              <a:rPr sz="1200" dirty="0">
                <a:latin typeface="Times New Roman"/>
                <a:cs typeface="Times New Roman"/>
              </a:rPr>
              <a:t>9</a:t>
            </a:r>
            <a:endParaRPr sz="1200">
              <a:latin typeface="Times New Roman"/>
              <a:cs typeface="Times New Roman"/>
            </a:endParaRPr>
          </a:p>
          <a:p>
            <a:pPr marL="12700">
              <a:lnSpc>
                <a:spcPct val="100000"/>
              </a:lnSpc>
              <a:spcBef>
                <a:spcPts val="635"/>
              </a:spcBef>
            </a:pPr>
            <a:r>
              <a:rPr sz="1200" dirty="0">
                <a:latin typeface="Times New Roman"/>
                <a:cs typeface="Times New Roman"/>
              </a:rPr>
              <a:t>9</a:t>
            </a:r>
            <a:endParaRPr sz="1200">
              <a:latin typeface="Times New Roman"/>
              <a:cs typeface="Times New Roman"/>
            </a:endParaRPr>
          </a:p>
          <a:p>
            <a:pPr marL="12700">
              <a:lnSpc>
                <a:spcPct val="100000"/>
              </a:lnSpc>
              <a:spcBef>
                <a:spcPts val="625"/>
              </a:spcBef>
            </a:pPr>
            <a:r>
              <a:rPr sz="1200" dirty="0">
                <a:latin typeface="Times New Roman"/>
                <a:cs typeface="Times New Roman"/>
              </a:rPr>
              <a:t>9</a:t>
            </a:r>
            <a:endParaRPr sz="1200">
              <a:latin typeface="Times New Roman"/>
              <a:cs typeface="Times New Roman"/>
            </a:endParaRPr>
          </a:p>
          <a:p>
            <a:pPr marL="12700">
              <a:lnSpc>
                <a:spcPct val="100000"/>
              </a:lnSpc>
              <a:spcBef>
                <a:spcPts val="635"/>
              </a:spcBef>
            </a:pPr>
            <a:r>
              <a:rPr sz="1200" dirty="0">
                <a:latin typeface="Times New Roman"/>
                <a:cs typeface="Times New Roman"/>
              </a:rPr>
              <a:t>10</a:t>
            </a:r>
            <a:endParaRPr sz="1200">
              <a:latin typeface="Times New Roman"/>
              <a:cs typeface="Times New Roman"/>
            </a:endParaRPr>
          </a:p>
          <a:p>
            <a:pPr marL="12700">
              <a:lnSpc>
                <a:spcPct val="100000"/>
              </a:lnSpc>
              <a:spcBef>
                <a:spcPts val="625"/>
              </a:spcBef>
            </a:pPr>
            <a:r>
              <a:rPr sz="1200" dirty="0">
                <a:latin typeface="Times New Roman"/>
                <a:cs typeface="Times New Roman"/>
              </a:rPr>
              <a:t>11</a:t>
            </a:r>
            <a:endParaRPr sz="1200">
              <a:latin typeface="Times New Roman"/>
              <a:cs typeface="Times New Roman"/>
            </a:endParaRPr>
          </a:p>
          <a:p>
            <a:pPr marL="12700">
              <a:lnSpc>
                <a:spcPct val="100000"/>
              </a:lnSpc>
              <a:spcBef>
                <a:spcPts val="635"/>
              </a:spcBef>
            </a:pPr>
            <a:r>
              <a:rPr sz="1200" dirty="0">
                <a:latin typeface="Times New Roman"/>
                <a:cs typeface="Times New Roman"/>
              </a:rPr>
              <a:t>12</a:t>
            </a:r>
            <a:endParaRPr sz="1200">
              <a:latin typeface="Times New Roman"/>
              <a:cs typeface="Times New Roman"/>
            </a:endParaRPr>
          </a:p>
        </p:txBody>
      </p:sp>
      <p:sp>
        <p:nvSpPr>
          <p:cNvPr id="14" name="object 14"/>
          <p:cNvSpPr txBox="1"/>
          <p:nvPr/>
        </p:nvSpPr>
        <p:spPr>
          <a:xfrm>
            <a:off x="618224" y="6594823"/>
            <a:ext cx="1903730" cy="703580"/>
          </a:xfrm>
          <a:prstGeom prst="rect">
            <a:avLst/>
          </a:prstGeom>
        </p:spPr>
        <p:txBody>
          <a:bodyPr vert="horz" wrap="square" lIns="0" tIns="0" rIns="0" bIns="0" rtlCol="0">
            <a:spAutoFit/>
          </a:bodyPr>
          <a:lstStyle/>
          <a:p>
            <a:pPr marL="151130" indent="-138430">
              <a:lnSpc>
                <a:spcPct val="100000"/>
              </a:lnSpc>
              <a:buFont typeface="Times New Roman"/>
              <a:buAutoNum type="arabicPeriod" startAt="5"/>
              <a:tabLst>
                <a:tab pos="151765" algn="l"/>
              </a:tabLst>
            </a:pPr>
            <a:r>
              <a:rPr sz="1200" dirty="0">
                <a:latin typeface="Times New Roman"/>
                <a:cs typeface="Times New Roman"/>
              </a:rPr>
              <a:t>R</a:t>
            </a:r>
            <a:r>
              <a:rPr sz="1200" spc="-5" dirty="0">
                <a:latin typeface="Times New Roman"/>
                <a:cs typeface="Times New Roman"/>
              </a:rPr>
              <a:t>e</a:t>
            </a:r>
            <a:r>
              <a:rPr sz="1200" dirty="0">
                <a:latin typeface="Times New Roman"/>
                <a:cs typeface="Times New Roman"/>
              </a:rPr>
              <a:t>sults </a:t>
            </a:r>
            <a:r>
              <a:rPr sz="1200" spc="-5" dirty="0">
                <a:latin typeface="Times New Roman"/>
                <a:cs typeface="Times New Roman"/>
              </a:rPr>
              <a:t>a</a:t>
            </a:r>
            <a:r>
              <a:rPr sz="1200" dirty="0">
                <a:latin typeface="Times New Roman"/>
                <a:cs typeface="Times New Roman"/>
              </a:rPr>
              <a:t>nd dis</a:t>
            </a:r>
            <a:r>
              <a:rPr sz="1200" spc="-5" dirty="0">
                <a:latin typeface="Times New Roman"/>
                <a:cs typeface="Times New Roman"/>
              </a:rPr>
              <a:t>c</a:t>
            </a:r>
            <a:r>
              <a:rPr sz="1200" dirty="0">
                <a:latin typeface="Times New Roman"/>
                <a:cs typeface="Times New Roman"/>
              </a:rPr>
              <a:t>ussion</a:t>
            </a:r>
            <a:endParaRPr sz="1200">
              <a:latin typeface="Times New Roman"/>
              <a:cs typeface="Times New Roman"/>
            </a:endParaRPr>
          </a:p>
          <a:p>
            <a:pPr marL="151130" indent="-138430">
              <a:lnSpc>
                <a:spcPct val="100000"/>
              </a:lnSpc>
              <a:spcBef>
                <a:spcPts val="625"/>
              </a:spcBef>
              <a:buFont typeface="Times New Roman"/>
              <a:buAutoNum type="arabicPeriod" startAt="5"/>
              <a:tabLst>
                <a:tab pos="151765" algn="l"/>
              </a:tabLst>
            </a:pPr>
            <a:r>
              <a:rPr sz="1200" dirty="0">
                <a:latin typeface="Times New Roman"/>
                <a:cs typeface="Times New Roman"/>
              </a:rPr>
              <a:t>Con</a:t>
            </a:r>
            <a:r>
              <a:rPr sz="1200" spc="-5" dirty="0">
                <a:latin typeface="Times New Roman"/>
                <a:cs typeface="Times New Roman"/>
              </a:rPr>
              <a:t>c</a:t>
            </a:r>
            <a:r>
              <a:rPr sz="1200" dirty="0">
                <a:latin typeface="Times New Roman"/>
                <a:cs typeface="Times New Roman"/>
              </a:rPr>
              <a:t>lusion </a:t>
            </a:r>
            <a:r>
              <a:rPr sz="1200" spc="-5" dirty="0">
                <a:latin typeface="Times New Roman"/>
                <a:cs typeface="Times New Roman"/>
              </a:rPr>
              <a:t>a</a:t>
            </a:r>
            <a:r>
              <a:rPr sz="1200" dirty="0">
                <a:latin typeface="Times New Roman"/>
                <a:cs typeface="Times New Roman"/>
              </a:rPr>
              <a:t>nd f</a:t>
            </a:r>
            <a:r>
              <a:rPr sz="1200" spc="-5" dirty="0">
                <a:latin typeface="Times New Roman"/>
                <a:cs typeface="Times New Roman"/>
              </a:rPr>
              <a:t>u</a:t>
            </a:r>
            <a:r>
              <a:rPr sz="1200" dirty="0">
                <a:latin typeface="Times New Roman"/>
                <a:cs typeface="Times New Roman"/>
              </a:rPr>
              <a:t>ture</a:t>
            </a:r>
            <a:r>
              <a:rPr sz="1200" spc="-10" dirty="0">
                <a:latin typeface="Times New Roman"/>
                <a:cs typeface="Times New Roman"/>
              </a:rPr>
              <a:t> </a:t>
            </a:r>
            <a:r>
              <a:rPr sz="1200" dirty="0">
                <a:latin typeface="Times New Roman"/>
                <a:cs typeface="Times New Roman"/>
              </a:rPr>
              <a:t>s</a:t>
            </a:r>
            <a:r>
              <a:rPr sz="1200" spc="5" dirty="0">
                <a:latin typeface="Times New Roman"/>
                <a:cs typeface="Times New Roman"/>
              </a:rPr>
              <a:t>c</a:t>
            </a:r>
            <a:r>
              <a:rPr sz="1200" dirty="0">
                <a:latin typeface="Times New Roman"/>
                <a:cs typeface="Times New Roman"/>
              </a:rPr>
              <a:t>ope</a:t>
            </a:r>
            <a:endParaRPr sz="1200">
              <a:latin typeface="Times New Roman"/>
              <a:cs typeface="Times New Roman"/>
            </a:endParaRPr>
          </a:p>
          <a:p>
            <a:pPr marL="151130" indent="-138430">
              <a:lnSpc>
                <a:spcPct val="100000"/>
              </a:lnSpc>
              <a:spcBef>
                <a:spcPts val="635"/>
              </a:spcBef>
              <a:buFont typeface="Times New Roman"/>
              <a:buAutoNum type="arabicPeriod" startAt="5"/>
              <a:tabLst>
                <a:tab pos="151765" algn="l"/>
              </a:tabLst>
            </a:pPr>
            <a:r>
              <a:rPr sz="1200" dirty="0">
                <a:latin typeface="Times New Roman"/>
                <a:cs typeface="Times New Roman"/>
              </a:rPr>
              <a:t>R</a:t>
            </a:r>
            <a:r>
              <a:rPr sz="1200" spc="-5" dirty="0">
                <a:latin typeface="Times New Roman"/>
                <a:cs typeface="Times New Roman"/>
              </a:rPr>
              <a:t>e</a:t>
            </a:r>
            <a:r>
              <a:rPr sz="1200" dirty="0">
                <a:latin typeface="Times New Roman"/>
                <a:cs typeface="Times New Roman"/>
              </a:rPr>
              <a:t>f</a:t>
            </a:r>
            <a:r>
              <a:rPr sz="1200" spc="-10" dirty="0">
                <a:latin typeface="Times New Roman"/>
                <a:cs typeface="Times New Roman"/>
              </a:rPr>
              <a:t>e</a:t>
            </a:r>
            <a:r>
              <a:rPr sz="1200" dirty="0">
                <a:latin typeface="Times New Roman"/>
                <a:cs typeface="Times New Roman"/>
              </a:rPr>
              <a:t>r</a:t>
            </a:r>
            <a:r>
              <a:rPr sz="1200" spc="-10" dirty="0">
                <a:latin typeface="Times New Roman"/>
                <a:cs typeface="Times New Roman"/>
              </a:rPr>
              <a:t>e</a:t>
            </a:r>
            <a:r>
              <a:rPr sz="1200" spc="10" dirty="0">
                <a:latin typeface="Times New Roman"/>
                <a:cs typeface="Times New Roman"/>
              </a:rPr>
              <a:t>n</a:t>
            </a:r>
            <a:r>
              <a:rPr sz="1200" spc="-5" dirty="0">
                <a:latin typeface="Times New Roman"/>
                <a:cs typeface="Times New Roman"/>
              </a:rPr>
              <a:t>ce</a:t>
            </a:r>
            <a:r>
              <a:rPr sz="1200" dirty="0">
                <a:latin typeface="Times New Roman"/>
                <a:cs typeface="Times New Roman"/>
              </a:rPr>
              <a:t>s</a:t>
            </a:r>
            <a:endParaRPr sz="12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4050" y="1155700"/>
            <a:ext cx="6248400" cy="8577220"/>
          </a:xfrm>
          <a:prstGeom prst="rect">
            <a:avLst/>
          </a:prstGeom>
        </p:spPr>
        <p:txBody>
          <a:bodyPr vert="horz" wrap="square" lIns="0" tIns="0" rIns="0" bIns="0" rtlCol="0">
            <a:spAutoFit/>
          </a:bodyPr>
          <a:lstStyle/>
          <a:p>
            <a:pPr algn="ctr">
              <a:lnSpc>
                <a:spcPct val="100000"/>
              </a:lnSpc>
            </a:pPr>
            <a:r>
              <a:rPr sz="1600" b="1" spc="-10" dirty="0">
                <a:latin typeface="Times New Roman"/>
                <a:cs typeface="Times New Roman"/>
              </a:rPr>
              <a:t>1.INTROD</a:t>
            </a:r>
            <a:r>
              <a:rPr sz="1600" b="1" spc="-15" dirty="0">
                <a:latin typeface="Times New Roman"/>
                <a:cs typeface="Times New Roman"/>
              </a:rPr>
              <a:t>UCT</a:t>
            </a:r>
            <a:r>
              <a:rPr sz="1600" b="1" spc="0" dirty="0">
                <a:latin typeface="Times New Roman"/>
                <a:cs typeface="Times New Roman"/>
              </a:rPr>
              <a:t>I</a:t>
            </a:r>
            <a:r>
              <a:rPr sz="1600" b="1" spc="-25" dirty="0">
                <a:latin typeface="Times New Roman"/>
                <a:cs typeface="Times New Roman"/>
              </a:rPr>
              <a:t>O</a:t>
            </a:r>
            <a:r>
              <a:rPr sz="1600" b="1" spc="-15" dirty="0">
                <a:latin typeface="Times New Roman"/>
                <a:cs typeface="Times New Roman"/>
              </a:rPr>
              <a:t>N</a:t>
            </a:r>
            <a:endParaRPr sz="1600" dirty="0">
              <a:latin typeface="Times New Roman"/>
              <a:cs typeface="Times New Roman"/>
            </a:endParaRPr>
          </a:p>
          <a:p>
            <a:pPr marL="12700" algn="just">
              <a:lnSpc>
                <a:spcPct val="100000"/>
              </a:lnSpc>
              <a:spcBef>
                <a:spcPts val="835"/>
              </a:spcBef>
            </a:pPr>
            <a:r>
              <a:rPr sz="2000" dirty="0">
                <a:latin typeface="Times New Roman"/>
                <a:cs typeface="Times New Roman"/>
              </a:rPr>
              <a:t>1.1,</a:t>
            </a:r>
            <a:r>
              <a:rPr sz="2000" spc="-10" dirty="0">
                <a:latin typeface="Times New Roman"/>
                <a:cs typeface="Times New Roman"/>
              </a:rPr>
              <a:t>Ov</a:t>
            </a:r>
            <a:r>
              <a:rPr sz="2000" dirty="0">
                <a:latin typeface="Times New Roman"/>
                <a:cs typeface="Times New Roman"/>
              </a:rPr>
              <a:t>er</a:t>
            </a:r>
            <a:r>
              <a:rPr sz="2000" spc="-5" dirty="0">
                <a:latin typeface="Times New Roman"/>
                <a:cs typeface="Times New Roman"/>
              </a:rPr>
              <a:t>v</a:t>
            </a:r>
            <a:r>
              <a:rPr sz="2000" dirty="0">
                <a:latin typeface="Times New Roman"/>
                <a:cs typeface="Times New Roman"/>
              </a:rPr>
              <a:t>ie</a:t>
            </a:r>
            <a:r>
              <a:rPr sz="2000" spc="-20" dirty="0">
                <a:latin typeface="Times New Roman"/>
                <a:cs typeface="Times New Roman"/>
              </a:rPr>
              <a:t>w</a:t>
            </a:r>
            <a:r>
              <a:rPr sz="1400" dirty="0">
                <a:latin typeface="Times New Roman"/>
                <a:cs typeface="Times New Roman"/>
              </a:rPr>
              <a:t>:</a:t>
            </a:r>
          </a:p>
          <a:p>
            <a:pPr marL="12700" marR="7620">
              <a:spcBef>
                <a:spcPts val="120"/>
              </a:spcBef>
            </a:pPr>
            <a:r>
              <a:rPr sz="2000" spc="-20" dirty="0">
                <a:latin typeface="Times New Roman"/>
                <a:cs typeface="Times New Roman"/>
              </a:rPr>
              <a:t>I</a:t>
            </a:r>
            <a:r>
              <a:rPr sz="2000" dirty="0">
                <a:latin typeface="Times New Roman"/>
                <a:cs typeface="Times New Roman"/>
              </a:rPr>
              <a:t>n this proj</a:t>
            </a:r>
            <a:r>
              <a:rPr sz="2000" spc="5" dirty="0">
                <a:latin typeface="Times New Roman"/>
                <a:cs typeface="Times New Roman"/>
              </a:rPr>
              <a:t>e</a:t>
            </a:r>
            <a:r>
              <a:rPr sz="2000" spc="-5" dirty="0">
                <a:latin typeface="Times New Roman"/>
                <a:cs typeface="Times New Roman"/>
              </a:rPr>
              <a:t>c</a:t>
            </a:r>
            <a:r>
              <a:rPr sz="2000" dirty="0">
                <a:latin typeface="Times New Roman"/>
                <a:cs typeface="Times New Roman"/>
              </a:rPr>
              <a:t>t ,</a:t>
            </a:r>
            <a:r>
              <a:rPr sz="2000" spc="5" dirty="0">
                <a:latin typeface="Times New Roman"/>
                <a:cs typeface="Times New Roman"/>
              </a:rPr>
              <a:t> </a:t>
            </a:r>
            <a:r>
              <a:rPr sz="2000" dirty="0">
                <a:latin typeface="Times New Roman"/>
                <a:cs typeface="Times New Roman"/>
              </a:rPr>
              <a:t>we</a:t>
            </a:r>
            <a:r>
              <a:rPr sz="2000" spc="-10" dirty="0">
                <a:latin typeface="Times New Roman"/>
                <a:cs typeface="Times New Roman"/>
              </a:rPr>
              <a:t> </a:t>
            </a:r>
            <a:r>
              <a:rPr sz="2000" dirty="0">
                <a:latin typeface="Times New Roman"/>
                <a:cs typeface="Times New Roman"/>
              </a:rPr>
              <a:t>pro</a:t>
            </a:r>
            <a:r>
              <a:rPr sz="2000" spc="-5" dirty="0">
                <a:latin typeface="Times New Roman"/>
                <a:cs typeface="Times New Roman"/>
              </a:rPr>
              <a:t>p</a:t>
            </a:r>
            <a:r>
              <a:rPr sz="2000" spc="10" dirty="0">
                <a:latin typeface="Times New Roman"/>
                <a:cs typeface="Times New Roman"/>
              </a:rPr>
              <a:t>o</a:t>
            </a:r>
            <a:r>
              <a:rPr sz="2000" dirty="0">
                <a:latin typeface="Times New Roman"/>
                <a:cs typeface="Times New Roman"/>
              </a:rPr>
              <a:t>se</a:t>
            </a:r>
            <a:r>
              <a:rPr sz="2000" spc="-5" dirty="0">
                <a:latin typeface="Times New Roman"/>
                <a:cs typeface="Times New Roman"/>
              </a:rPr>
              <a:t> </a:t>
            </a:r>
            <a:r>
              <a:rPr sz="2000" dirty="0">
                <a:latin typeface="Times New Roman"/>
                <a:cs typeface="Times New Roman"/>
              </a:rPr>
              <a:t>a</a:t>
            </a:r>
            <a:r>
              <a:rPr sz="2000" spc="-5" dirty="0">
                <a:latin typeface="Times New Roman"/>
                <a:cs typeface="Times New Roman"/>
              </a:rPr>
              <a:t> </a:t>
            </a:r>
            <a:r>
              <a:rPr sz="2000" dirty="0">
                <a:latin typeface="Times New Roman"/>
                <a:cs typeface="Times New Roman"/>
              </a:rPr>
              <a:t>re</a:t>
            </a:r>
            <a:r>
              <a:rPr sz="2000" spc="-5" dirty="0">
                <a:latin typeface="Times New Roman"/>
                <a:cs typeface="Times New Roman"/>
              </a:rPr>
              <a:t>a</a:t>
            </a:r>
            <a:r>
              <a:rPr sz="2000" spc="5" dirty="0">
                <a:latin typeface="Times New Roman"/>
                <a:cs typeface="Times New Roman"/>
              </a:rPr>
              <a:t>l</a:t>
            </a:r>
            <a:r>
              <a:rPr sz="2000" spc="-5" dirty="0">
                <a:latin typeface="Times New Roman"/>
                <a:cs typeface="Times New Roman"/>
              </a:rPr>
              <a:t>-</a:t>
            </a:r>
            <a:r>
              <a:rPr sz="2000" dirty="0">
                <a:latin typeface="Times New Roman"/>
                <a:cs typeface="Times New Roman"/>
              </a:rPr>
              <a:t>time online sh</a:t>
            </a:r>
            <a:r>
              <a:rPr sz="2000" spc="5" dirty="0">
                <a:latin typeface="Times New Roman"/>
                <a:cs typeface="Times New Roman"/>
              </a:rPr>
              <a:t>o</a:t>
            </a:r>
            <a:r>
              <a:rPr sz="2000" dirty="0">
                <a:latin typeface="Times New Roman"/>
                <a:cs typeface="Times New Roman"/>
              </a:rPr>
              <a:t>pp</a:t>
            </a:r>
            <a:r>
              <a:rPr sz="2000" spc="-5" dirty="0">
                <a:latin typeface="Times New Roman"/>
                <a:cs typeface="Times New Roman"/>
              </a:rPr>
              <a:t>e</a:t>
            </a:r>
            <a:r>
              <a:rPr sz="2000" dirty="0">
                <a:latin typeface="Times New Roman"/>
                <a:cs typeface="Times New Roman"/>
              </a:rPr>
              <a:t>rs b</a:t>
            </a:r>
            <a:r>
              <a:rPr sz="2000" spc="-10" dirty="0">
                <a:latin typeface="Times New Roman"/>
                <a:cs typeface="Times New Roman"/>
              </a:rPr>
              <a:t>e</a:t>
            </a:r>
            <a:r>
              <a:rPr sz="2000" dirty="0">
                <a:latin typeface="Times New Roman"/>
                <a:cs typeface="Times New Roman"/>
              </a:rPr>
              <a:t>h</a:t>
            </a:r>
            <a:r>
              <a:rPr sz="2000" spc="-5" dirty="0">
                <a:latin typeface="Times New Roman"/>
                <a:cs typeface="Times New Roman"/>
              </a:rPr>
              <a:t>a</a:t>
            </a:r>
            <a:r>
              <a:rPr sz="2000" dirty="0">
                <a:latin typeface="Times New Roman"/>
                <a:cs typeface="Times New Roman"/>
              </a:rPr>
              <a:t>vi</a:t>
            </a:r>
            <a:r>
              <a:rPr sz="2000" spc="10" dirty="0">
                <a:latin typeface="Times New Roman"/>
                <a:cs typeface="Times New Roman"/>
              </a:rPr>
              <a:t>o</a:t>
            </a:r>
            <a:r>
              <a:rPr sz="2000" dirty="0">
                <a:latin typeface="Times New Roman"/>
                <a:cs typeface="Times New Roman"/>
              </a:rPr>
              <a:t>r </a:t>
            </a:r>
            <a:r>
              <a:rPr sz="2000" spc="-10" dirty="0">
                <a:latin typeface="Times New Roman"/>
                <a:cs typeface="Times New Roman"/>
              </a:rPr>
              <a:t>a</a:t>
            </a:r>
            <a:r>
              <a:rPr sz="2000" dirty="0">
                <a:latin typeface="Times New Roman"/>
                <a:cs typeface="Times New Roman"/>
              </a:rPr>
              <a:t>n</a:t>
            </a:r>
            <a:r>
              <a:rPr sz="2000" spc="-5" dirty="0">
                <a:latin typeface="Times New Roman"/>
                <a:cs typeface="Times New Roman"/>
              </a:rPr>
              <a:t>a</a:t>
            </a:r>
            <a:r>
              <a:rPr sz="2000" spc="25" dirty="0">
                <a:latin typeface="Times New Roman"/>
                <a:cs typeface="Times New Roman"/>
              </a:rPr>
              <a:t>l</a:t>
            </a:r>
            <a:r>
              <a:rPr sz="2000" spc="-25" dirty="0">
                <a:latin typeface="Times New Roman"/>
                <a:cs typeface="Times New Roman"/>
              </a:rPr>
              <a:t>y</a:t>
            </a:r>
            <a:r>
              <a:rPr sz="2000" dirty="0">
                <a:latin typeface="Times New Roman"/>
                <a:cs typeface="Times New Roman"/>
              </a:rPr>
              <a:t>sis </a:t>
            </a:r>
            <a:r>
              <a:rPr sz="2000" spc="10" dirty="0">
                <a:latin typeface="Times New Roman"/>
                <a:cs typeface="Times New Roman"/>
              </a:rPr>
              <a:t>s</a:t>
            </a:r>
            <a:r>
              <a:rPr sz="2000" spc="-25" dirty="0">
                <a:latin typeface="Times New Roman"/>
                <a:cs typeface="Times New Roman"/>
              </a:rPr>
              <a:t>y</a:t>
            </a:r>
            <a:r>
              <a:rPr sz="2000" spc="10" dirty="0">
                <a:latin typeface="Times New Roman"/>
                <a:cs typeface="Times New Roman"/>
              </a:rPr>
              <a:t>s</a:t>
            </a:r>
            <a:r>
              <a:rPr sz="2000" dirty="0">
                <a:latin typeface="Times New Roman"/>
                <a:cs typeface="Times New Roman"/>
              </a:rPr>
              <a:t>tem </a:t>
            </a:r>
            <a:r>
              <a:rPr sz="2000" spc="-5" dirty="0">
                <a:latin typeface="Times New Roman"/>
                <a:cs typeface="Times New Roman"/>
              </a:rPr>
              <a:t>c</a:t>
            </a:r>
            <a:r>
              <a:rPr sz="2000" dirty="0">
                <a:latin typeface="Times New Roman"/>
                <a:cs typeface="Times New Roman"/>
              </a:rPr>
              <a:t>onsisting</a:t>
            </a:r>
            <a:r>
              <a:rPr sz="2000" spc="-15" dirty="0">
                <a:latin typeface="Times New Roman"/>
                <a:cs typeface="Times New Roman"/>
              </a:rPr>
              <a:t> </a:t>
            </a:r>
            <a:r>
              <a:rPr sz="2000" spc="10" dirty="0">
                <a:latin typeface="Times New Roman"/>
                <a:cs typeface="Times New Roman"/>
              </a:rPr>
              <a:t>o</a:t>
            </a:r>
            <a:r>
              <a:rPr sz="2000" dirty="0">
                <a:latin typeface="Times New Roman"/>
                <a:cs typeface="Times New Roman"/>
              </a:rPr>
              <a:t>f t</a:t>
            </a:r>
            <a:r>
              <a:rPr sz="2000" spc="-5" dirty="0">
                <a:latin typeface="Times New Roman"/>
                <a:cs typeface="Times New Roman"/>
              </a:rPr>
              <a:t>w</a:t>
            </a:r>
            <a:r>
              <a:rPr sz="2000" dirty="0">
                <a:latin typeface="Times New Roman"/>
                <a:cs typeface="Times New Roman"/>
              </a:rPr>
              <a:t>o</a:t>
            </a:r>
            <a:r>
              <a:rPr sz="2000" spc="10" dirty="0">
                <a:latin typeface="Times New Roman"/>
                <a:cs typeface="Times New Roman"/>
              </a:rPr>
              <a:t> </a:t>
            </a:r>
            <a:r>
              <a:rPr sz="2000" dirty="0">
                <a:latin typeface="Times New Roman"/>
                <a:cs typeface="Times New Roman"/>
              </a:rPr>
              <a:t>modul</a:t>
            </a:r>
            <a:r>
              <a:rPr sz="2000" spc="-5" dirty="0">
                <a:latin typeface="Times New Roman"/>
                <a:cs typeface="Times New Roman"/>
              </a:rPr>
              <a:t>e</a:t>
            </a:r>
            <a:r>
              <a:rPr sz="2000" dirty="0">
                <a:latin typeface="Times New Roman"/>
                <a:cs typeface="Times New Roman"/>
              </a:rPr>
              <a:t>s whi</a:t>
            </a:r>
            <a:r>
              <a:rPr sz="2000" spc="-5" dirty="0">
                <a:latin typeface="Times New Roman"/>
                <a:cs typeface="Times New Roman"/>
              </a:rPr>
              <a:t>c</a:t>
            </a:r>
            <a:r>
              <a:rPr sz="2000" dirty="0">
                <a:latin typeface="Times New Roman"/>
                <a:cs typeface="Times New Roman"/>
              </a:rPr>
              <a:t>h simultan</a:t>
            </a:r>
            <a:r>
              <a:rPr sz="2000" spc="-10" dirty="0">
                <a:latin typeface="Times New Roman"/>
                <a:cs typeface="Times New Roman"/>
              </a:rPr>
              <a:t>e</a:t>
            </a:r>
            <a:r>
              <a:rPr sz="2000" dirty="0">
                <a:latin typeface="Times New Roman"/>
                <a:cs typeface="Times New Roman"/>
              </a:rPr>
              <a:t>ous</a:t>
            </a:r>
            <a:r>
              <a:rPr sz="2000" spc="10" dirty="0">
                <a:latin typeface="Times New Roman"/>
                <a:cs typeface="Times New Roman"/>
              </a:rPr>
              <a:t>l</a:t>
            </a:r>
            <a:r>
              <a:rPr sz="2000" dirty="0">
                <a:latin typeface="Times New Roman"/>
                <a:cs typeface="Times New Roman"/>
              </a:rPr>
              <a:t>y</a:t>
            </a:r>
            <a:r>
              <a:rPr sz="2000" spc="-25" dirty="0">
                <a:latin typeface="Times New Roman"/>
                <a:cs typeface="Times New Roman"/>
              </a:rPr>
              <a:t> </a:t>
            </a:r>
            <a:r>
              <a:rPr sz="2000" dirty="0">
                <a:latin typeface="Times New Roman"/>
                <a:cs typeface="Times New Roman"/>
              </a:rPr>
              <a:t>p</a:t>
            </a:r>
            <a:r>
              <a:rPr sz="2000" spc="5" dirty="0">
                <a:latin typeface="Times New Roman"/>
                <a:cs typeface="Times New Roman"/>
              </a:rPr>
              <a:t>r</a:t>
            </a:r>
            <a:r>
              <a:rPr sz="2000" spc="-5" dirty="0">
                <a:latin typeface="Times New Roman"/>
                <a:cs typeface="Times New Roman"/>
              </a:rPr>
              <a:t>e</a:t>
            </a:r>
            <a:r>
              <a:rPr sz="2000" dirty="0">
                <a:latin typeface="Times New Roman"/>
                <a:cs typeface="Times New Roman"/>
              </a:rPr>
              <a:t>dicts the</a:t>
            </a:r>
            <a:r>
              <a:rPr sz="2000" spc="-5" dirty="0">
                <a:latin typeface="Times New Roman"/>
                <a:cs typeface="Times New Roman"/>
              </a:rPr>
              <a:t> </a:t>
            </a:r>
            <a:r>
              <a:rPr sz="2000" dirty="0">
                <a:latin typeface="Times New Roman"/>
                <a:cs typeface="Times New Roman"/>
              </a:rPr>
              <a:t>visito</a:t>
            </a:r>
            <a:r>
              <a:rPr sz="2000" spc="10" dirty="0">
                <a:latin typeface="Times New Roman"/>
                <a:cs typeface="Times New Roman"/>
              </a:rPr>
              <a:t>r</a:t>
            </a:r>
            <a:r>
              <a:rPr sz="2000" spc="-5" dirty="0">
                <a:latin typeface="Times New Roman"/>
                <a:cs typeface="Times New Roman"/>
              </a:rPr>
              <a:t>’</a:t>
            </a:r>
            <a:r>
              <a:rPr sz="2000" dirty="0">
                <a:latin typeface="Times New Roman"/>
                <a:cs typeface="Times New Roman"/>
              </a:rPr>
              <a:t>s shopping</a:t>
            </a:r>
            <a:r>
              <a:rPr sz="2000" spc="-15" dirty="0">
                <a:latin typeface="Times New Roman"/>
                <a:cs typeface="Times New Roman"/>
              </a:rPr>
              <a:t> </a:t>
            </a:r>
            <a:r>
              <a:rPr sz="2000" dirty="0">
                <a:latin typeface="Times New Roman"/>
                <a:cs typeface="Times New Roman"/>
              </a:rPr>
              <a:t>int</a:t>
            </a:r>
            <a:r>
              <a:rPr sz="2000" spc="-5" dirty="0">
                <a:latin typeface="Times New Roman"/>
                <a:cs typeface="Times New Roman"/>
              </a:rPr>
              <a:t>e</a:t>
            </a:r>
            <a:r>
              <a:rPr sz="2000" dirty="0">
                <a:latin typeface="Times New Roman"/>
                <a:cs typeface="Times New Roman"/>
              </a:rPr>
              <a:t>nt and W</a:t>
            </a:r>
            <a:r>
              <a:rPr sz="2000" spc="-5" dirty="0">
                <a:latin typeface="Times New Roman"/>
                <a:cs typeface="Times New Roman"/>
              </a:rPr>
              <a:t>e</a:t>
            </a:r>
            <a:r>
              <a:rPr sz="2000" dirty="0">
                <a:latin typeface="Times New Roman"/>
                <a:cs typeface="Times New Roman"/>
              </a:rPr>
              <a:t>b site ab</a:t>
            </a:r>
            <a:r>
              <a:rPr sz="2000" spc="-5" dirty="0">
                <a:latin typeface="Times New Roman"/>
                <a:cs typeface="Times New Roman"/>
              </a:rPr>
              <a:t>a</a:t>
            </a:r>
            <a:r>
              <a:rPr sz="2000" dirty="0">
                <a:latin typeface="Times New Roman"/>
                <a:cs typeface="Times New Roman"/>
              </a:rPr>
              <a:t>ndonment lik</a:t>
            </a:r>
            <a:r>
              <a:rPr sz="2000" spc="-5" dirty="0">
                <a:latin typeface="Times New Roman"/>
                <a:cs typeface="Times New Roman"/>
              </a:rPr>
              <a:t>e</a:t>
            </a:r>
            <a:r>
              <a:rPr sz="2000" dirty="0">
                <a:latin typeface="Times New Roman"/>
                <a:cs typeface="Times New Roman"/>
              </a:rPr>
              <a:t>lihood</a:t>
            </a:r>
            <a:r>
              <a:rPr sz="2000" spc="15" dirty="0">
                <a:latin typeface="Times New Roman"/>
                <a:cs typeface="Times New Roman"/>
              </a:rPr>
              <a:t> </a:t>
            </a:r>
            <a:r>
              <a:rPr sz="2000" spc="10" dirty="0">
                <a:latin typeface="Times New Roman"/>
                <a:cs typeface="Times New Roman"/>
              </a:rPr>
              <a:t>.</a:t>
            </a:r>
            <a:r>
              <a:rPr sz="2000" spc="-20" dirty="0">
                <a:latin typeface="Times New Roman"/>
                <a:cs typeface="Times New Roman"/>
              </a:rPr>
              <a:t>I</a:t>
            </a:r>
            <a:r>
              <a:rPr sz="2000" dirty="0">
                <a:latin typeface="Times New Roman"/>
                <a:cs typeface="Times New Roman"/>
              </a:rPr>
              <a:t>n the </a:t>
            </a:r>
            <a:r>
              <a:rPr sz="2000" spc="-10" dirty="0">
                <a:latin typeface="Times New Roman"/>
                <a:cs typeface="Times New Roman"/>
              </a:rPr>
              <a:t>f</a:t>
            </a:r>
            <a:r>
              <a:rPr sz="2000" dirty="0">
                <a:latin typeface="Times New Roman"/>
                <a:cs typeface="Times New Roman"/>
              </a:rPr>
              <a:t>irst module</a:t>
            </a:r>
            <a:r>
              <a:rPr sz="2000" spc="-5" dirty="0">
                <a:latin typeface="Times New Roman"/>
                <a:cs typeface="Times New Roman"/>
              </a:rPr>
              <a:t> </a:t>
            </a:r>
            <a:r>
              <a:rPr sz="2000" dirty="0">
                <a:latin typeface="Times New Roman"/>
                <a:cs typeface="Times New Roman"/>
              </a:rPr>
              <a:t>,we</a:t>
            </a:r>
            <a:r>
              <a:rPr sz="2000" spc="-10" dirty="0">
                <a:latin typeface="Times New Roman"/>
                <a:cs typeface="Times New Roman"/>
              </a:rPr>
              <a:t> </a:t>
            </a:r>
            <a:r>
              <a:rPr sz="2000" dirty="0">
                <a:latin typeface="Times New Roman"/>
                <a:cs typeface="Times New Roman"/>
              </a:rPr>
              <a:t>pr</a:t>
            </a:r>
            <a:r>
              <a:rPr sz="2000" spc="-10" dirty="0">
                <a:latin typeface="Times New Roman"/>
                <a:cs typeface="Times New Roman"/>
              </a:rPr>
              <a:t>e</a:t>
            </a:r>
            <a:r>
              <a:rPr sz="2000" dirty="0">
                <a:latin typeface="Times New Roman"/>
                <a:cs typeface="Times New Roman"/>
              </a:rPr>
              <a:t>dict the </a:t>
            </a:r>
            <a:r>
              <a:rPr sz="2000" spc="5" dirty="0">
                <a:latin typeface="Times New Roman"/>
                <a:cs typeface="Times New Roman"/>
              </a:rPr>
              <a:t>p</a:t>
            </a:r>
            <a:r>
              <a:rPr sz="2000" dirty="0">
                <a:latin typeface="Times New Roman"/>
                <a:cs typeface="Times New Roman"/>
              </a:rPr>
              <a:t>ur</a:t>
            </a:r>
            <a:r>
              <a:rPr sz="2000" spc="-10" dirty="0">
                <a:latin typeface="Times New Roman"/>
                <a:cs typeface="Times New Roman"/>
              </a:rPr>
              <a:t>c</a:t>
            </a:r>
            <a:r>
              <a:rPr sz="2000" dirty="0">
                <a:latin typeface="Times New Roman"/>
                <a:cs typeface="Times New Roman"/>
              </a:rPr>
              <a:t>h</a:t>
            </a:r>
            <a:r>
              <a:rPr sz="2000" spc="-5" dirty="0">
                <a:latin typeface="Times New Roman"/>
                <a:cs typeface="Times New Roman"/>
              </a:rPr>
              <a:t>a</a:t>
            </a:r>
            <a:r>
              <a:rPr sz="2000" dirty="0">
                <a:latin typeface="Times New Roman"/>
                <a:cs typeface="Times New Roman"/>
              </a:rPr>
              <a:t>si</a:t>
            </a:r>
            <a:r>
              <a:rPr sz="2000" spc="10" dirty="0">
                <a:latin typeface="Times New Roman"/>
                <a:cs typeface="Times New Roman"/>
              </a:rPr>
              <a:t>n</a:t>
            </a:r>
            <a:r>
              <a:rPr sz="2000" dirty="0">
                <a:latin typeface="Times New Roman"/>
                <a:cs typeface="Times New Roman"/>
              </a:rPr>
              <a:t>g</a:t>
            </a:r>
            <a:r>
              <a:rPr sz="2000" spc="-15" dirty="0">
                <a:latin typeface="Times New Roman"/>
                <a:cs typeface="Times New Roman"/>
              </a:rPr>
              <a:t> </a:t>
            </a:r>
            <a:r>
              <a:rPr sz="2000" dirty="0">
                <a:latin typeface="Times New Roman"/>
                <a:cs typeface="Times New Roman"/>
              </a:rPr>
              <a:t>int</a:t>
            </a:r>
            <a:r>
              <a:rPr sz="2000" spc="-5" dirty="0">
                <a:latin typeface="Times New Roman"/>
                <a:cs typeface="Times New Roman"/>
              </a:rPr>
              <a:t>e</a:t>
            </a:r>
            <a:r>
              <a:rPr sz="2000" dirty="0">
                <a:latin typeface="Times New Roman"/>
                <a:cs typeface="Times New Roman"/>
              </a:rPr>
              <a:t>ntion of</a:t>
            </a:r>
            <a:r>
              <a:rPr sz="2000" spc="-5" dirty="0">
                <a:latin typeface="Times New Roman"/>
                <a:cs typeface="Times New Roman"/>
              </a:rPr>
              <a:t> </a:t>
            </a:r>
            <a:r>
              <a:rPr sz="2000" dirty="0">
                <a:latin typeface="Times New Roman"/>
                <a:cs typeface="Times New Roman"/>
              </a:rPr>
              <a:t>the visitor using</a:t>
            </a:r>
            <a:r>
              <a:rPr sz="2000" spc="-10" dirty="0">
                <a:latin typeface="Times New Roman"/>
                <a:cs typeface="Times New Roman"/>
              </a:rPr>
              <a:t> </a:t>
            </a:r>
            <a:r>
              <a:rPr sz="2000" spc="5" dirty="0">
                <a:latin typeface="Times New Roman"/>
                <a:cs typeface="Times New Roman"/>
              </a:rPr>
              <a:t>a</a:t>
            </a:r>
            <a:r>
              <a:rPr sz="2000" dirty="0">
                <a:latin typeface="Times New Roman"/>
                <a:cs typeface="Times New Roman"/>
              </a:rPr>
              <a:t>g</a:t>
            </a:r>
            <a:r>
              <a:rPr sz="2000" spc="-15" dirty="0">
                <a:latin typeface="Times New Roman"/>
                <a:cs typeface="Times New Roman"/>
              </a:rPr>
              <a:t>g</a:t>
            </a:r>
            <a:r>
              <a:rPr sz="2000" spc="5" dirty="0">
                <a:latin typeface="Times New Roman"/>
                <a:cs typeface="Times New Roman"/>
              </a:rPr>
              <a:t>re</a:t>
            </a:r>
            <a:r>
              <a:rPr sz="2000" spc="-15" dirty="0">
                <a:latin typeface="Times New Roman"/>
                <a:cs typeface="Times New Roman"/>
              </a:rPr>
              <a:t>g</a:t>
            </a:r>
            <a:r>
              <a:rPr sz="2000" spc="-5" dirty="0">
                <a:latin typeface="Times New Roman"/>
                <a:cs typeface="Times New Roman"/>
              </a:rPr>
              <a:t>a</a:t>
            </a:r>
            <a:r>
              <a:rPr sz="2000" dirty="0">
                <a:latin typeface="Times New Roman"/>
                <a:cs typeface="Times New Roman"/>
              </a:rPr>
              <a:t>t</a:t>
            </a:r>
            <a:r>
              <a:rPr sz="2000" spc="5" dirty="0">
                <a:latin typeface="Times New Roman"/>
                <a:cs typeface="Times New Roman"/>
              </a:rPr>
              <a:t>e</a:t>
            </a:r>
            <a:r>
              <a:rPr sz="2000" dirty="0">
                <a:latin typeface="Times New Roman"/>
                <a:cs typeface="Times New Roman"/>
              </a:rPr>
              <a:t>d d</a:t>
            </a:r>
            <a:r>
              <a:rPr sz="2000" spc="-5" dirty="0">
                <a:latin typeface="Times New Roman"/>
                <a:cs typeface="Times New Roman"/>
              </a:rPr>
              <a:t>a</a:t>
            </a:r>
            <a:r>
              <a:rPr sz="2000" dirty="0">
                <a:latin typeface="Times New Roman"/>
                <a:cs typeface="Times New Roman"/>
              </a:rPr>
              <a:t>ta k</a:t>
            </a:r>
            <a:r>
              <a:rPr sz="2000" spc="-10" dirty="0">
                <a:latin typeface="Times New Roman"/>
                <a:cs typeface="Times New Roman"/>
              </a:rPr>
              <a:t>e</a:t>
            </a:r>
            <a:r>
              <a:rPr sz="2000" dirty="0">
                <a:latin typeface="Times New Roman"/>
                <a:cs typeface="Times New Roman"/>
              </a:rPr>
              <a:t>pt tra</a:t>
            </a:r>
            <a:r>
              <a:rPr sz="2000" spc="-5" dirty="0">
                <a:latin typeface="Times New Roman"/>
                <a:cs typeface="Times New Roman"/>
              </a:rPr>
              <a:t>c</a:t>
            </a:r>
            <a:r>
              <a:rPr sz="2000" dirty="0">
                <a:latin typeface="Times New Roman"/>
                <a:cs typeface="Times New Roman"/>
              </a:rPr>
              <a:t>k du</a:t>
            </a:r>
            <a:r>
              <a:rPr sz="2000" spc="-5" dirty="0">
                <a:latin typeface="Times New Roman"/>
                <a:cs typeface="Times New Roman"/>
              </a:rPr>
              <a:t>r</a:t>
            </a:r>
            <a:r>
              <a:rPr sz="2000" dirty="0">
                <a:latin typeface="Times New Roman"/>
                <a:cs typeface="Times New Roman"/>
              </a:rPr>
              <a:t>i</a:t>
            </a:r>
            <a:r>
              <a:rPr sz="2000" spc="10" dirty="0">
                <a:latin typeface="Times New Roman"/>
                <a:cs typeface="Times New Roman"/>
              </a:rPr>
              <a:t>n</a:t>
            </a:r>
            <a:r>
              <a:rPr sz="2000" dirty="0">
                <a:latin typeface="Times New Roman"/>
                <a:cs typeface="Times New Roman"/>
              </a:rPr>
              <a:t>g</a:t>
            </a:r>
            <a:r>
              <a:rPr sz="2000" spc="-15" dirty="0">
                <a:latin typeface="Times New Roman"/>
                <a:cs typeface="Times New Roman"/>
              </a:rPr>
              <a:t> </a:t>
            </a:r>
            <a:r>
              <a:rPr sz="2000" spc="10" dirty="0">
                <a:latin typeface="Times New Roman"/>
                <a:cs typeface="Times New Roman"/>
              </a:rPr>
              <a:t>t</a:t>
            </a:r>
            <a:r>
              <a:rPr sz="2000" dirty="0">
                <a:latin typeface="Times New Roman"/>
                <a:cs typeface="Times New Roman"/>
              </a:rPr>
              <a:t>r</a:t>
            </a:r>
            <a:r>
              <a:rPr sz="2000" spc="-10" dirty="0">
                <a:latin typeface="Times New Roman"/>
                <a:cs typeface="Times New Roman"/>
              </a:rPr>
              <a:t>a</a:t>
            </a:r>
            <a:r>
              <a:rPr sz="2000" spc="-5" dirty="0">
                <a:latin typeface="Times New Roman"/>
                <a:cs typeface="Times New Roman"/>
              </a:rPr>
              <a:t>c</a:t>
            </a:r>
            <a:r>
              <a:rPr sz="2000" dirty="0">
                <a:latin typeface="Times New Roman"/>
                <a:cs typeface="Times New Roman"/>
              </a:rPr>
              <a:t>k during</a:t>
            </a:r>
            <a:r>
              <a:rPr sz="2000" spc="-15" dirty="0">
                <a:latin typeface="Times New Roman"/>
                <a:cs typeface="Times New Roman"/>
              </a:rPr>
              <a:t> </a:t>
            </a:r>
            <a:r>
              <a:rPr sz="2000" dirty="0">
                <a:latin typeface="Times New Roman"/>
                <a:cs typeface="Times New Roman"/>
              </a:rPr>
              <a:t>the visit alo</a:t>
            </a:r>
            <a:r>
              <a:rPr sz="2000" spc="10" dirty="0">
                <a:latin typeface="Times New Roman"/>
                <a:cs typeface="Times New Roman"/>
              </a:rPr>
              <a:t>n</a:t>
            </a:r>
            <a:r>
              <a:rPr sz="2000" dirty="0">
                <a:latin typeface="Times New Roman"/>
                <a:cs typeface="Times New Roman"/>
              </a:rPr>
              <a:t>g</a:t>
            </a:r>
            <a:r>
              <a:rPr sz="2000" spc="-15" dirty="0">
                <a:latin typeface="Times New Roman"/>
                <a:cs typeface="Times New Roman"/>
              </a:rPr>
              <a:t> </a:t>
            </a:r>
            <a:r>
              <a:rPr sz="2000" dirty="0">
                <a:latin typeface="Times New Roman"/>
                <a:cs typeface="Times New Roman"/>
              </a:rPr>
              <a:t>wi</a:t>
            </a:r>
            <a:r>
              <a:rPr sz="2000" spc="10" dirty="0">
                <a:latin typeface="Times New Roman"/>
                <a:cs typeface="Times New Roman"/>
              </a:rPr>
              <a:t>t</a:t>
            </a:r>
            <a:r>
              <a:rPr sz="2000" dirty="0">
                <a:latin typeface="Times New Roman"/>
                <a:cs typeface="Times New Roman"/>
              </a:rPr>
              <a:t>h </a:t>
            </a:r>
            <a:r>
              <a:rPr sz="2000" spc="5" dirty="0">
                <a:latin typeface="Times New Roman"/>
                <a:cs typeface="Times New Roman"/>
              </a:rPr>
              <a:t> </a:t>
            </a:r>
            <a:r>
              <a:rPr sz="2000" dirty="0">
                <a:latin typeface="Times New Roman"/>
                <a:cs typeface="Times New Roman"/>
              </a:rPr>
              <a:t>some s</a:t>
            </a:r>
            <a:r>
              <a:rPr sz="2000" spc="-5" dirty="0">
                <a:latin typeface="Times New Roman"/>
                <a:cs typeface="Times New Roman"/>
              </a:rPr>
              <a:t>e</a:t>
            </a:r>
            <a:r>
              <a:rPr sz="2000" dirty="0">
                <a:latin typeface="Times New Roman"/>
                <a:cs typeface="Times New Roman"/>
              </a:rPr>
              <a:t>ssions </a:t>
            </a:r>
            <a:r>
              <a:rPr sz="2000" spc="-5" dirty="0">
                <a:latin typeface="Times New Roman"/>
                <a:cs typeface="Times New Roman"/>
              </a:rPr>
              <a:t>a</a:t>
            </a:r>
            <a:r>
              <a:rPr sz="2000" dirty="0">
                <a:latin typeface="Times New Roman"/>
                <a:cs typeface="Times New Roman"/>
              </a:rPr>
              <a:t>nd us</a:t>
            </a:r>
            <a:r>
              <a:rPr sz="2000" spc="5" dirty="0">
                <a:latin typeface="Times New Roman"/>
                <a:cs typeface="Times New Roman"/>
              </a:rPr>
              <a:t>e</a:t>
            </a:r>
            <a:r>
              <a:rPr sz="2000" dirty="0">
                <a:latin typeface="Times New Roman"/>
                <a:cs typeface="Times New Roman"/>
              </a:rPr>
              <a:t>r in</a:t>
            </a:r>
            <a:r>
              <a:rPr sz="2000" spc="-5" dirty="0">
                <a:latin typeface="Times New Roman"/>
                <a:cs typeface="Times New Roman"/>
              </a:rPr>
              <a:t>f</a:t>
            </a:r>
            <a:r>
              <a:rPr sz="2000" dirty="0">
                <a:latin typeface="Times New Roman"/>
                <a:cs typeface="Times New Roman"/>
              </a:rPr>
              <a:t>orm</a:t>
            </a:r>
            <a:r>
              <a:rPr sz="2000" spc="-10" dirty="0">
                <a:latin typeface="Times New Roman"/>
                <a:cs typeface="Times New Roman"/>
              </a:rPr>
              <a:t>a</a:t>
            </a:r>
            <a:r>
              <a:rPr sz="2000" dirty="0">
                <a:latin typeface="Times New Roman"/>
                <a:cs typeface="Times New Roman"/>
              </a:rPr>
              <a:t>tion .</a:t>
            </a:r>
            <a:r>
              <a:rPr sz="2000" spc="40" dirty="0">
                <a:latin typeface="Times New Roman"/>
                <a:cs typeface="Times New Roman"/>
              </a:rPr>
              <a:t> </a:t>
            </a:r>
            <a:r>
              <a:rPr sz="2000" dirty="0">
                <a:latin typeface="Times New Roman"/>
                <a:cs typeface="Times New Roman"/>
              </a:rPr>
              <a:t>pur</a:t>
            </a:r>
            <a:r>
              <a:rPr sz="2000" spc="-10" dirty="0">
                <a:latin typeface="Times New Roman"/>
                <a:cs typeface="Times New Roman"/>
              </a:rPr>
              <a:t>c</a:t>
            </a:r>
            <a:r>
              <a:rPr sz="2000" dirty="0">
                <a:latin typeface="Times New Roman"/>
                <a:cs typeface="Times New Roman"/>
              </a:rPr>
              <a:t>h</a:t>
            </a:r>
            <a:r>
              <a:rPr sz="2000" spc="-5" dirty="0">
                <a:latin typeface="Times New Roman"/>
                <a:cs typeface="Times New Roman"/>
              </a:rPr>
              <a:t>a</a:t>
            </a:r>
            <a:r>
              <a:rPr sz="2000" dirty="0">
                <a:latin typeface="Times New Roman"/>
                <a:cs typeface="Times New Roman"/>
              </a:rPr>
              <a:t>si</a:t>
            </a:r>
            <a:r>
              <a:rPr sz="2000" spc="10" dirty="0">
                <a:latin typeface="Times New Roman"/>
                <a:cs typeface="Times New Roman"/>
              </a:rPr>
              <a:t>n</a:t>
            </a:r>
            <a:r>
              <a:rPr sz="2000" dirty="0">
                <a:latin typeface="Times New Roman"/>
                <a:cs typeface="Times New Roman"/>
              </a:rPr>
              <a:t>g</a:t>
            </a:r>
            <a:r>
              <a:rPr sz="2000" spc="-15" dirty="0">
                <a:latin typeface="Times New Roman"/>
                <a:cs typeface="Times New Roman"/>
              </a:rPr>
              <a:t> </a:t>
            </a:r>
            <a:r>
              <a:rPr sz="2000" dirty="0">
                <a:latin typeface="Times New Roman"/>
                <a:cs typeface="Times New Roman"/>
              </a:rPr>
              <a:t>int</a:t>
            </a:r>
            <a:r>
              <a:rPr sz="2000" spc="-5" dirty="0">
                <a:latin typeface="Times New Roman"/>
                <a:cs typeface="Times New Roman"/>
              </a:rPr>
              <a:t>e</a:t>
            </a:r>
            <a:r>
              <a:rPr sz="2000" spc="5" dirty="0">
                <a:latin typeface="Times New Roman"/>
                <a:cs typeface="Times New Roman"/>
              </a:rPr>
              <a:t>r</a:t>
            </a:r>
            <a:r>
              <a:rPr sz="2000" spc="-5" dirty="0">
                <a:latin typeface="Times New Roman"/>
                <a:cs typeface="Times New Roman"/>
              </a:rPr>
              <a:t>e</a:t>
            </a:r>
            <a:r>
              <a:rPr sz="2000" dirty="0">
                <a:latin typeface="Times New Roman"/>
                <a:cs typeface="Times New Roman"/>
              </a:rPr>
              <a:t>st improv</a:t>
            </a:r>
            <a:r>
              <a:rPr sz="2000" spc="-10" dirty="0">
                <a:latin typeface="Times New Roman"/>
                <a:cs typeface="Times New Roman"/>
              </a:rPr>
              <a:t>e</a:t>
            </a:r>
            <a:r>
              <a:rPr sz="2000" dirty="0">
                <a:latin typeface="Times New Roman"/>
                <a:cs typeface="Times New Roman"/>
              </a:rPr>
              <a:t>s the </a:t>
            </a:r>
            <a:r>
              <a:rPr sz="2000" spc="10" dirty="0">
                <a:latin typeface="Times New Roman"/>
                <a:cs typeface="Times New Roman"/>
              </a:rPr>
              <a:t>s</a:t>
            </a:r>
            <a:r>
              <a:rPr sz="2000" dirty="0">
                <a:latin typeface="Times New Roman"/>
                <a:cs typeface="Times New Roman"/>
              </a:rPr>
              <a:t>u</a:t>
            </a:r>
            <a:r>
              <a:rPr sz="2000" spc="-5" dirty="0">
                <a:latin typeface="Times New Roman"/>
                <a:cs typeface="Times New Roman"/>
              </a:rPr>
              <a:t>cce</a:t>
            </a:r>
            <a:r>
              <a:rPr sz="2000" dirty="0">
                <a:latin typeface="Times New Roman"/>
                <a:cs typeface="Times New Roman"/>
              </a:rPr>
              <a:t>ss r</a:t>
            </a:r>
            <a:r>
              <a:rPr sz="2000" spc="-10" dirty="0">
                <a:latin typeface="Times New Roman"/>
                <a:cs typeface="Times New Roman"/>
              </a:rPr>
              <a:t>a</a:t>
            </a:r>
            <a:r>
              <a:rPr sz="2000" dirty="0">
                <a:latin typeface="Times New Roman"/>
                <a:cs typeface="Times New Roman"/>
              </a:rPr>
              <a:t>te of</a:t>
            </a:r>
            <a:r>
              <a:rPr sz="2000" spc="-10" dirty="0">
                <a:latin typeface="Times New Roman"/>
                <a:cs typeface="Times New Roman"/>
              </a:rPr>
              <a:t> </a:t>
            </a:r>
            <a:r>
              <a:rPr sz="2000" dirty="0">
                <a:latin typeface="Times New Roman"/>
                <a:cs typeface="Times New Roman"/>
              </a:rPr>
              <a:t>the </a:t>
            </a:r>
            <a:r>
              <a:rPr sz="2000" spc="20" dirty="0">
                <a:latin typeface="Times New Roman"/>
                <a:cs typeface="Times New Roman"/>
              </a:rPr>
              <a:t>s</a:t>
            </a:r>
            <a:r>
              <a:rPr sz="2000" spc="-25" dirty="0">
                <a:latin typeface="Times New Roman"/>
                <a:cs typeface="Times New Roman"/>
              </a:rPr>
              <a:t>y</a:t>
            </a:r>
            <a:r>
              <a:rPr sz="2000" dirty="0">
                <a:latin typeface="Times New Roman"/>
                <a:cs typeface="Times New Roman"/>
              </a:rPr>
              <a:t>stem.  T</a:t>
            </a:r>
            <a:r>
              <a:rPr sz="2000" spc="5" dirty="0">
                <a:latin typeface="Times New Roman"/>
                <a:cs typeface="Times New Roman"/>
              </a:rPr>
              <a:t>h</a:t>
            </a:r>
            <a:r>
              <a:rPr sz="2000" dirty="0">
                <a:latin typeface="Times New Roman"/>
                <a:cs typeface="Times New Roman"/>
              </a:rPr>
              <a:t>e</a:t>
            </a:r>
            <a:r>
              <a:rPr sz="2000" spc="5" dirty="0">
                <a:latin typeface="Times New Roman"/>
                <a:cs typeface="Times New Roman"/>
              </a:rPr>
              <a:t> </a:t>
            </a:r>
            <a:r>
              <a:rPr sz="2000" dirty="0">
                <a:latin typeface="Times New Roman"/>
                <a:cs typeface="Times New Roman"/>
              </a:rPr>
              <a:t>modul</a:t>
            </a:r>
            <a:r>
              <a:rPr sz="2000" spc="-5" dirty="0">
                <a:latin typeface="Times New Roman"/>
                <a:cs typeface="Times New Roman"/>
              </a:rPr>
              <a:t>e</a:t>
            </a:r>
            <a:r>
              <a:rPr sz="2000" dirty="0">
                <a:latin typeface="Times New Roman"/>
                <a:cs typeface="Times New Roman"/>
              </a:rPr>
              <a:t>s </a:t>
            </a:r>
            <a:r>
              <a:rPr sz="2000" spc="-5" dirty="0">
                <a:latin typeface="Times New Roman"/>
                <a:cs typeface="Times New Roman"/>
              </a:rPr>
              <a:t>a</a:t>
            </a:r>
            <a:r>
              <a:rPr sz="2000" dirty="0">
                <a:latin typeface="Times New Roman"/>
                <a:cs typeface="Times New Roman"/>
              </a:rPr>
              <a:t>re</a:t>
            </a:r>
            <a:r>
              <a:rPr sz="2000" spc="-10" dirty="0">
                <a:latin typeface="Times New Roman"/>
                <a:cs typeface="Times New Roman"/>
              </a:rPr>
              <a:t> </a:t>
            </a:r>
            <a:r>
              <a:rPr sz="2000" dirty="0">
                <a:latin typeface="Times New Roman"/>
                <a:cs typeface="Times New Roman"/>
              </a:rPr>
              <a:t>us</a:t>
            </a:r>
            <a:r>
              <a:rPr sz="2000" spc="-5" dirty="0">
                <a:latin typeface="Times New Roman"/>
                <a:cs typeface="Times New Roman"/>
              </a:rPr>
              <a:t>e</a:t>
            </a:r>
            <a:r>
              <a:rPr sz="2000" dirty="0">
                <a:latin typeface="Times New Roman"/>
                <a:cs typeface="Times New Roman"/>
              </a:rPr>
              <a:t>d t</a:t>
            </a:r>
            <a:r>
              <a:rPr sz="2000" spc="10" dirty="0">
                <a:latin typeface="Times New Roman"/>
                <a:cs typeface="Times New Roman"/>
              </a:rPr>
              <a:t>o</a:t>
            </a:r>
            <a:r>
              <a:rPr sz="2000" spc="-15" dirty="0">
                <a:latin typeface="Times New Roman"/>
                <a:cs typeface="Times New Roman"/>
              </a:rPr>
              <a:t>g</a:t>
            </a:r>
            <a:r>
              <a:rPr sz="2000" spc="-5" dirty="0">
                <a:latin typeface="Times New Roman"/>
                <a:cs typeface="Times New Roman"/>
              </a:rPr>
              <a:t>e</a:t>
            </a:r>
            <a:r>
              <a:rPr sz="2000" dirty="0">
                <a:latin typeface="Times New Roman"/>
                <a:cs typeface="Times New Roman"/>
              </a:rPr>
              <a:t>t</a:t>
            </a:r>
            <a:r>
              <a:rPr sz="2000" spc="10" dirty="0">
                <a:latin typeface="Times New Roman"/>
                <a:cs typeface="Times New Roman"/>
              </a:rPr>
              <a:t>h</a:t>
            </a:r>
            <a:r>
              <a:rPr sz="2000" spc="5" dirty="0">
                <a:latin typeface="Times New Roman"/>
                <a:cs typeface="Times New Roman"/>
              </a:rPr>
              <a:t>e</a:t>
            </a:r>
            <a:r>
              <a:rPr sz="2000" dirty="0">
                <a:latin typeface="Times New Roman"/>
                <a:cs typeface="Times New Roman"/>
              </a:rPr>
              <a:t>r</a:t>
            </a:r>
            <a:r>
              <a:rPr sz="2000" spc="5" dirty="0">
                <a:latin typeface="Times New Roman"/>
                <a:cs typeface="Times New Roman"/>
              </a:rPr>
              <a:t> </a:t>
            </a:r>
            <a:r>
              <a:rPr sz="2000" dirty="0">
                <a:latin typeface="Times New Roman"/>
                <a:cs typeface="Times New Roman"/>
              </a:rPr>
              <a:t>to det</a:t>
            </a:r>
            <a:r>
              <a:rPr sz="2000" spc="-5" dirty="0">
                <a:latin typeface="Times New Roman"/>
                <a:cs typeface="Times New Roman"/>
              </a:rPr>
              <a:t>e</a:t>
            </a:r>
            <a:r>
              <a:rPr sz="2000" dirty="0">
                <a:latin typeface="Times New Roman"/>
                <a:cs typeface="Times New Roman"/>
              </a:rPr>
              <a:t>rmine</a:t>
            </a:r>
            <a:r>
              <a:rPr sz="2000" spc="-5" dirty="0">
                <a:latin typeface="Times New Roman"/>
                <a:cs typeface="Times New Roman"/>
              </a:rPr>
              <a:t> </a:t>
            </a:r>
            <a:r>
              <a:rPr sz="2000" dirty="0">
                <a:latin typeface="Times New Roman"/>
                <a:cs typeface="Times New Roman"/>
              </a:rPr>
              <a:t>the visito</a:t>
            </a:r>
            <a:r>
              <a:rPr sz="2000" spc="5" dirty="0">
                <a:latin typeface="Times New Roman"/>
                <a:cs typeface="Times New Roman"/>
              </a:rPr>
              <a:t>r</a:t>
            </a:r>
            <a:r>
              <a:rPr sz="2000" dirty="0">
                <a:latin typeface="Times New Roman"/>
                <a:cs typeface="Times New Roman"/>
              </a:rPr>
              <a:t>s whi</a:t>
            </a:r>
            <a:r>
              <a:rPr sz="2000" spc="-5" dirty="0">
                <a:latin typeface="Times New Roman"/>
                <a:cs typeface="Times New Roman"/>
              </a:rPr>
              <a:t>c</a:t>
            </a:r>
            <a:r>
              <a:rPr sz="2000" dirty="0">
                <a:latin typeface="Times New Roman"/>
                <a:cs typeface="Times New Roman"/>
              </a:rPr>
              <a:t>h h</a:t>
            </a:r>
            <a:r>
              <a:rPr sz="2000" spc="-5" dirty="0">
                <a:latin typeface="Times New Roman"/>
                <a:cs typeface="Times New Roman"/>
              </a:rPr>
              <a:t>a</a:t>
            </a:r>
            <a:r>
              <a:rPr sz="2000" dirty="0">
                <a:latin typeface="Times New Roman"/>
                <a:cs typeface="Times New Roman"/>
              </a:rPr>
              <a:t>ve</a:t>
            </a:r>
            <a:r>
              <a:rPr sz="2000" spc="-5" dirty="0">
                <a:latin typeface="Times New Roman"/>
                <a:cs typeface="Times New Roman"/>
              </a:rPr>
              <a:t> </a:t>
            </a:r>
            <a:r>
              <a:rPr sz="2000" dirty="0">
                <a:latin typeface="Times New Roman"/>
                <a:cs typeface="Times New Roman"/>
              </a:rPr>
              <a:t>pu</a:t>
            </a:r>
            <a:r>
              <a:rPr sz="2000" spc="5" dirty="0">
                <a:latin typeface="Times New Roman"/>
                <a:cs typeface="Times New Roman"/>
              </a:rPr>
              <a:t>r</a:t>
            </a:r>
            <a:r>
              <a:rPr sz="2000" spc="-5" dirty="0">
                <a:latin typeface="Times New Roman"/>
                <a:cs typeface="Times New Roman"/>
              </a:rPr>
              <a:t>c</a:t>
            </a:r>
            <a:r>
              <a:rPr sz="2000" dirty="0">
                <a:latin typeface="Times New Roman"/>
                <a:cs typeface="Times New Roman"/>
              </a:rPr>
              <a:t>h</a:t>
            </a:r>
            <a:r>
              <a:rPr sz="2000" spc="-5" dirty="0">
                <a:latin typeface="Times New Roman"/>
                <a:cs typeface="Times New Roman"/>
              </a:rPr>
              <a:t>a</a:t>
            </a:r>
            <a:r>
              <a:rPr sz="2000" dirty="0">
                <a:latin typeface="Times New Roman"/>
                <a:cs typeface="Times New Roman"/>
              </a:rPr>
              <a:t>si</a:t>
            </a:r>
            <a:r>
              <a:rPr sz="2000" spc="10" dirty="0">
                <a:latin typeface="Times New Roman"/>
                <a:cs typeface="Times New Roman"/>
              </a:rPr>
              <a:t>n</a:t>
            </a:r>
            <a:r>
              <a:rPr sz="2000" dirty="0">
                <a:latin typeface="Times New Roman"/>
                <a:cs typeface="Times New Roman"/>
              </a:rPr>
              <a:t>g</a:t>
            </a:r>
            <a:r>
              <a:rPr sz="2000" spc="-5" dirty="0">
                <a:latin typeface="Times New Roman"/>
                <a:cs typeface="Times New Roman"/>
              </a:rPr>
              <a:t> </a:t>
            </a:r>
            <a:r>
              <a:rPr sz="2000" dirty="0">
                <a:latin typeface="Times New Roman"/>
                <a:cs typeface="Times New Roman"/>
              </a:rPr>
              <a:t>int</a:t>
            </a:r>
            <a:r>
              <a:rPr sz="2000" spc="-5" dirty="0">
                <a:latin typeface="Times New Roman"/>
                <a:cs typeface="Times New Roman"/>
              </a:rPr>
              <a:t>e</a:t>
            </a:r>
            <a:r>
              <a:rPr sz="2000" dirty="0">
                <a:latin typeface="Times New Roman"/>
                <a:cs typeface="Times New Roman"/>
              </a:rPr>
              <a:t>ntion but a</a:t>
            </a:r>
            <a:r>
              <a:rPr sz="2000" spc="-10" dirty="0">
                <a:latin typeface="Times New Roman"/>
                <a:cs typeface="Times New Roman"/>
              </a:rPr>
              <a:t>r</a:t>
            </a:r>
            <a:r>
              <a:rPr sz="2000" dirty="0">
                <a:latin typeface="Times New Roman"/>
                <a:cs typeface="Times New Roman"/>
              </a:rPr>
              <a:t>e</a:t>
            </a:r>
            <a:r>
              <a:rPr sz="2000" spc="-5" dirty="0">
                <a:latin typeface="Times New Roman"/>
                <a:cs typeface="Times New Roman"/>
              </a:rPr>
              <a:t> </a:t>
            </a:r>
            <a:r>
              <a:rPr sz="2000" dirty="0">
                <a:latin typeface="Times New Roman"/>
                <a:cs typeface="Times New Roman"/>
              </a:rPr>
              <a:t>lik</a:t>
            </a:r>
            <a:r>
              <a:rPr sz="2000" spc="-5" dirty="0">
                <a:latin typeface="Times New Roman"/>
                <a:cs typeface="Times New Roman"/>
              </a:rPr>
              <a:t>e</a:t>
            </a:r>
            <a:r>
              <a:rPr sz="2000" spc="25" dirty="0">
                <a:latin typeface="Times New Roman"/>
                <a:cs typeface="Times New Roman"/>
              </a:rPr>
              <a:t>l</a:t>
            </a:r>
            <a:r>
              <a:rPr sz="2000" dirty="0">
                <a:latin typeface="Times New Roman"/>
                <a:cs typeface="Times New Roman"/>
              </a:rPr>
              <a:t>y</a:t>
            </a:r>
            <a:r>
              <a:rPr sz="2000" spc="-25" dirty="0">
                <a:latin typeface="Times New Roman"/>
                <a:cs typeface="Times New Roman"/>
              </a:rPr>
              <a:t> </a:t>
            </a:r>
            <a:r>
              <a:rPr sz="2000" dirty="0">
                <a:latin typeface="Times New Roman"/>
                <a:cs typeface="Times New Roman"/>
              </a:rPr>
              <a:t>to l</a:t>
            </a:r>
            <a:r>
              <a:rPr sz="2000" spc="-5" dirty="0">
                <a:latin typeface="Times New Roman"/>
                <a:cs typeface="Times New Roman"/>
              </a:rPr>
              <a:t>ea</a:t>
            </a:r>
            <a:r>
              <a:rPr sz="2000" dirty="0">
                <a:latin typeface="Times New Roman"/>
                <a:cs typeface="Times New Roman"/>
              </a:rPr>
              <a:t>ve</a:t>
            </a:r>
            <a:r>
              <a:rPr sz="2000" spc="-5" dirty="0">
                <a:latin typeface="Times New Roman"/>
                <a:cs typeface="Times New Roman"/>
              </a:rPr>
              <a:t> </a:t>
            </a:r>
            <a:r>
              <a:rPr sz="2000" dirty="0">
                <a:latin typeface="Times New Roman"/>
                <a:cs typeface="Times New Roman"/>
              </a:rPr>
              <a:t>t</a:t>
            </a:r>
            <a:r>
              <a:rPr sz="2000" spc="10" dirty="0">
                <a:latin typeface="Times New Roman"/>
                <a:cs typeface="Times New Roman"/>
              </a:rPr>
              <a:t>h</a:t>
            </a:r>
            <a:r>
              <a:rPr sz="2000" dirty="0">
                <a:latin typeface="Times New Roman"/>
                <a:cs typeface="Times New Roman"/>
              </a:rPr>
              <a:t>e</a:t>
            </a:r>
            <a:r>
              <a:rPr sz="2000" spc="5" dirty="0">
                <a:latin typeface="Times New Roman"/>
                <a:cs typeface="Times New Roman"/>
              </a:rPr>
              <a:t> </a:t>
            </a:r>
            <a:r>
              <a:rPr sz="2000" dirty="0">
                <a:latin typeface="Times New Roman"/>
                <a:cs typeface="Times New Roman"/>
              </a:rPr>
              <a:t>site</a:t>
            </a:r>
            <a:r>
              <a:rPr sz="2000" spc="-5" dirty="0">
                <a:latin typeface="Times New Roman"/>
                <a:cs typeface="Times New Roman"/>
              </a:rPr>
              <a:t> </a:t>
            </a:r>
            <a:r>
              <a:rPr sz="2000" dirty="0">
                <a:latin typeface="Times New Roman"/>
                <a:cs typeface="Times New Roman"/>
              </a:rPr>
              <a:t>in the</a:t>
            </a:r>
            <a:r>
              <a:rPr sz="2000" spc="-5" dirty="0">
                <a:latin typeface="Times New Roman"/>
                <a:cs typeface="Times New Roman"/>
              </a:rPr>
              <a:t> </a:t>
            </a:r>
            <a:r>
              <a:rPr sz="2000" dirty="0">
                <a:latin typeface="Times New Roman"/>
                <a:cs typeface="Times New Roman"/>
              </a:rPr>
              <a:t>pr</a:t>
            </a:r>
            <a:r>
              <a:rPr sz="2000" spc="-10" dirty="0">
                <a:latin typeface="Times New Roman"/>
                <a:cs typeface="Times New Roman"/>
              </a:rPr>
              <a:t>e</a:t>
            </a:r>
            <a:r>
              <a:rPr sz="2000" dirty="0">
                <a:latin typeface="Times New Roman"/>
                <a:cs typeface="Times New Roman"/>
              </a:rPr>
              <a:t>diction ho</a:t>
            </a:r>
            <a:r>
              <a:rPr sz="2000" spc="5" dirty="0">
                <a:latin typeface="Times New Roman"/>
                <a:cs typeface="Times New Roman"/>
              </a:rPr>
              <a:t>r</a:t>
            </a:r>
            <a:r>
              <a:rPr sz="2000" dirty="0">
                <a:latin typeface="Times New Roman"/>
                <a:cs typeface="Times New Roman"/>
              </a:rPr>
              <a:t>i</a:t>
            </a:r>
            <a:r>
              <a:rPr sz="2000" spc="5" dirty="0">
                <a:latin typeface="Times New Roman"/>
                <a:cs typeface="Times New Roman"/>
              </a:rPr>
              <a:t>z</a:t>
            </a:r>
            <a:r>
              <a:rPr sz="2000" dirty="0">
                <a:latin typeface="Times New Roman"/>
                <a:cs typeface="Times New Roman"/>
              </a:rPr>
              <a:t>on </a:t>
            </a:r>
            <a:r>
              <a:rPr sz="2000" spc="-5" dirty="0">
                <a:latin typeface="Times New Roman"/>
                <a:cs typeface="Times New Roman"/>
              </a:rPr>
              <a:t>a</a:t>
            </a:r>
            <a:r>
              <a:rPr sz="2000" dirty="0">
                <a:latin typeface="Times New Roman"/>
                <a:cs typeface="Times New Roman"/>
              </a:rPr>
              <a:t>nd take</a:t>
            </a:r>
            <a:r>
              <a:rPr sz="2000" spc="-10" dirty="0">
                <a:latin typeface="Times New Roman"/>
                <a:cs typeface="Times New Roman"/>
              </a:rPr>
              <a:t> </a:t>
            </a:r>
            <a:r>
              <a:rPr sz="2000" spc="-5" dirty="0">
                <a:latin typeface="Times New Roman"/>
                <a:cs typeface="Times New Roman"/>
              </a:rPr>
              <a:t>ac</a:t>
            </a:r>
            <a:r>
              <a:rPr sz="2000" dirty="0">
                <a:latin typeface="Times New Roman"/>
                <a:cs typeface="Times New Roman"/>
              </a:rPr>
              <a:t>tions </a:t>
            </a:r>
            <a:r>
              <a:rPr sz="2000" spc="-5" dirty="0">
                <a:latin typeface="Times New Roman"/>
                <a:cs typeface="Times New Roman"/>
              </a:rPr>
              <a:t>a</a:t>
            </a:r>
            <a:r>
              <a:rPr sz="2000" spc="5" dirty="0">
                <a:latin typeface="Times New Roman"/>
                <a:cs typeface="Times New Roman"/>
              </a:rPr>
              <a:t>cc</a:t>
            </a:r>
            <a:r>
              <a:rPr sz="2000" dirty="0">
                <a:latin typeface="Times New Roman"/>
                <a:cs typeface="Times New Roman"/>
              </a:rPr>
              <a:t>ordin</a:t>
            </a:r>
            <a:r>
              <a:rPr sz="2000" spc="-15" dirty="0">
                <a:latin typeface="Times New Roman"/>
                <a:cs typeface="Times New Roman"/>
              </a:rPr>
              <a:t>g</a:t>
            </a:r>
            <a:r>
              <a:rPr sz="2000" spc="25" dirty="0">
                <a:latin typeface="Times New Roman"/>
                <a:cs typeface="Times New Roman"/>
              </a:rPr>
              <a:t>l</a:t>
            </a:r>
            <a:r>
              <a:rPr sz="2000" dirty="0">
                <a:latin typeface="Times New Roman"/>
                <a:cs typeface="Times New Roman"/>
              </a:rPr>
              <a:t>y</a:t>
            </a:r>
            <a:r>
              <a:rPr sz="2000" spc="-25" dirty="0">
                <a:latin typeface="Times New Roman"/>
                <a:cs typeface="Times New Roman"/>
              </a:rPr>
              <a:t> </a:t>
            </a:r>
            <a:r>
              <a:rPr sz="2000" dirty="0">
                <a:latin typeface="Times New Roman"/>
                <a:cs typeface="Times New Roman"/>
              </a:rPr>
              <a:t>to improve</a:t>
            </a:r>
            <a:r>
              <a:rPr sz="2000" spc="-10" dirty="0">
                <a:latin typeface="Times New Roman"/>
                <a:cs typeface="Times New Roman"/>
              </a:rPr>
              <a:t> </a:t>
            </a:r>
            <a:r>
              <a:rPr sz="2000" dirty="0">
                <a:latin typeface="Times New Roman"/>
                <a:cs typeface="Times New Roman"/>
              </a:rPr>
              <a:t>the</a:t>
            </a:r>
            <a:r>
              <a:rPr sz="2000" spc="5" dirty="0">
                <a:latin typeface="Times New Roman"/>
                <a:cs typeface="Times New Roman"/>
              </a:rPr>
              <a:t> W</a:t>
            </a:r>
            <a:r>
              <a:rPr sz="2000" spc="-5" dirty="0">
                <a:latin typeface="Times New Roman"/>
                <a:cs typeface="Times New Roman"/>
              </a:rPr>
              <a:t>e</a:t>
            </a:r>
            <a:r>
              <a:rPr sz="2000" dirty="0">
                <a:latin typeface="Times New Roman"/>
                <a:cs typeface="Times New Roman"/>
              </a:rPr>
              <a:t>b site </a:t>
            </a:r>
            <a:r>
              <a:rPr sz="2000" spc="-5" dirty="0">
                <a:latin typeface="Times New Roman"/>
                <a:cs typeface="Times New Roman"/>
              </a:rPr>
              <a:t>a</a:t>
            </a:r>
            <a:r>
              <a:rPr sz="2000" dirty="0">
                <a:latin typeface="Times New Roman"/>
                <a:cs typeface="Times New Roman"/>
              </a:rPr>
              <a:t>b</a:t>
            </a:r>
            <a:r>
              <a:rPr sz="2000" spc="-5" dirty="0">
                <a:latin typeface="Times New Roman"/>
                <a:cs typeface="Times New Roman"/>
              </a:rPr>
              <a:t>a</a:t>
            </a:r>
            <a:r>
              <a:rPr sz="2000" dirty="0">
                <a:latin typeface="Times New Roman"/>
                <a:cs typeface="Times New Roman"/>
              </a:rPr>
              <a:t>ndonment </a:t>
            </a:r>
            <a:r>
              <a:rPr sz="2000" spc="-5" dirty="0">
                <a:latin typeface="Times New Roman"/>
                <a:cs typeface="Times New Roman"/>
              </a:rPr>
              <a:t>a</a:t>
            </a:r>
            <a:r>
              <a:rPr sz="2000" dirty="0">
                <a:latin typeface="Times New Roman"/>
                <a:cs typeface="Times New Roman"/>
              </a:rPr>
              <a:t>nd pu</a:t>
            </a:r>
            <a:r>
              <a:rPr sz="2000" spc="5" dirty="0">
                <a:latin typeface="Times New Roman"/>
                <a:cs typeface="Times New Roman"/>
              </a:rPr>
              <a:t>r</a:t>
            </a:r>
            <a:r>
              <a:rPr sz="2000" spc="-5" dirty="0">
                <a:latin typeface="Times New Roman"/>
                <a:cs typeface="Times New Roman"/>
              </a:rPr>
              <a:t>c</a:t>
            </a:r>
            <a:r>
              <a:rPr sz="2000" dirty="0">
                <a:latin typeface="Times New Roman"/>
                <a:cs typeface="Times New Roman"/>
              </a:rPr>
              <a:t>h</a:t>
            </a:r>
            <a:r>
              <a:rPr sz="2000" spc="5" dirty="0">
                <a:latin typeface="Times New Roman"/>
                <a:cs typeface="Times New Roman"/>
              </a:rPr>
              <a:t>a</a:t>
            </a:r>
            <a:r>
              <a:rPr sz="2000" dirty="0">
                <a:latin typeface="Times New Roman"/>
                <a:cs typeface="Times New Roman"/>
              </a:rPr>
              <a:t>se</a:t>
            </a:r>
            <a:r>
              <a:rPr sz="2000" spc="-5" dirty="0">
                <a:latin typeface="Times New Roman"/>
                <a:cs typeface="Times New Roman"/>
              </a:rPr>
              <a:t> c</a:t>
            </a:r>
            <a:r>
              <a:rPr sz="2000" dirty="0">
                <a:latin typeface="Times New Roman"/>
                <a:cs typeface="Times New Roman"/>
              </a:rPr>
              <a:t>onv</a:t>
            </a:r>
            <a:r>
              <a:rPr sz="2000" spc="-5" dirty="0">
                <a:latin typeface="Times New Roman"/>
                <a:cs typeface="Times New Roman"/>
              </a:rPr>
              <a:t>e</a:t>
            </a:r>
            <a:r>
              <a:rPr sz="2000" dirty="0">
                <a:latin typeface="Times New Roman"/>
                <a:cs typeface="Times New Roman"/>
              </a:rPr>
              <a:t>rsion </a:t>
            </a:r>
            <a:r>
              <a:rPr sz="2000" spc="5" dirty="0">
                <a:latin typeface="Times New Roman"/>
                <a:cs typeface="Times New Roman"/>
              </a:rPr>
              <a:t>r</a:t>
            </a:r>
            <a:r>
              <a:rPr sz="2000" spc="-5" dirty="0">
                <a:latin typeface="Times New Roman"/>
                <a:cs typeface="Times New Roman"/>
              </a:rPr>
              <a:t>a</a:t>
            </a:r>
            <a:r>
              <a:rPr sz="2000" dirty="0">
                <a:latin typeface="Times New Roman"/>
                <a:cs typeface="Times New Roman"/>
              </a:rPr>
              <a:t>tes </a:t>
            </a:r>
            <a:r>
              <a:rPr sz="2000" spc="-10" dirty="0">
                <a:latin typeface="Times New Roman"/>
                <a:cs typeface="Times New Roman"/>
              </a:rPr>
              <a:t>a</a:t>
            </a:r>
            <a:r>
              <a:rPr sz="2000" dirty="0">
                <a:latin typeface="Times New Roman"/>
                <a:cs typeface="Times New Roman"/>
              </a:rPr>
              <a:t>nd </a:t>
            </a:r>
            <a:r>
              <a:rPr sz="2000" spc="10" dirty="0">
                <a:latin typeface="Times New Roman"/>
                <a:cs typeface="Times New Roman"/>
              </a:rPr>
              <a:t>t</a:t>
            </a:r>
            <a:r>
              <a:rPr sz="2000" dirty="0">
                <a:latin typeface="Times New Roman"/>
                <a:cs typeface="Times New Roman"/>
              </a:rPr>
              <a:t>hus t</a:t>
            </a:r>
            <a:r>
              <a:rPr sz="2000" spc="-5" dirty="0">
                <a:latin typeface="Times New Roman"/>
                <a:cs typeface="Times New Roman"/>
              </a:rPr>
              <a:t>e</a:t>
            </a:r>
            <a:r>
              <a:rPr sz="2000" dirty="0">
                <a:latin typeface="Times New Roman"/>
                <a:cs typeface="Times New Roman"/>
              </a:rPr>
              <a:t>lls us about the </a:t>
            </a:r>
            <a:r>
              <a:rPr sz="2000" spc="-10" dirty="0">
                <a:latin typeface="Times New Roman"/>
                <a:cs typeface="Times New Roman"/>
              </a:rPr>
              <a:t>r</a:t>
            </a:r>
            <a:r>
              <a:rPr sz="2000" spc="-5" dirty="0">
                <a:latin typeface="Times New Roman"/>
                <a:cs typeface="Times New Roman"/>
              </a:rPr>
              <a:t>e</a:t>
            </a:r>
            <a:r>
              <a:rPr sz="2000" spc="10" dirty="0">
                <a:latin typeface="Times New Roman"/>
                <a:cs typeface="Times New Roman"/>
              </a:rPr>
              <a:t>v</a:t>
            </a:r>
            <a:r>
              <a:rPr sz="2000" spc="-5" dirty="0">
                <a:latin typeface="Times New Roman"/>
                <a:cs typeface="Times New Roman"/>
              </a:rPr>
              <a:t>e</a:t>
            </a:r>
            <a:r>
              <a:rPr sz="2000" dirty="0">
                <a:latin typeface="Times New Roman"/>
                <a:cs typeface="Times New Roman"/>
              </a:rPr>
              <a:t>nue</a:t>
            </a:r>
            <a:r>
              <a:rPr sz="2000" spc="-5" dirty="0">
                <a:latin typeface="Times New Roman"/>
                <a:cs typeface="Times New Roman"/>
              </a:rPr>
              <a:t> </a:t>
            </a:r>
            <a:r>
              <a:rPr sz="2000" dirty="0">
                <a:latin typeface="Times New Roman"/>
                <a:cs typeface="Times New Roman"/>
              </a:rPr>
              <a:t>pro</a:t>
            </a:r>
            <a:r>
              <a:rPr sz="2000" spc="-10" dirty="0">
                <a:latin typeface="Times New Roman"/>
                <a:cs typeface="Times New Roman"/>
              </a:rPr>
              <a:t>f</a:t>
            </a:r>
            <a:r>
              <a:rPr sz="2000" dirty="0">
                <a:latin typeface="Times New Roman"/>
                <a:cs typeface="Times New Roman"/>
              </a:rPr>
              <a:t>it </a:t>
            </a:r>
            <a:r>
              <a:rPr sz="2000" spc="15" dirty="0">
                <a:latin typeface="Times New Roman"/>
                <a:cs typeface="Times New Roman"/>
              </a:rPr>
              <a:t>a</a:t>
            </a:r>
            <a:r>
              <a:rPr sz="2000" dirty="0">
                <a:latin typeface="Times New Roman"/>
                <a:cs typeface="Times New Roman"/>
              </a:rPr>
              <a:t>nd loss .</a:t>
            </a:r>
          </a:p>
          <a:p>
            <a:pPr>
              <a:lnSpc>
                <a:spcPct val="100000"/>
              </a:lnSpc>
              <a:spcBef>
                <a:spcPts val="35"/>
              </a:spcBef>
            </a:pPr>
            <a:endParaRPr sz="1100" dirty="0">
              <a:latin typeface="Times New Roman"/>
              <a:cs typeface="Times New Roman"/>
            </a:endParaRPr>
          </a:p>
          <a:p>
            <a:pPr marL="12700" algn="just">
              <a:lnSpc>
                <a:spcPct val="100000"/>
              </a:lnSpc>
            </a:pPr>
            <a:r>
              <a:rPr sz="2000" dirty="0">
                <a:latin typeface="Times New Roman"/>
                <a:cs typeface="Times New Roman"/>
              </a:rPr>
              <a:t>1.2, P</a:t>
            </a:r>
            <a:r>
              <a:rPr sz="2000" spc="-20" dirty="0">
                <a:latin typeface="Times New Roman"/>
                <a:cs typeface="Times New Roman"/>
              </a:rPr>
              <a:t>r</a:t>
            </a:r>
            <a:r>
              <a:rPr sz="2000" dirty="0">
                <a:latin typeface="Times New Roman"/>
                <a:cs typeface="Times New Roman"/>
              </a:rPr>
              <a:t>o</a:t>
            </a:r>
            <a:r>
              <a:rPr sz="2000" spc="-10" dirty="0">
                <a:latin typeface="Times New Roman"/>
                <a:cs typeface="Times New Roman"/>
              </a:rPr>
              <a:t>b</a:t>
            </a:r>
            <a:r>
              <a:rPr sz="2000" dirty="0">
                <a:latin typeface="Times New Roman"/>
                <a:cs typeface="Times New Roman"/>
              </a:rPr>
              <a:t>lem</a:t>
            </a:r>
            <a:r>
              <a:rPr sz="2000" spc="-25" dirty="0">
                <a:latin typeface="Times New Roman"/>
                <a:cs typeface="Times New Roman"/>
              </a:rPr>
              <a:t> </a:t>
            </a:r>
            <a:r>
              <a:rPr sz="2000" dirty="0">
                <a:latin typeface="Times New Roman"/>
                <a:cs typeface="Times New Roman"/>
              </a:rPr>
              <a:t>Sta</a:t>
            </a:r>
            <a:r>
              <a:rPr sz="2000" spc="5" dirty="0">
                <a:latin typeface="Times New Roman"/>
                <a:cs typeface="Times New Roman"/>
              </a:rPr>
              <a:t>t</a:t>
            </a:r>
            <a:r>
              <a:rPr sz="2000" dirty="0">
                <a:latin typeface="Times New Roman"/>
                <a:cs typeface="Times New Roman"/>
              </a:rPr>
              <a:t>e</a:t>
            </a:r>
            <a:r>
              <a:rPr sz="2000" spc="-25" dirty="0">
                <a:latin typeface="Times New Roman"/>
                <a:cs typeface="Times New Roman"/>
              </a:rPr>
              <a:t>m</a:t>
            </a:r>
            <a:r>
              <a:rPr sz="2000" spc="10" dirty="0">
                <a:latin typeface="Times New Roman"/>
                <a:cs typeface="Times New Roman"/>
              </a:rPr>
              <a:t>e</a:t>
            </a:r>
            <a:r>
              <a:rPr sz="2000" dirty="0">
                <a:latin typeface="Times New Roman"/>
                <a:cs typeface="Times New Roman"/>
              </a:rPr>
              <a:t>n</a:t>
            </a:r>
            <a:r>
              <a:rPr sz="2000" spc="-10" dirty="0">
                <a:latin typeface="Times New Roman"/>
                <a:cs typeface="Times New Roman"/>
              </a:rPr>
              <a:t>t</a:t>
            </a:r>
            <a:r>
              <a:rPr sz="2000" dirty="0">
                <a:latin typeface="Times New Roman"/>
                <a:cs typeface="Times New Roman"/>
              </a:rPr>
              <a:t>:</a:t>
            </a:r>
          </a:p>
          <a:p>
            <a:pPr marL="12700" marR="5080" algn="just">
              <a:lnSpc>
                <a:spcPct val="95600"/>
              </a:lnSpc>
              <a:spcBef>
                <a:spcPts val="815"/>
              </a:spcBef>
            </a:pPr>
            <a:r>
              <a:rPr sz="2000" dirty="0">
                <a:latin typeface="Times New Roman"/>
                <a:cs typeface="Times New Roman"/>
              </a:rPr>
              <a:t>The </a:t>
            </a:r>
            <a:r>
              <a:rPr sz="2000" spc="-80" dirty="0">
                <a:latin typeface="Times New Roman"/>
                <a:cs typeface="Times New Roman"/>
              </a:rPr>
              <a:t> </a:t>
            </a:r>
            <a:r>
              <a:rPr sz="2000" dirty="0">
                <a:latin typeface="Times New Roman"/>
                <a:cs typeface="Times New Roman"/>
              </a:rPr>
              <a:t>probl</a:t>
            </a:r>
            <a:r>
              <a:rPr sz="2000" spc="-10" dirty="0">
                <a:latin typeface="Times New Roman"/>
                <a:cs typeface="Times New Roman"/>
              </a:rPr>
              <a:t>e</a:t>
            </a:r>
            <a:r>
              <a:rPr sz="2000" dirty="0">
                <a:latin typeface="Times New Roman"/>
                <a:cs typeface="Times New Roman"/>
              </a:rPr>
              <a:t>m </a:t>
            </a:r>
            <a:r>
              <a:rPr sz="2000" spc="-75" dirty="0">
                <a:latin typeface="Times New Roman"/>
                <a:cs typeface="Times New Roman"/>
              </a:rPr>
              <a:t> </a:t>
            </a:r>
            <a:r>
              <a:rPr sz="2000" dirty="0">
                <a:latin typeface="Times New Roman"/>
                <a:cs typeface="Times New Roman"/>
              </a:rPr>
              <a:t>is </a:t>
            </a:r>
            <a:r>
              <a:rPr sz="2000" spc="-70" dirty="0">
                <a:latin typeface="Times New Roman"/>
                <a:cs typeface="Times New Roman"/>
              </a:rPr>
              <a:t> </a:t>
            </a:r>
            <a:r>
              <a:rPr sz="2000" dirty="0">
                <a:latin typeface="Times New Roman"/>
                <a:cs typeface="Times New Roman"/>
              </a:rPr>
              <a:t>that </a:t>
            </a:r>
            <a:r>
              <a:rPr sz="2000" spc="-75" dirty="0">
                <a:latin typeface="Times New Roman"/>
                <a:cs typeface="Times New Roman"/>
              </a:rPr>
              <a:t> </a:t>
            </a:r>
            <a:r>
              <a:rPr sz="2000" dirty="0">
                <a:latin typeface="Times New Roman"/>
                <a:cs typeface="Times New Roman"/>
              </a:rPr>
              <a:t>h</a:t>
            </a:r>
            <a:r>
              <a:rPr sz="2000" spc="10" dirty="0">
                <a:latin typeface="Times New Roman"/>
                <a:cs typeface="Times New Roman"/>
              </a:rPr>
              <a:t>o</a:t>
            </a:r>
            <a:r>
              <a:rPr sz="2000" dirty="0">
                <a:latin typeface="Times New Roman"/>
                <a:cs typeface="Times New Roman"/>
              </a:rPr>
              <a:t>w </a:t>
            </a:r>
            <a:r>
              <a:rPr sz="2000" spc="-80" dirty="0">
                <a:latin typeface="Times New Roman"/>
                <a:cs typeface="Times New Roman"/>
              </a:rPr>
              <a:t> </a:t>
            </a:r>
            <a:r>
              <a:rPr sz="2000" dirty="0">
                <a:latin typeface="Times New Roman"/>
                <a:cs typeface="Times New Roman"/>
              </a:rPr>
              <a:t>to </a:t>
            </a:r>
            <a:r>
              <a:rPr sz="2000" spc="-75" dirty="0">
                <a:latin typeface="Times New Roman"/>
                <a:cs typeface="Times New Roman"/>
              </a:rPr>
              <a:t> </a:t>
            </a:r>
            <a:r>
              <a:rPr sz="2000" dirty="0">
                <a:latin typeface="Times New Roman"/>
                <a:cs typeface="Times New Roman"/>
              </a:rPr>
              <a:t>identi</a:t>
            </a:r>
            <a:r>
              <a:rPr sz="2000" spc="5" dirty="0">
                <a:latin typeface="Times New Roman"/>
                <a:cs typeface="Times New Roman"/>
              </a:rPr>
              <a:t>f</a:t>
            </a:r>
            <a:r>
              <a:rPr sz="2000" dirty="0">
                <a:latin typeface="Times New Roman"/>
                <a:cs typeface="Times New Roman"/>
              </a:rPr>
              <a:t>y </a:t>
            </a:r>
            <a:r>
              <a:rPr sz="2000" spc="-100" dirty="0">
                <a:latin typeface="Times New Roman"/>
                <a:cs typeface="Times New Roman"/>
              </a:rPr>
              <a:t> </a:t>
            </a:r>
            <a:r>
              <a:rPr sz="2000" dirty="0">
                <a:latin typeface="Times New Roman"/>
                <a:cs typeface="Times New Roman"/>
              </a:rPr>
              <a:t>the </a:t>
            </a:r>
            <a:r>
              <a:rPr sz="2000" spc="-65" dirty="0">
                <a:latin typeface="Times New Roman"/>
                <a:cs typeface="Times New Roman"/>
              </a:rPr>
              <a:t> </a:t>
            </a:r>
            <a:r>
              <a:rPr sz="2000" dirty="0">
                <a:latin typeface="Times New Roman"/>
                <a:cs typeface="Times New Roman"/>
              </a:rPr>
              <a:t>int</a:t>
            </a:r>
            <a:r>
              <a:rPr sz="2000" spc="-5" dirty="0">
                <a:latin typeface="Times New Roman"/>
                <a:cs typeface="Times New Roman"/>
              </a:rPr>
              <a:t>e</a:t>
            </a:r>
            <a:r>
              <a:rPr sz="2000" dirty="0">
                <a:latin typeface="Times New Roman"/>
                <a:cs typeface="Times New Roman"/>
              </a:rPr>
              <a:t>nsions </a:t>
            </a:r>
            <a:r>
              <a:rPr sz="2000" spc="-75" dirty="0">
                <a:latin typeface="Times New Roman"/>
                <a:cs typeface="Times New Roman"/>
              </a:rPr>
              <a:t> </a:t>
            </a:r>
            <a:r>
              <a:rPr sz="2000" dirty="0">
                <a:latin typeface="Times New Roman"/>
                <a:cs typeface="Times New Roman"/>
              </a:rPr>
              <a:t>of </a:t>
            </a:r>
            <a:r>
              <a:rPr sz="2000" spc="-80" dirty="0">
                <a:latin typeface="Times New Roman"/>
                <a:cs typeface="Times New Roman"/>
              </a:rPr>
              <a:t> </a:t>
            </a:r>
            <a:r>
              <a:rPr sz="2000" dirty="0">
                <a:latin typeface="Times New Roman"/>
                <a:cs typeface="Times New Roman"/>
              </a:rPr>
              <a:t>the </a:t>
            </a:r>
            <a:r>
              <a:rPr sz="2000" spc="-80" dirty="0">
                <a:latin typeface="Times New Roman"/>
                <a:cs typeface="Times New Roman"/>
              </a:rPr>
              <a:t> </a:t>
            </a:r>
            <a:r>
              <a:rPr sz="2000" dirty="0">
                <a:latin typeface="Times New Roman"/>
                <a:cs typeface="Times New Roman"/>
              </a:rPr>
              <a:t>bulk </a:t>
            </a:r>
            <a:r>
              <a:rPr sz="2000" spc="-75" dirty="0">
                <a:latin typeface="Times New Roman"/>
                <a:cs typeface="Times New Roman"/>
              </a:rPr>
              <a:t> </a:t>
            </a:r>
            <a:r>
              <a:rPr sz="2000" dirty="0">
                <a:latin typeface="Times New Roman"/>
                <a:cs typeface="Times New Roman"/>
              </a:rPr>
              <a:t>number </a:t>
            </a:r>
            <a:r>
              <a:rPr sz="2000" spc="-80" dirty="0">
                <a:latin typeface="Times New Roman"/>
                <a:cs typeface="Times New Roman"/>
              </a:rPr>
              <a:t> </a:t>
            </a:r>
            <a:r>
              <a:rPr sz="2000" dirty="0">
                <a:latin typeface="Times New Roman"/>
                <a:cs typeface="Times New Roman"/>
              </a:rPr>
              <a:t>of </a:t>
            </a:r>
            <a:r>
              <a:rPr sz="2000" spc="-80" dirty="0">
                <a:latin typeface="Times New Roman"/>
                <a:cs typeface="Times New Roman"/>
              </a:rPr>
              <a:t> </a:t>
            </a:r>
            <a:r>
              <a:rPr sz="2000" spc="-5" dirty="0">
                <a:latin typeface="Times New Roman"/>
                <a:cs typeface="Times New Roman"/>
              </a:rPr>
              <a:t>c</a:t>
            </a:r>
            <a:r>
              <a:rPr sz="2000" dirty="0">
                <a:latin typeface="Times New Roman"/>
                <a:cs typeface="Times New Roman"/>
              </a:rPr>
              <a:t>ostum</a:t>
            </a:r>
            <a:r>
              <a:rPr sz="2000" spc="-5" dirty="0">
                <a:latin typeface="Times New Roman"/>
                <a:cs typeface="Times New Roman"/>
              </a:rPr>
              <a:t>e</a:t>
            </a:r>
            <a:r>
              <a:rPr sz="2000" dirty="0">
                <a:latin typeface="Times New Roman"/>
                <a:cs typeface="Times New Roman"/>
              </a:rPr>
              <a:t>rs </a:t>
            </a:r>
            <a:r>
              <a:rPr sz="2000" spc="-80" dirty="0">
                <a:latin typeface="Times New Roman"/>
                <a:cs typeface="Times New Roman"/>
              </a:rPr>
              <a:t> </a:t>
            </a:r>
            <a:r>
              <a:rPr sz="2000" dirty="0">
                <a:latin typeface="Times New Roman"/>
                <a:cs typeface="Times New Roman"/>
              </a:rPr>
              <a:t>on </a:t>
            </a:r>
            <a:r>
              <a:rPr sz="2000" spc="-65" dirty="0">
                <a:latin typeface="Times New Roman"/>
                <a:cs typeface="Times New Roman"/>
              </a:rPr>
              <a:t> </a:t>
            </a:r>
            <a:r>
              <a:rPr sz="2000" dirty="0">
                <a:latin typeface="Times New Roman"/>
                <a:cs typeface="Times New Roman"/>
              </a:rPr>
              <a:t>a </a:t>
            </a:r>
            <a:r>
              <a:rPr sz="2000" spc="-80" dirty="0">
                <a:latin typeface="Times New Roman"/>
                <a:cs typeface="Times New Roman"/>
              </a:rPr>
              <a:t> </a:t>
            </a:r>
            <a:r>
              <a:rPr sz="2000" dirty="0">
                <a:latin typeface="Times New Roman"/>
                <a:cs typeface="Times New Roman"/>
              </a:rPr>
              <a:t>p</a:t>
            </a:r>
            <a:r>
              <a:rPr sz="2000" spc="5" dirty="0">
                <a:latin typeface="Times New Roman"/>
                <a:cs typeface="Times New Roman"/>
              </a:rPr>
              <a:t>ar</a:t>
            </a:r>
            <a:r>
              <a:rPr sz="2000" dirty="0">
                <a:latin typeface="Times New Roman"/>
                <a:cs typeface="Times New Roman"/>
              </a:rPr>
              <a:t>ti</a:t>
            </a:r>
            <a:r>
              <a:rPr sz="2000" spc="-5" dirty="0">
                <a:latin typeface="Times New Roman"/>
                <a:cs typeface="Times New Roman"/>
              </a:rPr>
              <a:t>c</a:t>
            </a:r>
            <a:r>
              <a:rPr sz="2000" dirty="0">
                <a:latin typeface="Times New Roman"/>
                <a:cs typeface="Times New Roman"/>
              </a:rPr>
              <a:t>ular </a:t>
            </a:r>
            <a:r>
              <a:rPr sz="2000" spc="-80" dirty="0">
                <a:latin typeface="Times New Roman"/>
                <a:cs typeface="Times New Roman"/>
              </a:rPr>
              <a:t> </a:t>
            </a:r>
            <a:r>
              <a:rPr sz="2000" spc="40" dirty="0">
                <a:latin typeface="Times New Roman"/>
                <a:cs typeface="Times New Roman"/>
              </a:rPr>
              <a:t>e</a:t>
            </a:r>
            <a:r>
              <a:rPr sz="2000" dirty="0">
                <a:latin typeface="Times New Roman"/>
                <a:cs typeface="Times New Roman"/>
              </a:rPr>
              <a:t>- </a:t>
            </a:r>
            <a:r>
              <a:rPr sz="2000" spc="-5" dirty="0">
                <a:latin typeface="Times New Roman"/>
                <a:cs typeface="Times New Roman"/>
              </a:rPr>
              <a:t>c</a:t>
            </a:r>
            <a:r>
              <a:rPr sz="2000" dirty="0">
                <a:latin typeface="Times New Roman"/>
                <a:cs typeface="Times New Roman"/>
              </a:rPr>
              <a:t>omm</a:t>
            </a:r>
            <a:r>
              <a:rPr sz="2000" spc="-5" dirty="0">
                <a:latin typeface="Times New Roman"/>
                <a:cs typeface="Times New Roman"/>
              </a:rPr>
              <a:t>e</a:t>
            </a:r>
            <a:r>
              <a:rPr sz="2000" dirty="0">
                <a:latin typeface="Times New Roman"/>
                <a:cs typeface="Times New Roman"/>
              </a:rPr>
              <a:t>r</a:t>
            </a:r>
            <a:r>
              <a:rPr sz="2000" spc="-10" dirty="0">
                <a:latin typeface="Times New Roman"/>
                <a:cs typeface="Times New Roman"/>
              </a:rPr>
              <a:t>c</a:t>
            </a:r>
            <a:r>
              <a:rPr sz="2000" dirty="0">
                <a:latin typeface="Times New Roman"/>
                <a:cs typeface="Times New Roman"/>
              </a:rPr>
              <a:t>e</a:t>
            </a:r>
            <a:r>
              <a:rPr sz="2000" spc="135" dirty="0">
                <a:latin typeface="Times New Roman"/>
                <a:cs typeface="Times New Roman"/>
              </a:rPr>
              <a:t> </a:t>
            </a:r>
            <a:r>
              <a:rPr sz="2000" dirty="0">
                <a:latin typeface="Times New Roman"/>
                <a:cs typeface="Times New Roman"/>
              </a:rPr>
              <a:t>pur</a:t>
            </a:r>
            <a:r>
              <a:rPr sz="2000" spc="-10" dirty="0">
                <a:latin typeface="Times New Roman"/>
                <a:cs typeface="Times New Roman"/>
              </a:rPr>
              <a:t>c</a:t>
            </a:r>
            <a:r>
              <a:rPr sz="2000" spc="10" dirty="0">
                <a:latin typeface="Times New Roman"/>
                <a:cs typeface="Times New Roman"/>
              </a:rPr>
              <a:t>h</a:t>
            </a:r>
            <a:r>
              <a:rPr sz="2000" spc="-5" dirty="0">
                <a:latin typeface="Times New Roman"/>
                <a:cs typeface="Times New Roman"/>
              </a:rPr>
              <a:t>a</a:t>
            </a:r>
            <a:r>
              <a:rPr sz="2000" dirty="0">
                <a:latin typeface="Times New Roman"/>
                <a:cs typeface="Times New Roman"/>
              </a:rPr>
              <a:t>s</a:t>
            </a:r>
            <a:r>
              <a:rPr sz="2000" spc="-5" dirty="0">
                <a:latin typeface="Times New Roman"/>
                <a:cs typeface="Times New Roman"/>
              </a:rPr>
              <a:t>e</a:t>
            </a:r>
            <a:r>
              <a:rPr sz="2000" dirty="0">
                <a:latin typeface="Times New Roman"/>
                <a:cs typeface="Times New Roman"/>
              </a:rPr>
              <a:t>,</a:t>
            </a:r>
            <a:r>
              <a:rPr sz="2000" spc="130" dirty="0">
                <a:latin typeface="Times New Roman"/>
                <a:cs typeface="Times New Roman"/>
              </a:rPr>
              <a:t> </a:t>
            </a:r>
            <a:r>
              <a:rPr sz="2000" dirty="0">
                <a:latin typeface="Times New Roman"/>
                <a:cs typeface="Times New Roman"/>
              </a:rPr>
              <a:t>p</a:t>
            </a:r>
            <a:r>
              <a:rPr sz="2000" spc="5" dirty="0">
                <a:latin typeface="Times New Roman"/>
                <a:cs typeface="Times New Roman"/>
              </a:rPr>
              <a:t>re</a:t>
            </a:r>
            <a:r>
              <a:rPr sz="2000" dirty="0">
                <a:latin typeface="Times New Roman"/>
                <a:cs typeface="Times New Roman"/>
              </a:rPr>
              <a:t>dicting</a:t>
            </a:r>
            <a:r>
              <a:rPr sz="2000" spc="120" dirty="0">
                <a:latin typeface="Times New Roman"/>
                <a:cs typeface="Times New Roman"/>
              </a:rPr>
              <a:t> </a:t>
            </a:r>
            <a:r>
              <a:rPr sz="2000" spc="5" dirty="0">
                <a:latin typeface="Times New Roman"/>
                <a:cs typeface="Times New Roman"/>
              </a:rPr>
              <a:t>r</a:t>
            </a:r>
            <a:r>
              <a:rPr sz="2000" spc="-5" dirty="0">
                <a:latin typeface="Times New Roman"/>
                <a:cs typeface="Times New Roman"/>
              </a:rPr>
              <a:t>e</a:t>
            </a:r>
            <a:r>
              <a:rPr sz="2000" dirty="0">
                <a:latin typeface="Times New Roman"/>
                <a:cs typeface="Times New Roman"/>
              </a:rPr>
              <a:t>view</a:t>
            </a:r>
            <a:r>
              <a:rPr sz="2000" spc="125" dirty="0">
                <a:latin typeface="Times New Roman"/>
                <a:cs typeface="Times New Roman"/>
              </a:rPr>
              <a:t> </a:t>
            </a:r>
            <a:r>
              <a:rPr sz="2000" dirty="0">
                <a:latin typeface="Times New Roman"/>
                <a:cs typeface="Times New Roman"/>
              </a:rPr>
              <a:t>,most</a:t>
            </a:r>
            <a:r>
              <a:rPr sz="2000" spc="135" dirty="0">
                <a:latin typeface="Times New Roman"/>
                <a:cs typeface="Times New Roman"/>
              </a:rPr>
              <a:t> </a:t>
            </a:r>
            <a:r>
              <a:rPr sz="2000" dirty="0">
                <a:latin typeface="Times New Roman"/>
                <a:cs typeface="Times New Roman"/>
              </a:rPr>
              <a:t>pu</a:t>
            </a:r>
            <a:r>
              <a:rPr sz="2000" spc="5" dirty="0">
                <a:latin typeface="Times New Roman"/>
                <a:cs typeface="Times New Roman"/>
              </a:rPr>
              <a:t>r</a:t>
            </a:r>
            <a:r>
              <a:rPr sz="2000" spc="-5" dirty="0">
                <a:latin typeface="Times New Roman"/>
                <a:cs typeface="Times New Roman"/>
              </a:rPr>
              <a:t>c</a:t>
            </a:r>
            <a:r>
              <a:rPr sz="2000" dirty="0">
                <a:latin typeface="Times New Roman"/>
                <a:cs typeface="Times New Roman"/>
              </a:rPr>
              <a:t>h</a:t>
            </a:r>
            <a:r>
              <a:rPr sz="2000" spc="-5" dirty="0">
                <a:latin typeface="Times New Roman"/>
                <a:cs typeface="Times New Roman"/>
              </a:rPr>
              <a:t>a</a:t>
            </a:r>
            <a:r>
              <a:rPr sz="2000" dirty="0">
                <a:latin typeface="Times New Roman"/>
                <a:cs typeface="Times New Roman"/>
              </a:rPr>
              <a:t>s</a:t>
            </a:r>
            <a:r>
              <a:rPr sz="2000" spc="-5" dirty="0">
                <a:latin typeface="Times New Roman"/>
                <a:cs typeface="Times New Roman"/>
              </a:rPr>
              <a:t>e</a:t>
            </a:r>
            <a:r>
              <a:rPr sz="2000" dirty="0">
                <a:latin typeface="Times New Roman"/>
                <a:cs typeface="Times New Roman"/>
              </a:rPr>
              <a:t>d</a:t>
            </a:r>
            <a:r>
              <a:rPr sz="2000" spc="130" dirty="0">
                <a:latin typeface="Times New Roman"/>
                <a:cs typeface="Times New Roman"/>
              </a:rPr>
              <a:t> </a:t>
            </a:r>
            <a:r>
              <a:rPr sz="2000" spc="10" dirty="0">
                <a:latin typeface="Times New Roman"/>
                <a:cs typeface="Times New Roman"/>
              </a:rPr>
              <a:t>d</a:t>
            </a:r>
            <a:r>
              <a:rPr sz="2000" spc="15" dirty="0">
                <a:latin typeface="Times New Roman"/>
                <a:cs typeface="Times New Roman"/>
              </a:rPr>
              <a:t>a</a:t>
            </a:r>
            <a:r>
              <a:rPr sz="2000" spc="-40" dirty="0">
                <a:latin typeface="Times New Roman"/>
                <a:cs typeface="Times New Roman"/>
              </a:rPr>
              <a:t>y</a:t>
            </a:r>
            <a:r>
              <a:rPr sz="2000" dirty="0">
                <a:latin typeface="Times New Roman"/>
                <a:cs typeface="Times New Roman"/>
              </a:rPr>
              <a:t>s</a:t>
            </a:r>
            <a:r>
              <a:rPr sz="2000" spc="140" dirty="0">
                <a:latin typeface="Times New Roman"/>
                <a:cs typeface="Times New Roman"/>
              </a:rPr>
              <a:t> </a:t>
            </a:r>
            <a:r>
              <a:rPr sz="2000" dirty="0">
                <a:latin typeface="Times New Roman"/>
                <a:cs typeface="Times New Roman"/>
              </a:rPr>
              <a:t>/</a:t>
            </a:r>
            <a:r>
              <a:rPr sz="2000" spc="130" dirty="0">
                <a:latin typeface="Times New Roman"/>
                <a:cs typeface="Times New Roman"/>
              </a:rPr>
              <a:t> </a:t>
            </a:r>
            <a:r>
              <a:rPr sz="2000" dirty="0">
                <a:latin typeface="Times New Roman"/>
                <a:cs typeface="Times New Roman"/>
              </a:rPr>
              <a:t>hi</a:t>
            </a:r>
            <a:r>
              <a:rPr sz="2000" spc="-10" dirty="0">
                <a:latin typeface="Times New Roman"/>
                <a:cs typeface="Times New Roman"/>
              </a:rPr>
              <a:t>g</a:t>
            </a:r>
            <a:r>
              <a:rPr sz="2000" dirty="0">
                <a:latin typeface="Times New Roman"/>
                <a:cs typeface="Times New Roman"/>
              </a:rPr>
              <a:t>h</a:t>
            </a:r>
            <a:r>
              <a:rPr sz="2000" spc="140" dirty="0">
                <a:latin typeface="Times New Roman"/>
                <a:cs typeface="Times New Roman"/>
              </a:rPr>
              <a:t> </a:t>
            </a:r>
            <a:r>
              <a:rPr sz="2000" dirty="0">
                <a:latin typeface="Times New Roman"/>
                <a:cs typeface="Times New Roman"/>
              </a:rPr>
              <a:t>r</a:t>
            </a:r>
            <a:r>
              <a:rPr sz="2000" spc="-10" dirty="0">
                <a:latin typeface="Times New Roman"/>
                <a:cs typeface="Times New Roman"/>
              </a:rPr>
              <a:t>e</a:t>
            </a:r>
            <a:r>
              <a:rPr sz="2000" dirty="0">
                <a:latin typeface="Times New Roman"/>
                <a:cs typeface="Times New Roman"/>
              </a:rPr>
              <a:t>v</a:t>
            </a:r>
            <a:r>
              <a:rPr sz="2000" spc="5" dirty="0">
                <a:latin typeface="Times New Roman"/>
                <a:cs typeface="Times New Roman"/>
              </a:rPr>
              <a:t>e</a:t>
            </a:r>
            <a:r>
              <a:rPr sz="2000" dirty="0">
                <a:latin typeface="Times New Roman"/>
                <a:cs typeface="Times New Roman"/>
              </a:rPr>
              <a:t>nue</a:t>
            </a:r>
            <a:r>
              <a:rPr sz="2000" spc="125" dirty="0">
                <a:latin typeface="Times New Roman"/>
                <a:cs typeface="Times New Roman"/>
              </a:rPr>
              <a:t> </a:t>
            </a:r>
            <a:r>
              <a:rPr sz="2000" dirty="0">
                <a:latin typeface="Times New Roman"/>
                <a:cs typeface="Times New Roman"/>
              </a:rPr>
              <a:t>d</a:t>
            </a:r>
            <a:r>
              <a:rPr sz="2000" spc="15" dirty="0">
                <a:latin typeface="Times New Roman"/>
                <a:cs typeface="Times New Roman"/>
              </a:rPr>
              <a:t>a</a:t>
            </a:r>
            <a:r>
              <a:rPr sz="2000" spc="-25" dirty="0">
                <a:latin typeface="Times New Roman"/>
                <a:cs typeface="Times New Roman"/>
              </a:rPr>
              <a:t>y</a:t>
            </a:r>
            <a:r>
              <a:rPr sz="2000" dirty="0">
                <a:latin typeface="Times New Roman"/>
                <a:cs typeface="Times New Roman"/>
              </a:rPr>
              <a:t>s</a:t>
            </a:r>
            <a:r>
              <a:rPr sz="2000" spc="130" dirty="0">
                <a:latin typeface="Times New Roman"/>
                <a:cs typeface="Times New Roman"/>
              </a:rPr>
              <a:t> </a:t>
            </a:r>
            <a:r>
              <a:rPr sz="2000" dirty="0">
                <a:latin typeface="Times New Roman"/>
                <a:cs typeface="Times New Roman"/>
              </a:rPr>
              <a:t>. </a:t>
            </a:r>
            <a:r>
              <a:rPr sz="2000" spc="-95" dirty="0">
                <a:latin typeface="Times New Roman"/>
                <a:cs typeface="Times New Roman"/>
              </a:rPr>
              <a:t> </a:t>
            </a:r>
            <a:r>
              <a:rPr sz="2000" dirty="0">
                <a:solidFill>
                  <a:srgbClr val="0D0D0D"/>
                </a:solidFill>
                <a:latin typeface="Times New Roman"/>
                <a:cs typeface="Times New Roman"/>
              </a:rPr>
              <a:t>Giv</a:t>
            </a:r>
            <a:r>
              <a:rPr sz="2000" spc="-5" dirty="0">
                <a:solidFill>
                  <a:srgbClr val="0D0D0D"/>
                </a:solidFill>
                <a:latin typeface="Times New Roman"/>
                <a:cs typeface="Times New Roman"/>
              </a:rPr>
              <a:t>e</a:t>
            </a:r>
            <a:r>
              <a:rPr sz="2000" dirty="0">
                <a:solidFill>
                  <a:srgbClr val="0D0D0D"/>
                </a:solidFill>
                <a:latin typeface="Times New Roman"/>
                <a:cs typeface="Times New Roman"/>
              </a:rPr>
              <a:t>n</a:t>
            </a:r>
            <a:r>
              <a:rPr sz="2000" spc="130" dirty="0">
                <a:solidFill>
                  <a:srgbClr val="0D0D0D"/>
                </a:solidFill>
                <a:latin typeface="Times New Roman"/>
                <a:cs typeface="Times New Roman"/>
              </a:rPr>
              <a:t> </a:t>
            </a:r>
            <a:r>
              <a:rPr sz="2000" spc="-5" dirty="0">
                <a:solidFill>
                  <a:srgbClr val="0D0D0D"/>
                </a:solidFill>
                <a:latin typeface="Times New Roman"/>
                <a:cs typeface="Times New Roman"/>
              </a:rPr>
              <a:t>c</a:t>
            </a:r>
            <a:r>
              <a:rPr sz="2000" dirty="0">
                <a:solidFill>
                  <a:srgbClr val="0D0D0D"/>
                </a:solidFill>
                <a:latin typeface="Times New Roman"/>
                <a:cs typeface="Times New Roman"/>
              </a:rPr>
              <a:t>li</a:t>
            </a:r>
            <a:r>
              <a:rPr sz="2000" spc="-5" dirty="0">
                <a:solidFill>
                  <a:srgbClr val="0D0D0D"/>
                </a:solidFill>
                <a:latin typeface="Times New Roman"/>
                <a:cs typeface="Times New Roman"/>
              </a:rPr>
              <a:t>c</a:t>
            </a:r>
            <a:r>
              <a:rPr sz="2000" dirty="0">
                <a:solidFill>
                  <a:srgbClr val="0D0D0D"/>
                </a:solidFill>
                <a:latin typeface="Times New Roman"/>
                <a:cs typeface="Times New Roman"/>
              </a:rPr>
              <a:t>ks</a:t>
            </a:r>
            <a:r>
              <a:rPr sz="2000" spc="10" dirty="0">
                <a:solidFill>
                  <a:srgbClr val="0D0D0D"/>
                </a:solidFill>
                <a:latin typeface="Times New Roman"/>
                <a:cs typeface="Times New Roman"/>
              </a:rPr>
              <a:t>t</a:t>
            </a:r>
            <a:r>
              <a:rPr sz="2000" dirty="0">
                <a:solidFill>
                  <a:srgbClr val="0D0D0D"/>
                </a:solidFill>
                <a:latin typeface="Times New Roman"/>
                <a:cs typeface="Times New Roman"/>
              </a:rPr>
              <a:t>r</a:t>
            </a:r>
            <a:r>
              <a:rPr sz="2000" spc="-10" dirty="0">
                <a:solidFill>
                  <a:srgbClr val="0D0D0D"/>
                </a:solidFill>
                <a:latin typeface="Times New Roman"/>
                <a:cs typeface="Times New Roman"/>
              </a:rPr>
              <a:t>e</a:t>
            </a:r>
            <a:r>
              <a:rPr sz="2000" spc="-5" dirty="0">
                <a:solidFill>
                  <a:srgbClr val="0D0D0D"/>
                </a:solidFill>
                <a:latin typeface="Times New Roman"/>
                <a:cs typeface="Times New Roman"/>
              </a:rPr>
              <a:t>a</a:t>
            </a:r>
            <a:r>
              <a:rPr sz="2000" dirty="0">
                <a:solidFill>
                  <a:srgbClr val="0D0D0D"/>
                </a:solidFill>
                <a:latin typeface="Times New Roman"/>
                <a:cs typeface="Times New Roman"/>
              </a:rPr>
              <a:t>m</a:t>
            </a:r>
            <a:r>
              <a:rPr sz="2000" spc="130" dirty="0">
                <a:solidFill>
                  <a:srgbClr val="0D0D0D"/>
                </a:solidFill>
                <a:latin typeface="Times New Roman"/>
                <a:cs typeface="Times New Roman"/>
              </a:rPr>
              <a:t> </a:t>
            </a:r>
            <a:r>
              <a:rPr sz="2000" spc="-5" dirty="0">
                <a:solidFill>
                  <a:srgbClr val="0D0D0D"/>
                </a:solidFill>
                <a:latin typeface="Times New Roman"/>
                <a:cs typeface="Times New Roman"/>
              </a:rPr>
              <a:t>a</a:t>
            </a:r>
            <a:r>
              <a:rPr sz="2000" dirty="0">
                <a:solidFill>
                  <a:srgbClr val="0D0D0D"/>
                </a:solidFill>
                <a:latin typeface="Times New Roman"/>
                <a:cs typeface="Times New Roman"/>
              </a:rPr>
              <a:t>nd s</a:t>
            </a:r>
            <a:r>
              <a:rPr sz="2000" spc="-5" dirty="0">
                <a:solidFill>
                  <a:srgbClr val="0D0D0D"/>
                </a:solidFill>
                <a:latin typeface="Times New Roman"/>
                <a:cs typeface="Times New Roman"/>
              </a:rPr>
              <a:t>e</a:t>
            </a:r>
            <a:r>
              <a:rPr sz="2000" dirty="0">
                <a:solidFill>
                  <a:srgbClr val="0D0D0D"/>
                </a:solidFill>
                <a:latin typeface="Times New Roman"/>
                <a:cs typeface="Times New Roman"/>
              </a:rPr>
              <a:t>ssion </a:t>
            </a:r>
            <a:r>
              <a:rPr sz="2000" spc="-150" dirty="0">
                <a:solidFill>
                  <a:srgbClr val="0D0D0D"/>
                </a:solidFill>
                <a:latin typeface="Times New Roman"/>
                <a:cs typeface="Times New Roman"/>
              </a:rPr>
              <a:t> </a:t>
            </a:r>
            <a:r>
              <a:rPr sz="2000" dirty="0">
                <a:solidFill>
                  <a:srgbClr val="0D0D0D"/>
                </a:solidFill>
                <a:latin typeface="Times New Roman"/>
                <a:cs typeface="Times New Roman"/>
              </a:rPr>
              <a:t>d</a:t>
            </a:r>
            <a:r>
              <a:rPr sz="2000" spc="-5" dirty="0">
                <a:solidFill>
                  <a:srgbClr val="0D0D0D"/>
                </a:solidFill>
                <a:latin typeface="Times New Roman"/>
                <a:cs typeface="Times New Roman"/>
              </a:rPr>
              <a:t>a</a:t>
            </a:r>
            <a:r>
              <a:rPr sz="2000" dirty="0">
                <a:solidFill>
                  <a:srgbClr val="0D0D0D"/>
                </a:solidFill>
                <a:latin typeface="Times New Roman"/>
                <a:cs typeface="Times New Roman"/>
              </a:rPr>
              <a:t>ta </a:t>
            </a:r>
            <a:r>
              <a:rPr sz="2000" spc="-145" dirty="0">
                <a:solidFill>
                  <a:srgbClr val="0D0D0D"/>
                </a:solidFill>
                <a:latin typeface="Times New Roman"/>
                <a:cs typeface="Times New Roman"/>
              </a:rPr>
              <a:t> </a:t>
            </a:r>
            <a:r>
              <a:rPr sz="2000" spc="10" dirty="0">
                <a:solidFill>
                  <a:srgbClr val="0D0D0D"/>
                </a:solidFill>
                <a:latin typeface="Times New Roman"/>
                <a:cs typeface="Times New Roman"/>
              </a:rPr>
              <a:t>o</a:t>
            </a:r>
            <a:r>
              <a:rPr sz="2000" dirty="0">
                <a:solidFill>
                  <a:srgbClr val="0D0D0D"/>
                </a:solidFill>
                <a:latin typeface="Times New Roman"/>
                <a:cs typeface="Times New Roman"/>
              </a:rPr>
              <a:t>f </a:t>
            </a:r>
            <a:r>
              <a:rPr sz="2000" spc="-150" dirty="0">
                <a:solidFill>
                  <a:srgbClr val="0D0D0D"/>
                </a:solidFill>
                <a:latin typeface="Times New Roman"/>
                <a:cs typeface="Times New Roman"/>
              </a:rPr>
              <a:t> </a:t>
            </a:r>
            <a:r>
              <a:rPr sz="2000" dirty="0">
                <a:solidFill>
                  <a:srgbClr val="0D0D0D"/>
                </a:solidFill>
                <a:latin typeface="Times New Roman"/>
                <a:cs typeface="Times New Roman"/>
              </a:rPr>
              <a:t>a </a:t>
            </a:r>
            <a:r>
              <a:rPr sz="2000" spc="-140" dirty="0">
                <a:solidFill>
                  <a:srgbClr val="0D0D0D"/>
                </a:solidFill>
                <a:latin typeface="Times New Roman"/>
                <a:cs typeface="Times New Roman"/>
              </a:rPr>
              <a:t> </a:t>
            </a:r>
            <a:r>
              <a:rPr sz="2000" dirty="0">
                <a:solidFill>
                  <a:srgbClr val="0D0D0D"/>
                </a:solidFill>
                <a:latin typeface="Times New Roman"/>
                <a:cs typeface="Times New Roman"/>
              </a:rPr>
              <a:t>us</a:t>
            </a:r>
            <a:r>
              <a:rPr sz="2000" spc="-5" dirty="0">
                <a:solidFill>
                  <a:srgbClr val="0D0D0D"/>
                </a:solidFill>
                <a:latin typeface="Times New Roman"/>
                <a:cs typeface="Times New Roman"/>
              </a:rPr>
              <a:t>e</a:t>
            </a:r>
            <a:r>
              <a:rPr sz="2000" dirty="0">
                <a:solidFill>
                  <a:srgbClr val="0D0D0D"/>
                </a:solidFill>
                <a:latin typeface="Times New Roman"/>
                <a:cs typeface="Times New Roman"/>
              </a:rPr>
              <a:t>r </a:t>
            </a:r>
            <a:r>
              <a:rPr sz="2000" spc="-140" dirty="0">
                <a:solidFill>
                  <a:srgbClr val="0D0D0D"/>
                </a:solidFill>
                <a:latin typeface="Times New Roman"/>
                <a:cs typeface="Times New Roman"/>
              </a:rPr>
              <a:t> </a:t>
            </a:r>
            <a:r>
              <a:rPr sz="2000" spc="5" dirty="0">
                <a:solidFill>
                  <a:srgbClr val="0D0D0D"/>
                </a:solidFill>
                <a:latin typeface="Times New Roman"/>
                <a:cs typeface="Times New Roman"/>
              </a:rPr>
              <a:t>w</a:t>
            </a:r>
            <a:r>
              <a:rPr sz="2000" dirty="0">
                <a:solidFill>
                  <a:srgbClr val="0D0D0D"/>
                </a:solidFill>
                <a:latin typeface="Times New Roman"/>
                <a:cs typeface="Times New Roman"/>
              </a:rPr>
              <a:t>ho </a:t>
            </a:r>
            <a:r>
              <a:rPr sz="2000" spc="-150" dirty="0">
                <a:solidFill>
                  <a:srgbClr val="0D0D0D"/>
                </a:solidFill>
                <a:latin typeface="Times New Roman"/>
                <a:cs typeface="Times New Roman"/>
              </a:rPr>
              <a:t> </a:t>
            </a:r>
            <a:r>
              <a:rPr sz="2000" dirty="0">
                <a:solidFill>
                  <a:srgbClr val="0D0D0D"/>
                </a:solidFill>
                <a:latin typeface="Times New Roman"/>
                <a:cs typeface="Times New Roman"/>
              </a:rPr>
              <a:t>visits </a:t>
            </a:r>
            <a:r>
              <a:rPr sz="2000" spc="-145" dirty="0">
                <a:solidFill>
                  <a:srgbClr val="0D0D0D"/>
                </a:solidFill>
                <a:latin typeface="Times New Roman"/>
                <a:cs typeface="Times New Roman"/>
              </a:rPr>
              <a:t> </a:t>
            </a:r>
            <a:r>
              <a:rPr sz="2000" spc="-5" dirty="0">
                <a:solidFill>
                  <a:srgbClr val="0D0D0D"/>
                </a:solidFill>
                <a:latin typeface="Times New Roman"/>
                <a:cs typeface="Times New Roman"/>
              </a:rPr>
              <a:t>a</a:t>
            </a:r>
            <a:r>
              <a:rPr sz="2000" dirty="0">
                <a:solidFill>
                  <a:srgbClr val="0D0D0D"/>
                </a:solidFill>
                <a:latin typeface="Times New Roman"/>
                <a:cs typeface="Times New Roman"/>
              </a:rPr>
              <a:t>n </a:t>
            </a:r>
            <a:r>
              <a:rPr sz="2000" spc="-150" dirty="0">
                <a:solidFill>
                  <a:srgbClr val="0D0D0D"/>
                </a:solidFill>
                <a:latin typeface="Times New Roman"/>
                <a:cs typeface="Times New Roman"/>
              </a:rPr>
              <a:t> </a:t>
            </a:r>
            <a:r>
              <a:rPr sz="2000" spc="10" dirty="0">
                <a:solidFill>
                  <a:srgbClr val="0D0D0D"/>
                </a:solidFill>
                <a:latin typeface="Times New Roman"/>
                <a:cs typeface="Times New Roman"/>
              </a:rPr>
              <a:t>e</a:t>
            </a:r>
            <a:r>
              <a:rPr sz="2000" spc="5" dirty="0">
                <a:solidFill>
                  <a:srgbClr val="0D0D0D"/>
                </a:solidFill>
                <a:latin typeface="Times New Roman"/>
                <a:cs typeface="Times New Roman"/>
              </a:rPr>
              <a:t>-</a:t>
            </a:r>
            <a:r>
              <a:rPr sz="2000" spc="-5" dirty="0">
                <a:solidFill>
                  <a:srgbClr val="0D0D0D"/>
                </a:solidFill>
                <a:latin typeface="Times New Roman"/>
                <a:cs typeface="Times New Roman"/>
              </a:rPr>
              <a:t>c</a:t>
            </a:r>
            <a:r>
              <a:rPr sz="2000" dirty="0">
                <a:solidFill>
                  <a:srgbClr val="0D0D0D"/>
                </a:solidFill>
                <a:latin typeface="Times New Roman"/>
                <a:cs typeface="Times New Roman"/>
              </a:rPr>
              <a:t>omm</a:t>
            </a:r>
            <a:r>
              <a:rPr sz="2000" spc="-5" dirty="0">
                <a:solidFill>
                  <a:srgbClr val="0D0D0D"/>
                </a:solidFill>
                <a:latin typeface="Times New Roman"/>
                <a:cs typeface="Times New Roman"/>
              </a:rPr>
              <a:t>e</a:t>
            </a:r>
            <a:r>
              <a:rPr sz="2000" dirty="0">
                <a:solidFill>
                  <a:srgbClr val="0D0D0D"/>
                </a:solidFill>
                <a:latin typeface="Times New Roman"/>
                <a:cs typeface="Times New Roman"/>
              </a:rPr>
              <a:t>rce </a:t>
            </a:r>
            <a:r>
              <a:rPr sz="2000" spc="-140" dirty="0">
                <a:solidFill>
                  <a:srgbClr val="0D0D0D"/>
                </a:solidFill>
                <a:latin typeface="Times New Roman"/>
                <a:cs typeface="Times New Roman"/>
              </a:rPr>
              <a:t> </a:t>
            </a:r>
            <a:r>
              <a:rPr sz="2000" dirty="0">
                <a:solidFill>
                  <a:srgbClr val="0D0D0D"/>
                </a:solidFill>
                <a:latin typeface="Times New Roman"/>
                <a:cs typeface="Times New Roman"/>
              </a:rPr>
              <a:t>w</a:t>
            </a:r>
            <a:r>
              <a:rPr sz="2000" spc="-10" dirty="0">
                <a:solidFill>
                  <a:srgbClr val="0D0D0D"/>
                </a:solidFill>
                <a:latin typeface="Times New Roman"/>
                <a:cs typeface="Times New Roman"/>
              </a:rPr>
              <a:t>e</a:t>
            </a:r>
            <a:r>
              <a:rPr sz="2000" dirty="0">
                <a:solidFill>
                  <a:srgbClr val="0D0D0D"/>
                </a:solidFill>
                <a:latin typeface="Times New Roman"/>
                <a:cs typeface="Times New Roman"/>
              </a:rPr>
              <a:t>bsit</a:t>
            </a:r>
            <a:r>
              <a:rPr sz="2000" spc="-5" dirty="0">
                <a:solidFill>
                  <a:srgbClr val="0D0D0D"/>
                </a:solidFill>
                <a:latin typeface="Times New Roman"/>
                <a:cs typeface="Times New Roman"/>
              </a:rPr>
              <a:t>e</a:t>
            </a:r>
            <a:r>
              <a:rPr sz="2000" dirty="0">
                <a:solidFill>
                  <a:srgbClr val="0D0D0D"/>
                </a:solidFill>
                <a:latin typeface="Times New Roman"/>
                <a:cs typeface="Times New Roman"/>
              </a:rPr>
              <a:t>, </a:t>
            </a:r>
            <a:r>
              <a:rPr sz="2000" spc="-135" dirty="0">
                <a:solidFill>
                  <a:srgbClr val="0D0D0D"/>
                </a:solidFill>
                <a:latin typeface="Times New Roman"/>
                <a:cs typeface="Times New Roman"/>
              </a:rPr>
              <a:t> </a:t>
            </a:r>
            <a:r>
              <a:rPr sz="2000" spc="-5" dirty="0">
                <a:solidFill>
                  <a:srgbClr val="0D0D0D"/>
                </a:solidFill>
                <a:latin typeface="Times New Roman"/>
                <a:cs typeface="Times New Roman"/>
              </a:rPr>
              <a:t>ca</a:t>
            </a:r>
            <a:r>
              <a:rPr sz="2000" dirty="0">
                <a:solidFill>
                  <a:srgbClr val="0D0D0D"/>
                </a:solidFill>
                <a:latin typeface="Times New Roman"/>
                <a:cs typeface="Times New Roman"/>
              </a:rPr>
              <a:t>n </a:t>
            </a:r>
            <a:r>
              <a:rPr sz="2000" spc="-135" dirty="0">
                <a:solidFill>
                  <a:srgbClr val="0D0D0D"/>
                </a:solidFill>
                <a:latin typeface="Times New Roman"/>
                <a:cs typeface="Times New Roman"/>
              </a:rPr>
              <a:t> </a:t>
            </a:r>
            <a:r>
              <a:rPr sz="2000" dirty="0">
                <a:solidFill>
                  <a:srgbClr val="0D0D0D"/>
                </a:solidFill>
                <a:latin typeface="Times New Roman"/>
                <a:cs typeface="Times New Roman"/>
              </a:rPr>
              <a:t>we</a:t>
            </a:r>
            <a:r>
              <a:rPr sz="2000" spc="145" dirty="0">
                <a:solidFill>
                  <a:srgbClr val="0D0D0D"/>
                </a:solidFill>
                <a:latin typeface="Times New Roman"/>
                <a:cs typeface="Times New Roman"/>
              </a:rPr>
              <a:t> </a:t>
            </a:r>
            <a:r>
              <a:rPr sz="2000" spc="10" dirty="0">
                <a:solidFill>
                  <a:srgbClr val="0D0D0D"/>
                </a:solidFill>
                <a:latin typeface="Times New Roman"/>
                <a:cs typeface="Times New Roman"/>
              </a:rPr>
              <a:t>p</a:t>
            </a:r>
            <a:r>
              <a:rPr sz="2000" dirty="0">
                <a:solidFill>
                  <a:srgbClr val="0D0D0D"/>
                </a:solidFill>
                <a:latin typeface="Times New Roman"/>
                <a:cs typeface="Times New Roman"/>
              </a:rPr>
              <a:t>r</a:t>
            </a:r>
            <a:r>
              <a:rPr sz="2000" spc="-10" dirty="0">
                <a:solidFill>
                  <a:srgbClr val="0D0D0D"/>
                </a:solidFill>
                <a:latin typeface="Times New Roman"/>
                <a:cs typeface="Times New Roman"/>
              </a:rPr>
              <a:t>e</a:t>
            </a:r>
            <a:r>
              <a:rPr sz="2000" dirty="0">
                <a:solidFill>
                  <a:srgbClr val="0D0D0D"/>
                </a:solidFill>
                <a:latin typeface="Times New Roman"/>
                <a:cs typeface="Times New Roman"/>
              </a:rPr>
              <a:t>dict </a:t>
            </a:r>
            <a:r>
              <a:rPr sz="2000" spc="-135" dirty="0">
                <a:solidFill>
                  <a:srgbClr val="0D0D0D"/>
                </a:solidFill>
                <a:latin typeface="Times New Roman"/>
                <a:cs typeface="Times New Roman"/>
              </a:rPr>
              <a:t> </a:t>
            </a:r>
            <a:r>
              <a:rPr sz="2000" dirty="0">
                <a:solidFill>
                  <a:srgbClr val="0D0D0D"/>
                </a:solidFill>
                <a:latin typeface="Times New Roman"/>
                <a:cs typeface="Times New Roman"/>
              </a:rPr>
              <a:t>wh</a:t>
            </a:r>
            <a:r>
              <a:rPr sz="2000" spc="-10" dirty="0">
                <a:solidFill>
                  <a:srgbClr val="0D0D0D"/>
                </a:solidFill>
                <a:latin typeface="Times New Roman"/>
                <a:cs typeface="Times New Roman"/>
              </a:rPr>
              <a:t>e</a:t>
            </a:r>
            <a:r>
              <a:rPr sz="2000" dirty="0">
                <a:solidFill>
                  <a:srgbClr val="0D0D0D"/>
                </a:solidFill>
                <a:latin typeface="Times New Roman"/>
                <a:cs typeface="Times New Roman"/>
              </a:rPr>
              <a:t>ther </a:t>
            </a:r>
            <a:r>
              <a:rPr sz="2000" spc="-145" dirty="0">
                <a:solidFill>
                  <a:srgbClr val="0D0D0D"/>
                </a:solidFill>
                <a:latin typeface="Times New Roman"/>
                <a:cs typeface="Times New Roman"/>
              </a:rPr>
              <a:t> </a:t>
            </a:r>
            <a:r>
              <a:rPr sz="2000" dirty="0">
                <a:solidFill>
                  <a:srgbClr val="0D0D0D"/>
                </a:solidFill>
                <a:latin typeface="Times New Roman"/>
                <a:cs typeface="Times New Roman"/>
              </a:rPr>
              <a:t>or </a:t>
            </a:r>
            <a:r>
              <a:rPr sz="2000" spc="-140" dirty="0">
                <a:solidFill>
                  <a:srgbClr val="0D0D0D"/>
                </a:solidFill>
                <a:latin typeface="Times New Roman"/>
                <a:cs typeface="Times New Roman"/>
              </a:rPr>
              <a:t> </a:t>
            </a:r>
            <a:r>
              <a:rPr sz="2000" dirty="0">
                <a:solidFill>
                  <a:srgbClr val="0D0D0D"/>
                </a:solidFill>
                <a:latin typeface="Times New Roman"/>
                <a:cs typeface="Times New Roman"/>
              </a:rPr>
              <a:t>not </a:t>
            </a:r>
            <a:r>
              <a:rPr sz="2000" spc="-145" dirty="0">
                <a:solidFill>
                  <a:srgbClr val="0D0D0D"/>
                </a:solidFill>
                <a:latin typeface="Times New Roman"/>
                <a:cs typeface="Times New Roman"/>
              </a:rPr>
              <a:t> </a:t>
            </a:r>
            <a:r>
              <a:rPr sz="2000" dirty="0">
                <a:solidFill>
                  <a:srgbClr val="0D0D0D"/>
                </a:solidFill>
                <a:latin typeface="Times New Roman"/>
                <a:cs typeface="Times New Roman"/>
              </a:rPr>
              <a:t>that </a:t>
            </a:r>
            <a:r>
              <a:rPr sz="2000" spc="-150" dirty="0">
                <a:solidFill>
                  <a:srgbClr val="0D0D0D"/>
                </a:solidFill>
                <a:latin typeface="Times New Roman"/>
                <a:cs typeface="Times New Roman"/>
              </a:rPr>
              <a:t> </a:t>
            </a:r>
            <a:r>
              <a:rPr sz="2000" dirty="0">
                <a:solidFill>
                  <a:srgbClr val="0D0D0D"/>
                </a:solidFill>
                <a:latin typeface="Times New Roman"/>
                <a:cs typeface="Times New Roman"/>
              </a:rPr>
              <a:t>vis</a:t>
            </a:r>
            <a:r>
              <a:rPr sz="2000" spc="15" dirty="0">
                <a:solidFill>
                  <a:srgbClr val="0D0D0D"/>
                </a:solidFill>
                <a:latin typeface="Times New Roman"/>
                <a:cs typeface="Times New Roman"/>
              </a:rPr>
              <a:t>i</a:t>
            </a:r>
            <a:r>
              <a:rPr sz="2000" dirty="0">
                <a:solidFill>
                  <a:srgbClr val="0D0D0D"/>
                </a:solidFill>
                <a:latin typeface="Times New Roman"/>
                <a:cs typeface="Times New Roman"/>
              </a:rPr>
              <a:t>tor </a:t>
            </a:r>
            <a:r>
              <a:rPr sz="2000" spc="-150" dirty="0">
                <a:solidFill>
                  <a:srgbClr val="0D0D0D"/>
                </a:solidFill>
                <a:latin typeface="Times New Roman"/>
                <a:cs typeface="Times New Roman"/>
              </a:rPr>
              <a:t> </a:t>
            </a:r>
            <a:r>
              <a:rPr sz="2000" dirty="0">
                <a:solidFill>
                  <a:srgbClr val="0D0D0D"/>
                </a:solidFill>
                <a:latin typeface="Times New Roman"/>
                <a:cs typeface="Times New Roman"/>
              </a:rPr>
              <a:t>will make</a:t>
            </a:r>
            <a:r>
              <a:rPr sz="2000" spc="-10" dirty="0">
                <a:solidFill>
                  <a:srgbClr val="0D0D0D"/>
                </a:solidFill>
                <a:latin typeface="Times New Roman"/>
                <a:cs typeface="Times New Roman"/>
              </a:rPr>
              <a:t> </a:t>
            </a:r>
            <a:r>
              <a:rPr sz="2000" dirty="0">
                <a:solidFill>
                  <a:srgbClr val="0D0D0D"/>
                </a:solidFill>
                <a:latin typeface="Times New Roman"/>
                <a:cs typeface="Times New Roman"/>
              </a:rPr>
              <a:t>a</a:t>
            </a:r>
            <a:r>
              <a:rPr sz="2000" spc="-5" dirty="0">
                <a:solidFill>
                  <a:srgbClr val="0D0D0D"/>
                </a:solidFill>
                <a:latin typeface="Times New Roman"/>
                <a:cs typeface="Times New Roman"/>
              </a:rPr>
              <a:t> </a:t>
            </a:r>
            <a:r>
              <a:rPr sz="2000" dirty="0">
                <a:solidFill>
                  <a:srgbClr val="0D0D0D"/>
                </a:solidFill>
                <a:latin typeface="Times New Roman"/>
                <a:cs typeface="Times New Roman"/>
              </a:rPr>
              <a:t>pu</a:t>
            </a:r>
            <a:r>
              <a:rPr sz="2000" spc="5" dirty="0">
                <a:solidFill>
                  <a:srgbClr val="0D0D0D"/>
                </a:solidFill>
                <a:latin typeface="Times New Roman"/>
                <a:cs typeface="Times New Roman"/>
              </a:rPr>
              <a:t>r</a:t>
            </a:r>
            <a:r>
              <a:rPr sz="2000" spc="-5" dirty="0">
                <a:solidFill>
                  <a:srgbClr val="0D0D0D"/>
                </a:solidFill>
                <a:latin typeface="Times New Roman"/>
                <a:cs typeface="Times New Roman"/>
              </a:rPr>
              <a:t>c</a:t>
            </a:r>
            <a:r>
              <a:rPr sz="2000" dirty="0">
                <a:solidFill>
                  <a:srgbClr val="0D0D0D"/>
                </a:solidFill>
                <a:latin typeface="Times New Roman"/>
                <a:cs typeface="Times New Roman"/>
              </a:rPr>
              <a:t>h</a:t>
            </a:r>
            <a:r>
              <a:rPr sz="2000" spc="-5" dirty="0">
                <a:solidFill>
                  <a:srgbClr val="0D0D0D"/>
                </a:solidFill>
                <a:latin typeface="Times New Roman"/>
                <a:cs typeface="Times New Roman"/>
              </a:rPr>
              <a:t>a</a:t>
            </a:r>
            <a:r>
              <a:rPr sz="2000" dirty="0">
                <a:solidFill>
                  <a:srgbClr val="0D0D0D"/>
                </a:solidFill>
                <a:latin typeface="Times New Roman"/>
                <a:cs typeface="Times New Roman"/>
              </a:rPr>
              <a:t>s</a:t>
            </a:r>
            <a:r>
              <a:rPr sz="2000" spc="-5" dirty="0">
                <a:solidFill>
                  <a:srgbClr val="0D0D0D"/>
                </a:solidFill>
                <a:latin typeface="Times New Roman"/>
                <a:cs typeface="Times New Roman"/>
              </a:rPr>
              <a:t>e</a:t>
            </a:r>
            <a:r>
              <a:rPr sz="2000" dirty="0">
                <a:solidFill>
                  <a:srgbClr val="0D0D0D"/>
                </a:solidFill>
                <a:latin typeface="Times New Roman"/>
                <a:cs typeface="Times New Roman"/>
              </a:rPr>
              <a:t>?</a:t>
            </a:r>
            <a:endParaRPr sz="2000" dirty="0">
              <a:latin typeface="Times New Roman"/>
              <a:cs typeface="Times New Roman"/>
            </a:endParaRPr>
          </a:p>
          <a:p>
            <a:pPr marL="12700" marR="6350" algn="just">
              <a:lnSpc>
                <a:spcPct val="95900"/>
              </a:lnSpc>
              <a:spcBef>
                <a:spcPts val="600"/>
              </a:spcBef>
            </a:pPr>
            <a:r>
              <a:rPr sz="2000" dirty="0">
                <a:latin typeface="Times New Roman"/>
                <a:cs typeface="Times New Roman"/>
              </a:rPr>
              <a:t>No</a:t>
            </a:r>
            <a:r>
              <a:rPr sz="2000" spc="-5" dirty="0">
                <a:latin typeface="Times New Roman"/>
                <a:cs typeface="Times New Roman"/>
              </a:rPr>
              <a:t>wa</a:t>
            </a:r>
            <a:r>
              <a:rPr sz="2000" dirty="0">
                <a:latin typeface="Times New Roman"/>
                <a:cs typeface="Times New Roman"/>
              </a:rPr>
              <a:t>d</a:t>
            </a:r>
            <a:r>
              <a:rPr sz="2000" spc="15" dirty="0">
                <a:latin typeface="Times New Roman"/>
                <a:cs typeface="Times New Roman"/>
              </a:rPr>
              <a:t>a</a:t>
            </a:r>
            <a:r>
              <a:rPr sz="2000" spc="-25" dirty="0">
                <a:latin typeface="Times New Roman"/>
                <a:cs typeface="Times New Roman"/>
              </a:rPr>
              <a:t>y</a:t>
            </a:r>
            <a:r>
              <a:rPr sz="2000" dirty="0">
                <a:latin typeface="Times New Roman"/>
                <a:cs typeface="Times New Roman"/>
              </a:rPr>
              <a:t>s,</a:t>
            </a:r>
            <a:r>
              <a:rPr sz="2000" spc="45" dirty="0">
                <a:latin typeface="Times New Roman"/>
                <a:cs typeface="Times New Roman"/>
              </a:rPr>
              <a:t> </a:t>
            </a:r>
            <a:r>
              <a:rPr sz="2000" dirty="0">
                <a:latin typeface="Times New Roman"/>
                <a:cs typeface="Times New Roman"/>
              </a:rPr>
              <a:t>it</a:t>
            </a:r>
            <a:r>
              <a:rPr sz="2000" spc="35" dirty="0">
                <a:latin typeface="Times New Roman"/>
                <a:cs typeface="Times New Roman"/>
              </a:rPr>
              <a:t> </a:t>
            </a:r>
            <a:r>
              <a:rPr sz="2000" dirty="0">
                <a:latin typeface="Times New Roman"/>
                <a:cs typeface="Times New Roman"/>
              </a:rPr>
              <a:t>is</a:t>
            </a:r>
            <a:r>
              <a:rPr sz="2000" spc="35" dirty="0">
                <a:latin typeface="Times New Roman"/>
                <a:cs typeface="Times New Roman"/>
              </a:rPr>
              <a:t> </a:t>
            </a:r>
            <a:r>
              <a:rPr sz="2000" spc="-5" dirty="0">
                <a:latin typeface="Times New Roman"/>
                <a:cs typeface="Times New Roman"/>
              </a:rPr>
              <a:t>c</a:t>
            </a:r>
            <a:r>
              <a:rPr sz="2000" dirty="0">
                <a:latin typeface="Times New Roman"/>
                <a:cs typeface="Times New Roman"/>
              </a:rPr>
              <a:t>ommon</a:t>
            </a:r>
            <a:r>
              <a:rPr sz="2000" spc="30" dirty="0">
                <a:latin typeface="Times New Roman"/>
                <a:cs typeface="Times New Roman"/>
              </a:rPr>
              <a:t> </a:t>
            </a:r>
            <a:r>
              <a:rPr sz="2000" dirty="0">
                <a:latin typeface="Times New Roman"/>
                <a:cs typeface="Times New Roman"/>
              </a:rPr>
              <a:t>for</a:t>
            </a:r>
            <a:r>
              <a:rPr sz="2000" spc="35" dirty="0">
                <a:latin typeface="Times New Roman"/>
                <a:cs typeface="Times New Roman"/>
              </a:rPr>
              <a:t> </a:t>
            </a:r>
            <a:r>
              <a:rPr sz="2000" spc="-5" dirty="0">
                <a:latin typeface="Times New Roman"/>
                <a:cs typeface="Times New Roman"/>
              </a:rPr>
              <a:t>c</a:t>
            </a:r>
            <a:r>
              <a:rPr sz="2000" dirty="0">
                <a:latin typeface="Times New Roman"/>
                <a:cs typeface="Times New Roman"/>
              </a:rPr>
              <a:t>ompani</a:t>
            </a:r>
            <a:r>
              <a:rPr sz="2000" spc="-5" dirty="0">
                <a:latin typeface="Times New Roman"/>
                <a:cs typeface="Times New Roman"/>
              </a:rPr>
              <a:t>e</a:t>
            </a:r>
            <a:r>
              <a:rPr sz="2000" dirty="0">
                <a:latin typeface="Times New Roman"/>
                <a:cs typeface="Times New Roman"/>
              </a:rPr>
              <a:t>s</a:t>
            </a:r>
            <a:r>
              <a:rPr sz="2000" spc="35" dirty="0">
                <a:latin typeface="Times New Roman"/>
                <a:cs typeface="Times New Roman"/>
              </a:rPr>
              <a:t> </a:t>
            </a:r>
            <a:r>
              <a:rPr sz="2000" dirty="0">
                <a:latin typeface="Times New Roman"/>
                <a:cs typeface="Times New Roman"/>
              </a:rPr>
              <a:t>to</a:t>
            </a:r>
            <a:r>
              <a:rPr sz="2000" spc="35" dirty="0">
                <a:latin typeface="Times New Roman"/>
                <a:cs typeface="Times New Roman"/>
              </a:rPr>
              <a:t> </a:t>
            </a:r>
            <a:r>
              <a:rPr sz="2000" spc="10" dirty="0">
                <a:latin typeface="Times New Roman"/>
                <a:cs typeface="Times New Roman"/>
              </a:rPr>
              <a:t>s</a:t>
            </a:r>
            <a:r>
              <a:rPr sz="2000" spc="-5" dirty="0">
                <a:latin typeface="Times New Roman"/>
                <a:cs typeface="Times New Roman"/>
              </a:rPr>
              <a:t>e</a:t>
            </a:r>
            <a:r>
              <a:rPr sz="2000" dirty="0">
                <a:latin typeface="Times New Roman"/>
                <a:cs typeface="Times New Roman"/>
              </a:rPr>
              <a:t>ll</a:t>
            </a:r>
            <a:r>
              <a:rPr sz="2000" spc="35" dirty="0">
                <a:latin typeface="Times New Roman"/>
                <a:cs typeface="Times New Roman"/>
              </a:rPr>
              <a:t> </a:t>
            </a:r>
            <a:r>
              <a:rPr sz="2000" dirty="0">
                <a:latin typeface="Times New Roman"/>
                <a:cs typeface="Times New Roman"/>
              </a:rPr>
              <a:t>t</a:t>
            </a:r>
            <a:r>
              <a:rPr sz="2000" spc="10" dirty="0">
                <a:latin typeface="Times New Roman"/>
                <a:cs typeface="Times New Roman"/>
              </a:rPr>
              <a:t>h</a:t>
            </a:r>
            <a:r>
              <a:rPr sz="2000" spc="-5" dirty="0">
                <a:latin typeface="Times New Roman"/>
                <a:cs typeface="Times New Roman"/>
              </a:rPr>
              <a:t>e</a:t>
            </a:r>
            <a:r>
              <a:rPr sz="2000" dirty="0">
                <a:latin typeface="Times New Roman"/>
                <a:cs typeface="Times New Roman"/>
              </a:rPr>
              <a:t>ir</a:t>
            </a:r>
            <a:r>
              <a:rPr sz="2000" spc="30" dirty="0">
                <a:latin typeface="Times New Roman"/>
                <a:cs typeface="Times New Roman"/>
              </a:rPr>
              <a:t> </a:t>
            </a:r>
            <a:r>
              <a:rPr sz="2000" dirty="0">
                <a:latin typeface="Times New Roman"/>
                <a:cs typeface="Times New Roman"/>
              </a:rPr>
              <a:t>prod</a:t>
            </a:r>
            <a:r>
              <a:rPr sz="2000" spc="5" dirty="0">
                <a:latin typeface="Times New Roman"/>
                <a:cs typeface="Times New Roman"/>
              </a:rPr>
              <a:t>u</a:t>
            </a:r>
            <a:r>
              <a:rPr sz="2000" spc="-5" dirty="0">
                <a:latin typeface="Times New Roman"/>
                <a:cs typeface="Times New Roman"/>
              </a:rPr>
              <a:t>c</a:t>
            </a:r>
            <a:r>
              <a:rPr sz="2000" dirty="0">
                <a:latin typeface="Times New Roman"/>
                <a:cs typeface="Times New Roman"/>
              </a:rPr>
              <a:t>ts</a:t>
            </a:r>
            <a:r>
              <a:rPr sz="2000" spc="35" dirty="0">
                <a:latin typeface="Times New Roman"/>
                <a:cs typeface="Times New Roman"/>
              </a:rPr>
              <a:t> </a:t>
            </a:r>
            <a:r>
              <a:rPr sz="2000" dirty="0">
                <a:latin typeface="Times New Roman"/>
                <a:cs typeface="Times New Roman"/>
              </a:rPr>
              <a:t>onlin</a:t>
            </a:r>
            <a:r>
              <a:rPr sz="2000" spc="-5" dirty="0">
                <a:latin typeface="Times New Roman"/>
                <a:cs typeface="Times New Roman"/>
              </a:rPr>
              <a:t>e</a:t>
            </a:r>
            <a:r>
              <a:rPr sz="2000" dirty="0">
                <a:latin typeface="Times New Roman"/>
                <a:cs typeface="Times New Roman"/>
              </a:rPr>
              <a:t>,</a:t>
            </a:r>
            <a:r>
              <a:rPr sz="2000" spc="30" dirty="0">
                <a:latin typeface="Times New Roman"/>
                <a:cs typeface="Times New Roman"/>
              </a:rPr>
              <a:t> </a:t>
            </a:r>
            <a:r>
              <a:rPr sz="2000" dirty="0">
                <a:latin typeface="Times New Roman"/>
                <a:cs typeface="Times New Roman"/>
              </a:rPr>
              <a:t>with</a:t>
            </a:r>
            <a:r>
              <a:rPr sz="2000" spc="45" dirty="0">
                <a:latin typeface="Times New Roman"/>
                <a:cs typeface="Times New Roman"/>
              </a:rPr>
              <a:t> </a:t>
            </a:r>
            <a:r>
              <a:rPr sz="2000" dirty="0">
                <a:latin typeface="Times New Roman"/>
                <a:cs typeface="Times New Roman"/>
              </a:rPr>
              <a:t>little</a:t>
            </a:r>
            <a:r>
              <a:rPr sz="2000" spc="30" dirty="0">
                <a:latin typeface="Times New Roman"/>
                <a:cs typeface="Times New Roman"/>
              </a:rPr>
              <a:t> </a:t>
            </a:r>
            <a:r>
              <a:rPr sz="2000" dirty="0">
                <a:latin typeface="Times New Roman"/>
                <a:cs typeface="Times New Roman"/>
              </a:rPr>
              <a:t>to</a:t>
            </a:r>
            <a:r>
              <a:rPr sz="2000" spc="35" dirty="0">
                <a:latin typeface="Times New Roman"/>
                <a:cs typeface="Times New Roman"/>
              </a:rPr>
              <a:t> </a:t>
            </a:r>
            <a:r>
              <a:rPr sz="2000" dirty="0">
                <a:latin typeface="Times New Roman"/>
                <a:cs typeface="Times New Roman"/>
              </a:rPr>
              <a:t>no</a:t>
            </a:r>
            <a:r>
              <a:rPr sz="2000" spc="30" dirty="0">
                <a:latin typeface="Times New Roman"/>
                <a:cs typeface="Times New Roman"/>
              </a:rPr>
              <a:t> </a:t>
            </a:r>
            <a:r>
              <a:rPr sz="2000" dirty="0">
                <a:latin typeface="Times New Roman"/>
                <a:cs typeface="Times New Roman"/>
              </a:rPr>
              <a:t>p</a:t>
            </a:r>
            <a:r>
              <a:rPr sz="2000" spc="10" dirty="0">
                <a:latin typeface="Times New Roman"/>
                <a:cs typeface="Times New Roman"/>
              </a:rPr>
              <a:t>h</a:t>
            </a:r>
            <a:r>
              <a:rPr sz="2000" spc="-25" dirty="0">
                <a:latin typeface="Times New Roman"/>
                <a:cs typeface="Times New Roman"/>
              </a:rPr>
              <a:t>y</a:t>
            </a:r>
            <a:r>
              <a:rPr sz="2000" dirty="0">
                <a:latin typeface="Times New Roman"/>
                <a:cs typeface="Times New Roman"/>
              </a:rPr>
              <a:t>si</a:t>
            </a:r>
            <a:r>
              <a:rPr sz="2000" spc="5" dirty="0">
                <a:latin typeface="Times New Roman"/>
                <a:cs typeface="Times New Roman"/>
              </a:rPr>
              <a:t>c</a:t>
            </a:r>
            <a:r>
              <a:rPr sz="2000" spc="-5" dirty="0">
                <a:latin typeface="Times New Roman"/>
                <a:cs typeface="Times New Roman"/>
              </a:rPr>
              <a:t>a</a:t>
            </a:r>
            <a:r>
              <a:rPr sz="2000" dirty="0">
                <a:latin typeface="Times New Roman"/>
                <a:cs typeface="Times New Roman"/>
              </a:rPr>
              <a:t>l</a:t>
            </a:r>
            <a:r>
              <a:rPr sz="2000" spc="35" dirty="0">
                <a:latin typeface="Times New Roman"/>
                <a:cs typeface="Times New Roman"/>
              </a:rPr>
              <a:t> </a:t>
            </a:r>
            <a:r>
              <a:rPr sz="2000" dirty="0">
                <a:latin typeface="Times New Roman"/>
                <a:cs typeface="Times New Roman"/>
              </a:rPr>
              <a:t>p</a:t>
            </a:r>
            <a:r>
              <a:rPr sz="2000" spc="5" dirty="0">
                <a:latin typeface="Times New Roman"/>
                <a:cs typeface="Times New Roman"/>
              </a:rPr>
              <a:t>r</a:t>
            </a:r>
            <a:r>
              <a:rPr sz="2000" spc="-5" dirty="0">
                <a:latin typeface="Times New Roman"/>
                <a:cs typeface="Times New Roman"/>
              </a:rPr>
              <a:t>e</a:t>
            </a:r>
            <a:r>
              <a:rPr sz="2000" dirty="0">
                <a:latin typeface="Times New Roman"/>
                <a:cs typeface="Times New Roman"/>
              </a:rPr>
              <a:t>s</a:t>
            </a:r>
            <a:r>
              <a:rPr sz="2000" spc="5" dirty="0">
                <a:latin typeface="Times New Roman"/>
                <a:cs typeface="Times New Roman"/>
              </a:rPr>
              <a:t>e</a:t>
            </a:r>
            <a:r>
              <a:rPr sz="2000" dirty="0">
                <a:latin typeface="Times New Roman"/>
                <a:cs typeface="Times New Roman"/>
              </a:rPr>
              <a:t>n</a:t>
            </a:r>
            <a:r>
              <a:rPr sz="2000" spc="-5" dirty="0">
                <a:latin typeface="Times New Roman"/>
                <a:cs typeface="Times New Roman"/>
              </a:rPr>
              <a:t>c</a:t>
            </a:r>
            <a:r>
              <a:rPr sz="2000" dirty="0">
                <a:latin typeface="Times New Roman"/>
                <a:cs typeface="Times New Roman"/>
              </a:rPr>
              <a:t>e</a:t>
            </a:r>
            <a:r>
              <a:rPr sz="2000" spc="30" dirty="0">
                <a:latin typeface="Times New Roman"/>
                <a:cs typeface="Times New Roman"/>
              </a:rPr>
              <a:t> </a:t>
            </a:r>
            <a:r>
              <a:rPr sz="2000" dirty="0">
                <a:latin typeface="Times New Roman"/>
                <a:cs typeface="Times New Roman"/>
              </a:rPr>
              <a:t>su</a:t>
            </a:r>
            <a:r>
              <a:rPr sz="2000" spc="-5" dirty="0">
                <a:latin typeface="Times New Roman"/>
                <a:cs typeface="Times New Roman"/>
              </a:rPr>
              <a:t>c</a:t>
            </a:r>
            <a:r>
              <a:rPr sz="2000" dirty="0">
                <a:latin typeface="Times New Roman"/>
                <a:cs typeface="Times New Roman"/>
              </a:rPr>
              <a:t>h </a:t>
            </a:r>
            <a:r>
              <a:rPr sz="2000" spc="-5" dirty="0">
                <a:latin typeface="Times New Roman"/>
                <a:cs typeface="Times New Roman"/>
              </a:rPr>
              <a:t>a</a:t>
            </a:r>
            <a:r>
              <a:rPr sz="2000" dirty="0">
                <a:latin typeface="Times New Roman"/>
                <a:cs typeface="Times New Roman"/>
              </a:rPr>
              <a:t>s</a:t>
            </a:r>
            <a:r>
              <a:rPr sz="2000" spc="130" dirty="0">
                <a:latin typeface="Times New Roman"/>
                <a:cs typeface="Times New Roman"/>
              </a:rPr>
              <a:t> </a:t>
            </a:r>
            <a:r>
              <a:rPr sz="2000" dirty="0">
                <a:latin typeface="Times New Roman"/>
                <a:cs typeface="Times New Roman"/>
              </a:rPr>
              <a:t>a</a:t>
            </a:r>
            <a:r>
              <a:rPr sz="2000" spc="125" dirty="0">
                <a:latin typeface="Times New Roman"/>
                <a:cs typeface="Times New Roman"/>
              </a:rPr>
              <a:t> </a:t>
            </a:r>
            <a:r>
              <a:rPr sz="2000" dirty="0">
                <a:latin typeface="Times New Roman"/>
                <a:cs typeface="Times New Roman"/>
              </a:rPr>
              <a:t>tr</a:t>
            </a:r>
            <a:r>
              <a:rPr sz="2000" spc="-10" dirty="0">
                <a:latin typeface="Times New Roman"/>
                <a:cs typeface="Times New Roman"/>
              </a:rPr>
              <a:t>a</a:t>
            </a:r>
            <a:r>
              <a:rPr sz="2000" dirty="0">
                <a:latin typeface="Times New Roman"/>
                <a:cs typeface="Times New Roman"/>
              </a:rPr>
              <a:t>ditional</a:t>
            </a:r>
            <a:r>
              <a:rPr sz="2000" spc="130" dirty="0">
                <a:latin typeface="Times New Roman"/>
                <a:cs typeface="Times New Roman"/>
              </a:rPr>
              <a:t> </a:t>
            </a:r>
            <a:r>
              <a:rPr sz="2000" dirty="0">
                <a:latin typeface="Times New Roman"/>
                <a:cs typeface="Times New Roman"/>
              </a:rPr>
              <a:t>bri</a:t>
            </a:r>
            <a:r>
              <a:rPr sz="2000" spc="-10" dirty="0">
                <a:latin typeface="Times New Roman"/>
                <a:cs typeface="Times New Roman"/>
              </a:rPr>
              <a:t>c</a:t>
            </a:r>
            <a:r>
              <a:rPr sz="2000" dirty="0">
                <a:latin typeface="Times New Roman"/>
                <a:cs typeface="Times New Roman"/>
              </a:rPr>
              <a:t>k</a:t>
            </a:r>
            <a:r>
              <a:rPr sz="2000" spc="130" dirty="0">
                <a:latin typeface="Times New Roman"/>
                <a:cs typeface="Times New Roman"/>
              </a:rPr>
              <a:t> </a:t>
            </a:r>
            <a:r>
              <a:rPr sz="2000" spc="-5" dirty="0">
                <a:latin typeface="Times New Roman"/>
                <a:cs typeface="Times New Roman"/>
              </a:rPr>
              <a:t>a</a:t>
            </a:r>
            <a:r>
              <a:rPr sz="2000" dirty="0">
                <a:latin typeface="Times New Roman"/>
                <a:cs typeface="Times New Roman"/>
              </a:rPr>
              <a:t>nd</a:t>
            </a:r>
            <a:r>
              <a:rPr sz="2000" spc="130" dirty="0">
                <a:latin typeface="Times New Roman"/>
                <a:cs typeface="Times New Roman"/>
              </a:rPr>
              <a:t> </a:t>
            </a:r>
            <a:r>
              <a:rPr sz="2000" dirty="0">
                <a:latin typeface="Times New Roman"/>
                <a:cs typeface="Times New Roman"/>
              </a:rPr>
              <a:t>mort</a:t>
            </a:r>
            <a:r>
              <a:rPr sz="2000" spc="-5" dirty="0">
                <a:latin typeface="Times New Roman"/>
                <a:cs typeface="Times New Roman"/>
              </a:rPr>
              <a:t>a</a:t>
            </a:r>
            <a:r>
              <a:rPr sz="2000" dirty="0">
                <a:latin typeface="Times New Roman"/>
                <a:cs typeface="Times New Roman"/>
              </a:rPr>
              <a:t>r</a:t>
            </a:r>
            <a:r>
              <a:rPr sz="2000" spc="125" dirty="0">
                <a:latin typeface="Times New Roman"/>
                <a:cs typeface="Times New Roman"/>
              </a:rPr>
              <a:t> </a:t>
            </a:r>
            <a:r>
              <a:rPr sz="2000" dirty="0">
                <a:latin typeface="Times New Roman"/>
                <a:cs typeface="Times New Roman"/>
              </a:rPr>
              <a:t>st</a:t>
            </a:r>
            <a:r>
              <a:rPr sz="2000" spc="15" dirty="0">
                <a:latin typeface="Times New Roman"/>
                <a:cs typeface="Times New Roman"/>
              </a:rPr>
              <a:t>o</a:t>
            </a:r>
            <a:r>
              <a:rPr sz="2000" dirty="0">
                <a:latin typeface="Times New Roman"/>
                <a:cs typeface="Times New Roman"/>
              </a:rPr>
              <a:t>r</a:t>
            </a:r>
            <a:r>
              <a:rPr sz="2000" spc="-10" dirty="0">
                <a:latin typeface="Times New Roman"/>
                <a:cs typeface="Times New Roman"/>
              </a:rPr>
              <a:t>e</a:t>
            </a:r>
            <a:r>
              <a:rPr sz="2000" dirty="0">
                <a:latin typeface="Times New Roman"/>
                <a:cs typeface="Times New Roman"/>
              </a:rPr>
              <a:t>.</a:t>
            </a:r>
            <a:r>
              <a:rPr sz="2000" spc="130" dirty="0">
                <a:latin typeface="Times New Roman"/>
                <a:cs typeface="Times New Roman"/>
              </a:rPr>
              <a:t> </a:t>
            </a:r>
            <a:r>
              <a:rPr sz="2000" dirty="0">
                <a:latin typeface="Times New Roman"/>
                <a:cs typeface="Times New Roman"/>
              </a:rPr>
              <a:t>Ans</a:t>
            </a:r>
            <a:r>
              <a:rPr sz="2000" spc="-5" dirty="0">
                <a:latin typeface="Times New Roman"/>
                <a:cs typeface="Times New Roman"/>
              </a:rPr>
              <a:t>we</a:t>
            </a:r>
            <a:r>
              <a:rPr sz="2000" dirty="0">
                <a:latin typeface="Times New Roman"/>
                <a:cs typeface="Times New Roman"/>
              </a:rPr>
              <a:t>r</a:t>
            </a:r>
            <a:r>
              <a:rPr sz="2000" spc="5" dirty="0">
                <a:latin typeface="Times New Roman"/>
                <a:cs typeface="Times New Roman"/>
              </a:rPr>
              <a:t>i</a:t>
            </a:r>
            <a:r>
              <a:rPr sz="2000" dirty="0">
                <a:latin typeface="Times New Roman"/>
                <a:cs typeface="Times New Roman"/>
              </a:rPr>
              <a:t>ng</a:t>
            </a:r>
            <a:r>
              <a:rPr sz="2000" spc="114" dirty="0">
                <a:latin typeface="Times New Roman"/>
                <a:cs typeface="Times New Roman"/>
              </a:rPr>
              <a:t> </a:t>
            </a:r>
            <a:r>
              <a:rPr sz="2000" dirty="0">
                <a:latin typeface="Times New Roman"/>
                <a:cs typeface="Times New Roman"/>
              </a:rPr>
              <a:t>this</a:t>
            </a:r>
            <a:r>
              <a:rPr sz="2000" spc="130" dirty="0">
                <a:latin typeface="Times New Roman"/>
                <a:cs typeface="Times New Roman"/>
              </a:rPr>
              <a:t> </a:t>
            </a:r>
            <a:r>
              <a:rPr sz="2000" dirty="0">
                <a:latin typeface="Times New Roman"/>
                <a:cs typeface="Times New Roman"/>
              </a:rPr>
              <a:t>qu</a:t>
            </a:r>
            <a:r>
              <a:rPr sz="2000" spc="-5" dirty="0">
                <a:latin typeface="Times New Roman"/>
                <a:cs typeface="Times New Roman"/>
              </a:rPr>
              <a:t>e</a:t>
            </a:r>
            <a:r>
              <a:rPr sz="2000" dirty="0">
                <a:latin typeface="Times New Roman"/>
                <a:cs typeface="Times New Roman"/>
              </a:rPr>
              <a:t>stion</a:t>
            </a:r>
            <a:r>
              <a:rPr sz="2000" spc="130" dirty="0">
                <a:latin typeface="Times New Roman"/>
                <a:cs typeface="Times New Roman"/>
              </a:rPr>
              <a:t> </a:t>
            </a:r>
            <a:r>
              <a:rPr sz="2000" dirty="0">
                <a:latin typeface="Times New Roman"/>
                <a:cs typeface="Times New Roman"/>
              </a:rPr>
              <a:t>is</a:t>
            </a:r>
            <a:r>
              <a:rPr sz="2000" spc="130" dirty="0">
                <a:latin typeface="Times New Roman"/>
                <a:cs typeface="Times New Roman"/>
              </a:rPr>
              <a:t> </a:t>
            </a:r>
            <a:r>
              <a:rPr sz="2000" spc="-5" dirty="0">
                <a:latin typeface="Times New Roman"/>
                <a:cs typeface="Times New Roman"/>
              </a:rPr>
              <a:t>c</a:t>
            </a:r>
            <a:r>
              <a:rPr sz="2000" dirty="0">
                <a:latin typeface="Times New Roman"/>
                <a:cs typeface="Times New Roman"/>
              </a:rPr>
              <a:t>riti</a:t>
            </a:r>
            <a:r>
              <a:rPr sz="2000" spc="-15" dirty="0">
                <a:latin typeface="Times New Roman"/>
                <a:cs typeface="Times New Roman"/>
              </a:rPr>
              <a:t>c</a:t>
            </a:r>
            <a:r>
              <a:rPr sz="2000" spc="-5" dirty="0">
                <a:latin typeface="Times New Roman"/>
                <a:cs typeface="Times New Roman"/>
              </a:rPr>
              <a:t>a</a:t>
            </a:r>
            <a:r>
              <a:rPr sz="2000" dirty="0">
                <a:latin typeface="Times New Roman"/>
                <a:cs typeface="Times New Roman"/>
              </a:rPr>
              <a:t>l</a:t>
            </a:r>
            <a:r>
              <a:rPr sz="2000" spc="130" dirty="0">
                <a:latin typeface="Times New Roman"/>
                <a:cs typeface="Times New Roman"/>
              </a:rPr>
              <a:t> </a:t>
            </a:r>
            <a:r>
              <a:rPr sz="2000" dirty="0">
                <a:latin typeface="Times New Roman"/>
                <a:cs typeface="Times New Roman"/>
              </a:rPr>
              <a:t>for</a:t>
            </a:r>
            <a:r>
              <a:rPr sz="2000" spc="120" dirty="0">
                <a:latin typeface="Times New Roman"/>
                <a:cs typeface="Times New Roman"/>
              </a:rPr>
              <a:t> </a:t>
            </a:r>
            <a:r>
              <a:rPr sz="2000" dirty="0">
                <a:latin typeface="Times New Roman"/>
                <a:cs typeface="Times New Roman"/>
              </a:rPr>
              <a:t>these</a:t>
            </a:r>
            <a:r>
              <a:rPr sz="2000" spc="120" dirty="0">
                <a:latin typeface="Times New Roman"/>
                <a:cs typeface="Times New Roman"/>
              </a:rPr>
              <a:t> </a:t>
            </a:r>
            <a:r>
              <a:rPr sz="2000" spc="10" dirty="0">
                <a:latin typeface="Times New Roman"/>
                <a:cs typeface="Times New Roman"/>
              </a:rPr>
              <a:t>t</a:t>
            </a:r>
            <a:r>
              <a:rPr sz="2000" spc="-25" dirty="0">
                <a:latin typeface="Times New Roman"/>
                <a:cs typeface="Times New Roman"/>
              </a:rPr>
              <a:t>y</a:t>
            </a:r>
            <a:r>
              <a:rPr sz="2000" spc="10" dirty="0">
                <a:latin typeface="Times New Roman"/>
                <a:cs typeface="Times New Roman"/>
              </a:rPr>
              <a:t>p</a:t>
            </a:r>
            <a:r>
              <a:rPr sz="2000" spc="-5" dirty="0">
                <a:latin typeface="Times New Roman"/>
                <a:cs typeface="Times New Roman"/>
              </a:rPr>
              <a:t>e</a:t>
            </a:r>
            <a:r>
              <a:rPr sz="2000" dirty="0">
                <a:latin typeface="Times New Roman"/>
                <a:cs typeface="Times New Roman"/>
              </a:rPr>
              <a:t>s</a:t>
            </a:r>
            <a:r>
              <a:rPr sz="2000" spc="130" dirty="0">
                <a:latin typeface="Times New Roman"/>
                <a:cs typeface="Times New Roman"/>
              </a:rPr>
              <a:t> </a:t>
            </a:r>
            <a:r>
              <a:rPr sz="2000" dirty="0">
                <a:latin typeface="Times New Roman"/>
                <a:cs typeface="Times New Roman"/>
              </a:rPr>
              <a:t>of</a:t>
            </a:r>
            <a:r>
              <a:rPr sz="2000" spc="125" dirty="0">
                <a:latin typeface="Times New Roman"/>
                <a:cs typeface="Times New Roman"/>
              </a:rPr>
              <a:t> </a:t>
            </a:r>
            <a:r>
              <a:rPr sz="2000" spc="-5" dirty="0">
                <a:latin typeface="Times New Roman"/>
                <a:cs typeface="Times New Roman"/>
              </a:rPr>
              <a:t>c</a:t>
            </a:r>
            <a:r>
              <a:rPr sz="2000" spc="10" dirty="0">
                <a:latin typeface="Times New Roman"/>
                <a:cs typeface="Times New Roman"/>
              </a:rPr>
              <a:t>o</a:t>
            </a:r>
            <a:r>
              <a:rPr sz="2000" dirty="0">
                <a:latin typeface="Times New Roman"/>
                <a:cs typeface="Times New Roman"/>
              </a:rPr>
              <a:t>mpani</a:t>
            </a:r>
            <a:r>
              <a:rPr sz="2000" spc="-5" dirty="0">
                <a:latin typeface="Times New Roman"/>
                <a:cs typeface="Times New Roman"/>
              </a:rPr>
              <a:t>e</a:t>
            </a:r>
            <a:r>
              <a:rPr sz="2000" dirty="0">
                <a:latin typeface="Times New Roman"/>
                <a:cs typeface="Times New Roman"/>
              </a:rPr>
              <a:t>s</a:t>
            </a:r>
            <a:r>
              <a:rPr sz="2000" spc="130" dirty="0">
                <a:latin typeface="Times New Roman"/>
                <a:cs typeface="Times New Roman"/>
              </a:rPr>
              <a:t> </a:t>
            </a:r>
            <a:r>
              <a:rPr sz="2000" dirty="0">
                <a:latin typeface="Times New Roman"/>
                <a:cs typeface="Times New Roman"/>
              </a:rPr>
              <a:t>in ord</a:t>
            </a:r>
            <a:r>
              <a:rPr sz="2000" spc="-10" dirty="0">
                <a:latin typeface="Times New Roman"/>
                <a:cs typeface="Times New Roman"/>
              </a:rPr>
              <a:t>e</a:t>
            </a:r>
            <a:r>
              <a:rPr sz="2000" dirty="0">
                <a:latin typeface="Times New Roman"/>
                <a:cs typeface="Times New Roman"/>
              </a:rPr>
              <a:t>r</a:t>
            </a:r>
            <a:r>
              <a:rPr sz="2000" spc="135" dirty="0">
                <a:latin typeface="Times New Roman"/>
                <a:cs typeface="Times New Roman"/>
              </a:rPr>
              <a:t> </a:t>
            </a:r>
            <a:r>
              <a:rPr sz="2000" dirty="0">
                <a:latin typeface="Times New Roman"/>
                <a:cs typeface="Times New Roman"/>
              </a:rPr>
              <a:t>to</a:t>
            </a:r>
            <a:r>
              <a:rPr sz="2000" spc="145" dirty="0">
                <a:latin typeface="Times New Roman"/>
                <a:cs typeface="Times New Roman"/>
              </a:rPr>
              <a:t> </a:t>
            </a:r>
            <a:r>
              <a:rPr sz="2000" spc="-5" dirty="0">
                <a:latin typeface="Times New Roman"/>
                <a:cs typeface="Times New Roman"/>
              </a:rPr>
              <a:t>e</a:t>
            </a:r>
            <a:r>
              <a:rPr sz="2000" dirty="0">
                <a:latin typeface="Times New Roman"/>
                <a:cs typeface="Times New Roman"/>
              </a:rPr>
              <a:t>nsure</a:t>
            </a:r>
            <a:r>
              <a:rPr sz="2000" spc="135" dirty="0">
                <a:latin typeface="Times New Roman"/>
                <a:cs typeface="Times New Roman"/>
              </a:rPr>
              <a:t> </a:t>
            </a:r>
            <a:r>
              <a:rPr sz="2000" dirty="0">
                <a:latin typeface="Times New Roman"/>
                <a:cs typeface="Times New Roman"/>
              </a:rPr>
              <a:t>that</a:t>
            </a:r>
            <a:r>
              <a:rPr sz="2000" spc="140" dirty="0">
                <a:latin typeface="Times New Roman"/>
                <a:cs typeface="Times New Roman"/>
              </a:rPr>
              <a:t> </a:t>
            </a:r>
            <a:r>
              <a:rPr sz="2000" dirty="0">
                <a:latin typeface="Times New Roman"/>
                <a:cs typeface="Times New Roman"/>
              </a:rPr>
              <a:t>th</a:t>
            </a:r>
            <a:r>
              <a:rPr sz="2000" spc="5" dirty="0">
                <a:latin typeface="Times New Roman"/>
                <a:cs typeface="Times New Roman"/>
              </a:rPr>
              <a:t>e</a:t>
            </a:r>
            <a:r>
              <a:rPr sz="2000" dirty="0">
                <a:latin typeface="Times New Roman"/>
                <a:cs typeface="Times New Roman"/>
              </a:rPr>
              <a:t>y</a:t>
            </a:r>
            <a:r>
              <a:rPr sz="2000" spc="130" dirty="0">
                <a:latin typeface="Times New Roman"/>
                <a:cs typeface="Times New Roman"/>
              </a:rPr>
              <a:t> </a:t>
            </a:r>
            <a:r>
              <a:rPr sz="2000" spc="-5" dirty="0">
                <a:latin typeface="Times New Roman"/>
                <a:cs typeface="Times New Roman"/>
              </a:rPr>
              <a:t>a</a:t>
            </a:r>
            <a:r>
              <a:rPr sz="2000" dirty="0">
                <a:latin typeface="Times New Roman"/>
                <a:cs typeface="Times New Roman"/>
              </a:rPr>
              <a:t>re</a:t>
            </a:r>
            <a:r>
              <a:rPr sz="2000" spc="130" dirty="0">
                <a:latin typeface="Times New Roman"/>
                <a:cs typeface="Times New Roman"/>
              </a:rPr>
              <a:t> </a:t>
            </a:r>
            <a:r>
              <a:rPr sz="2000" spc="-5" dirty="0">
                <a:latin typeface="Times New Roman"/>
                <a:cs typeface="Times New Roman"/>
              </a:rPr>
              <a:t>a</a:t>
            </a:r>
            <a:r>
              <a:rPr sz="2000" dirty="0">
                <a:latin typeface="Times New Roman"/>
                <a:cs typeface="Times New Roman"/>
              </a:rPr>
              <a:t>ble</a:t>
            </a:r>
            <a:r>
              <a:rPr sz="2000" spc="140" dirty="0">
                <a:latin typeface="Times New Roman"/>
                <a:cs typeface="Times New Roman"/>
              </a:rPr>
              <a:t> </a:t>
            </a:r>
            <a:r>
              <a:rPr sz="2000" dirty="0">
                <a:latin typeface="Times New Roman"/>
                <a:cs typeface="Times New Roman"/>
              </a:rPr>
              <a:t>to</a:t>
            </a:r>
            <a:r>
              <a:rPr sz="2000" spc="145" dirty="0">
                <a:latin typeface="Times New Roman"/>
                <a:cs typeface="Times New Roman"/>
              </a:rPr>
              <a:t> </a:t>
            </a:r>
            <a:r>
              <a:rPr sz="2000" dirty="0">
                <a:latin typeface="Times New Roman"/>
                <a:cs typeface="Times New Roman"/>
              </a:rPr>
              <a:t>r</a:t>
            </a:r>
            <a:r>
              <a:rPr sz="2000" spc="-10" dirty="0">
                <a:latin typeface="Times New Roman"/>
                <a:cs typeface="Times New Roman"/>
              </a:rPr>
              <a:t>e</a:t>
            </a:r>
            <a:r>
              <a:rPr sz="2000" dirty="0">
                <a:latin typeface="Times New Roman"/>
                <a:cs typeface="Times New Roman"/>
              </a:rPr>
              <a:t>main</a:t>
            </a:r>
            <a:r>
              <a:rPr sz="2000" spc="140" dirty="0">
                <a:latin typeface="Times New Roman"/>
                <a:cs typeface="Times New Roman"/>
              </a:rPr>
              <a:t> </a:t>
            </a:r>
            <a:r>
              <a:rPr sz="2000" dirty="0">
                <a:latin typeface="Times New Roman"/>
                <a:cs typeface="Times New Roman"/>
              </a:rPr>
              <a:t>pro</a:t>
            </a:r>
            <a:r>
              <a:rPr sz="2000" spc="-10" dirty="0">
                <a:latin typeface="Times New Roman"/>
                <a:cs typeface="Times New Roman"/>
              </a:rPr>
              <a:t>f</a:t>
            </a:r>
            <a:r>
              <a:rPr sz="2000" dirty="0">
                <a:latin typeface="Times New Roman"/>
                <a:cs typeface="Times New Roman"/>
              </a:rPr>
              <a:t>it</a:t>
            </a:r>
            <a:r>
              <a:rPr sz="2000" spc="-5" dirty="0">
                <a:latin typeface="Times New Roman"/>
                <a:cs typeface="Times New Roman"/>
              </a:rPr>
              <a:t>a</a:t>
            </a:r>
            <a:r>
              <a:rPr sz="2000" dirty="0">
                <a:latin typeface="Times New Roman"/>
                <a:cs typeface="Times New Roman"/>
              </a:rPr>
              <a:t>ble</a:t>
            </a:r>
            <a:r>
              <a:rPr lang="en-US" sz="2000" dirty="0">
                <a:latin typeface="Times New Roman"/>
                <a:cs typeface="Times New Roman"/>
              </a:rPr>
              <a:t>.</a:t>
            </a:r>
            <a:endParaRPr lang="en-US" sz="12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2A3C-8BFF-0B73-BB75-5A8EBA811C48}"/>
              </a:ext>
            </a:extLst>
          </p:cNvPr>
          <p:cNvSpPr>
            <a:spLocks noGrp="1"/>
          </p:cNvSpPr>
          <p:nvPr>
            <p:ph type="title"/>
          </p:nvPr>
        </p:nvSpPr>
        <p:spPr>
          <a:xfrm>
            <a:off x="378142" y="1460500"/>
            <a:ext cx="6806564" cy="6432530"/>
          </a:xfrm>
        </p:spPr>
        <p:txBody>
          <a:bodyPr>
            <a:normAutofit fontScale="90000"/>
          </a:bodyPr>
          <a:lstStyle/>
          <a:p>
            <a:br>
              <a:rPr lang="en-US" b="0" i="0" dirty="0">
                <a:solidFill>
                  <a:srgbClr val="333333"/>
                </a:solidFill>
                <a:effectLst/>
                <a:latin typeface="-apple-system"/>
              </a:rPr>
            </a:br>
            <a:r>
              <a:rPr lang="en-US" b="0" i="0" dirty="0">
                <a:solidFill>
                  <a:srgbClr val="333333"/>
                </a:solidFill>
                <a:effectLst/>
                <a:latin typeface="-apple-system"/>
              </a:rPr>
              <a:t>.</a:t>
            </a:r>
            <a:br>
              <a:rPr lang="en-US" b="0" i="0" dirty="0">
                <a:solidFill>
                  <a:srgbClr val="333333"/>
                </a:solidFill>
                <a:effectLst/>
                <a:latin typeface="-apple-system"/>
              </a:rPr>
            </a:br>
            <a:r>
              <a:rPr lang="en-US" sz="2000" b="0" i="0" dirty="0">
                <a:solidFill>
                  <a:srgbClr val="333333"/>
                </a:solidFill>
                <a:effectLst/>
                <a:latin typeface="-apple-system"/>
              </a:rPr>
              <a:t>1.3.</a:t>
            </a:r>
            <a:r>
              <a:rPr lang="en-US" sz="2400" b="0" i="0" dirty="0">
                <a:solidFill>
                  <a:srgbClr val="333333"/>
                </a:solidFill>
                <a:effectLst/>
                <a:latin typeface="-apple-system"/>
              </a:rPr>
              <a:t>existing system </a:t>
            </a:r>
            <a:br>
              <a:rPr lang="en-US" b="0" i="0" dirty="0">
                <a:solidFill>
                  <a:srgbClr val="333333"/>
                </a:solidFill>
                <a:effectLst/>
                <a:latin typeface="-apple-system"/>
              </a:rPr>
            </a:br>
            <a:br>
              <a:rPr lang="en-US" b="0" i="0" dirty="0">
                <a:solidFill>
                  <a:srgbClr val="333333"/>
                </a:solidFill>
                <a:effectLst/>
                <a:latin typeface="-apple-system"/>
              </a:rPr>
            </a:br>
            <a:r>
              <a:rPr lang="en-US" sz="2000" b="0" i="0" dirty="0">
                <a:solidFill>
                  <a:srgbClr val="333333"/>
                </a:solidFill>
                <a:effectLst/>
                <a:latin typeface="Times New Roman" panose="02020603050405020304" pitchFamily="18" charset="0"/>
                <a:cs typeface="Times New Roman" panose="02020603050405020304" pitchFamily="18" charset="0"/>
              </a:rPr>
              <a:t>Our project is focused on applying Machine Learning classification models to e-commerce website data. Specifically, we analyze if machine learning is an effective method in predicting whether or not a visitor to an e-commerce website will make a purchase or not. We performed exploratory data analysis in order to visually analyze our data and identify any patterns or trends. We then performed model selection, testing a selection of 4 classification models against a base model. Our main metric in assessing our models was recall. In model selection we determined that the model that appeared to be the best suited to answer our research question was a Random Forest classifier. We tuned the hyperparameters of this model further, and obtained a final recall score of 0.81 on our test set. Ultimately, we concluded that it is feasible to create a machine learning model to predict purchase conversion for an e-commerce website, however, before an organization commits to implementing a machine learning model, we would recommend more simple methods be considered first.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595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2" y="373095"/>
            <a:ext cx="6687184" cy="9298956"/>
          </a:xfrm>
          <a:prstGeom prst="rect">
            <a:avLst/>
          </a:prstGeom>
        </p:spPr>
        <p:txBody>
          <a:bodyPr vert="horz" wrap="square" lIns="0" tIns="0" rIns="0" bIns="0" rtlCol="0">
            <a:spAutoFit/>
          </a:bodyPr>
          <a:lstStyle/>
          <a:p>
            <a:pPr marL="280670" lvl="1" indent="-267970" algn="just">
              <a:lnSpc>
                <a:spcPct val="100000"/>
              </a:lnSpc>
              <a:buFont typeface="Times New Roman"/>
              <a:buAutoNum type="arabicPeriod" startAt="4"/>
              <a:tabLst>
                <a:tab pos="281305" algn="l"/>
              </a:tabLst>
            </a:pPr>
            <a:r>
              <a:rPr sz="2400" dirty="0">
                <a:latin typeface="Times New Roman"/>
                <a:cs typeface="Times New Roman"/>
              </a:rPr>
              <a:t>P</a:t>
            </a:r>
            <a:r>
              <a:rPr sz="2400" spc="-15" dirty="0">
                <a:latin typeface="Times New Roman"/>
                <a:cs typeface="Times New Roman"/>
              </a:rPr>
              <a:t>r</a:t>
            </a:r>
            <a:r>
              <a:rPr sz="2400" spc="-10" dirty="0">
                <a:latin typeface="Times New Roman"/>
                <a:cs typeface="Times New Roman"/>
              </a:rPr>
              <a:t>o</a:t>
            </a:r>
            <a:r>
              <a:rPr sz="2400" dirty="0">
                <a:latin typeface="Times New Roman"/>
                <a:cs typeface="Times New Roman"/>
              </a:rPr>
              <a:t>p</a:t>
            </a:r>
            <a:r>
              <a:rPr sz="2400" spc="-10" dirty="0">
                <a:latin typeface="Times New Roman"/>
                <a:cs typeface="Times New Roman"/>
              </a:rPr>
              <a:t>o</a:t>
            </a:r>
            <a:r>
              <a:rPr sz="2400" dirty="0">
                <a:latin typeface="Times New Roman"/>
                <a:cs typeface="Times New Roman"/>
              </a:rPr>
              <a:t>s</a:t>
            </a:r>
            <a:r>
              <a:rPr sz="2400" spc="-15" dirty="0">
                <a:latin typeface="Times New Roman"/>
                <a:cs typeface="Times New Roman"/>
              </a:rPr>
              <a:t>e</a:t>
            </a:r>
            <a:r>
              <a:rPr sz="2400" dirty="0">
                <a:latin typeface="Times New Roman"/>
                <a:cs typeface="Times New Roman"/>
              </a:rPr>
              <a:t>d</a:t>
            </a:r>
            <a:r>
              <a:rPr sz="2400" spc="5" dirty="0">
                <a:latin typeface="Times New Roman"/>
                <a:cs typeface="Times New Roman"/>
              </a:rPr>
              <a:t> </a:t>
            </a:r>
            <a:r>
              <a:rPr sz="2400" dirty="0">
                <a:latin typeface="Times New Roman"/>
                <a:cs typeface="Times New Roman"/>
              </a:rPr>
              <a:t>s</a:t>
            </a:r>
            <a:r>
              <a:rPr sz="2400" spc="-20" dirty="0">
                <a:latin typeface="Times New Roman"/>
                <a:cs typeface="Times New Roman"/>
              </a:rPr>
              <a:t>y</a:t>
            </a:r>
            <a:r>
              <a:rPr sz="2400" dirty="0">
                <a:latin typeface="Times New Roman"/>
                <a:cs typeface="Times New Roman"/>
              </a:rPr>
              <a:t>stem</a:t>
            </a:r>
            <a:r>
              <a:rPr sz="2400" spc="-20" dirty="0">
                <a:latin typeface="Times New Roman"/>
                <a:cs typeface="Times New Roman"/>
              </a:rPr>
              <a:t> </a:t>
            </a:r>
            <a:r>
              <a:rPr sz="2400" dirty="0">
                <a:latin typeface="Times New Roman"/>
                <a:cs typeface="Times New Roman"/>
              </a:rPr>
              <a:t>:</a:t>
            </a:r>
          </a:p>
          <a:p>
            <a:pPr marL="12700" marR="25400" indent="190500">
              <a:lnSpc>
                <a:spcPct val="143900"/>
              </a:lnSpc>
              <a:spcBef>
                <a:spcPts val="120"/>
              </a:spcBef>
            </a:pP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pro</a:t>
            </a:r>
            <a:r>
              <a:rPr sz="2000" spc="-5" dirty="0">
                <a:latin typeface="Times New Roman"/>
                <a:cs typeface="Times New Roman"/>
              </a:rPr>
              <a:t>p</a:t>
            </a:r>
            <a:r>
              <a:rPr sz="2000" dirty="0">
                <a:latin typeface="Times New Roman"/>
                <a:cs typeface="Times New Roman"/>
              </a:rPr>
              <a:t>os</a:t>
            </a:r>
            <a:r>
              <a:rPr sz="2000" spc="-5" dirty="0">
                <a:latin typeface="Times New Roman"/>
                <a:cs typeface="Times New Roman"/>
              </a:rPr>
              <a:t>e</a:t>
            </a:r>
            <a:r>
              <a:rPr sz="2000" dirty="0">
                <a:latin typeface="Times New Roman"/>
                <a:cs typeface="Times New Roman"/>
              </a:rPr>
              <a:t>d </a:t>
            </a:r>
            <a:r>
              <a:rPr sz="2000" spc="20" dirty="0">
                <a:latin typeface="Times New Roman"/>
                <a:cs typeface="Times New Roman"/>
              </a:rPr>
              <a:t>s</a:t>
            </a:r>
            <a:r>
              <a:rPr sz="2000" spc="-25" dirty="0">
                <a:latin typeface="Times New Roman"/>
                <a:cs typeface="Times New Roman"/>
              </a:rPr>
              <a:t>y</a:t>
            </a:r>
            <a:r>
              <a:rPr sz="2000" dirty="0">
                <a:latin typeface="Times New Roman"/>
                <a:cs typeface="Times New Roman"/>
              </a:rPr>
              <a:t>stem</a:t>
            </a:r>
            <a:r>
              <a:rPr sz="2000" spc="15" dirty="0">
                <a:latin typeface="Times New Roman"/>
                <a:cs typeface="Times New Roman"/>
              </a:rPr>
              <a:t> </a:t>
            </a:r>
            <a:r>
              <a:rPr sz="2000" dirty="0">
                <a:latin typeface="Times New Roman"/>
                <a:cs typeface="Times New Roman"/>
              </a:rPr>
              <a:t>involv</a:t>
            </a:r>
            <a:r>
              <a:rPr sz="2000" spc="-5" dirty="0">
                <a:latin typeface="Times New Roman"/>
                <a:cs typeface="Times New Roman"/>
              </a:rPr>
              <a:t>e</a:t>
            </a:r>
            <a:r>
              <a:rPr sz="2000" dirty="0">
                <a:latin typeface="Times New Roman"/>
                <a:cs typeface="Times New Roman"/>
              </a:rPr>
              <a:t>s a</a:t>
            </a:r>
            <a:r>
              <a:rPr sz="2000" spc="-5" dirty="0">
                <a:latin typeface="Times New Roman"/>
                <a:cs typeface="Times New Roman"/>
              </a:rPr>
              <a:t> c</a:t>
            </a:r>
            <a:r>
              <a:rPr sz="2000" dirty="0">
                <a:latin typeface="Times New Roman"/>
                <a:cs typeface="Times New Roman"/>
              </a:rPr>
              <a:t>ostum</a:t>
            </a:r>
            <a:r>
              <a:rPr sz="2000" spc="-5" dirty="0">
                <a:latin typeface="Times New Roman"/>
                <a:cs typeface="Times New Roman"/>
              </a:rPr>
              <a:t>e</a:t>
            </a:r>
            <a:r>
              <a:rPr sz="2000" dirty="0">
                <a:latin typeface="Times New Roman"/>
                <a:cs typeface="Times New Roman"/>
              </a:rPr>
              <a:t>r b</a:t>
            </a:r>
            <a:r>
              <a:rPr sz="2000" spc="15" dirty="0">
                <a:latin typeface="Times New Roman"/>
                <a:cs typeface="Times New Roman"/>
              </a:rPr>
              <a:t>u</a:t>
            </a:r>
            <a:r>
              <a:rPr sz="2000" spc="-25" dirty="0">
                <a:latin typeface="Times New Roman"/>
                <a:cs typeface="Times New Roman"/>
              </a:rPr>
              <a:t>y</a:t>
            </a:r>
            <a:r>
              <a:rPr sz="2000" spc="10" dirty="0">
                <a:latin typeface="Times New Roman"/>
                <a:cs typeface="Times New Roman"/>
              </a:rPr>
              <a:t>i</a:t>
            </a:r>
            <a:r>
              <a:rPr sz="2000" dirty="0">
                <a:latin typeface="Times New Roman"/>
                <a:cs typeface="Times New Roman"/>
              </a:rPr>
              <a:t>ng</a:t>
            </a:r>
            <a:r>
              <a:rPr sz="2000" spc="-15" dirty="0">
                <a:latin typeface="Times New Roman"/>
                <a:cs typeface="Times New Roman"/>
              </a:rPr>
              <a:t> </a:t>
            </a:r>
            <a:r>
              <a:rPr sz="2000" dirty="0">
                <a:latin typeface="Times New Roman"/>
                <a:cs typeface="Times New Roman"/>
              </a:rPr>
              <a:t>or p</a:t>
            </a:r>
            <a:r>
              <a:rPr sz="2000" spc="5" dirty="0">
                <a:latin typeface="Times New Roman"/>
                <a:cs typeface="Times New Roman"/>
              </a:rPr>
              <a:t>u</a:t>
            </a:r>
            <a:r>
              <a:rPr sz="2000" dirty="0">
                <a:latin typeface="Times New Roman"/>
                <a:cs typeface="Times New Roman"/>
              </a:rPr>
              <a:t>r</a:t>
            </a:r>
            <a:r>
              <a:rPr sz="2000" spc="-10" dirty="0">
                <a:latin typeface="Times New Roman"/>
                <a:cs typeface="Times New Roman"/>
              </a:rPr>
              <a:t>c</a:t>
            </a:r>
            <a:r>
              <a:rPr sz="2000" dirty="0">
                <a:latin typeface="Times New Roman"/>
                <a:cs typeface="Times New Roman"/>
              </a:rPr>
              <a:t>h</a:t>
            </a:r>
            <a:r>
              <a:rPr sz="2000" spc="-5" dirty="0">
                <a:latin typeface="Times New Roman"/>
                <a:cs typeface="Times New Roman"/>
              </a:rPr>
              <a:t>a</a:t>
            </a:r>
            <a:r>
              <a:rPr sz="2000" dirty="0">
                <a:latin typeface="Times New Roman"/>
                <a:cs typeface="Times New Roman"/>
              </a:rPr>
              <a:t>si</a:t>
            </a:r>
            <a:r>
              <a:rPr sz="2000" spc="10" dirty="0">
                <a:latin typeface="Times New Roman"/>
                <a:cs typeface="Times New Roman"/>
              </a:rPr>
              <a:t>n</a:t>
            </a:r>
            <a:r>
              <a:rPr sz="2000" dirty="0">
                <a:latin typeface="Times New Roman"/>
                <a:cs typeface="Times New Roman"/>
              </a:rPr>
              <a:t>g</a:t>
            </a:r>
            <a:r>
              <a:rPr sz="2000" spc="-5" dirty="0">
                <a:latin typeface="Times New Roman"/>
                <a:cs typeface="Times New Roman"/>
              </a:rPr>
              <a:t> </a:t>
            </a:r>
            <a:r>
              <a:rPr sz="2000" dirty="0">
                <a:latin typeface="Times New Roman"/>
                <a:cs typeface="Times New Roman"/>
              </a:rPr>
              <a:t>a</a:t>
            </a:r>
            <a:r>
              <a:rPr sz="2000" spc="-5" dirty="0">
                <a:latin typeface="Times New Roman"/>
                <a:cs typeface="Times New Roman"/>
              </a:rPr>
              <a:t> </a:t>
            </a:r>
            <a:r>
              <a:rPr sz="2000" dirty="0">
                <a:latin typeface="Times New Roman"/>
                <a:cs typeface="Times New Roman"/>
              </a:rPr>
              <a:t>pro</a:t>
            </a:r>
            <a:r>
              <a:rPr sz="2000" spc="-5" dirty="0">
                <a:latin typeface="Times New Roman"/>
                <a:cs typeface="Times New Roman"/>
              </a:rPr>
              <a:t>d</a:t>
            </a:r>
            <a:r>
              <a:rPr sz="2000" spc="10" dirty="0">
                <a:latin typeface="Times New Roman"/>
                <a:cs typeface="Times New Roman"/>
              </a:rPr>
              <a:t>u</a:t>
            </a:r>
            <a:r>
              <a:rPr sz="2000" spc="-5" dirty="0">
                <a:latin typeface="Times New Roman"/>
                <a:cs typeface="Times New Roman"/>
              </a:rPr>
              <a:t>c</a:t>
            </a:r>
            <a:r>
              <a:rPr sz="2000" dirty="0">
                <a:latin typeface="Times New Roman"/>
                <a:cs typeface="Times New Roman"/>
              </a:rPr>
              <a:t>t throu</a:t>
            </a:r>
            <a:r>
              <a:rPr sz="2000" spc="-20" dirty="0">
                <a:latin typeface="Times New Roman"/>
                <a:cs typeface="Times New Roman"/>
              </a:rPr>
              <a:t>g</a:t>
            </a:r>
            <a:r>
              <a:rPr sz="2000" dirty="0">
                <a:latin typeface="Times New Roman"/>
                <a:cs typeface="Times New Roman"/>
              </a:rPr>
              <a:t>h</a:t>
            </a:r>
            <a:r>
              <a:rPr sz="2000" spc="10" dirty="0">
                <a:latin typeface="Times New Roman"/>
                <a:cs typeface="Times New Roman"/>
              </a:rPr>
              <a:t> </a:t>
            </a:r>
            <a:r>
              <a:rPr sz="2000" spc="-5" dirty="0">
                <a:latin typeface="Times New Roman"/>
                <a:cs typeface="Times New Roman"/>
              </a:rPr>
              <a:t>a</a:t>
            </a:r>
            <a:r>
              <a:rPr sz="2000" dirty="0">
                <a:latin typeface="Times New Roman"/>
                <a:cs typeface="Times New Roman"/>
              </a:rPr>
              <a:t>n </a:t>
            </a:r>
            <a:r>
              <a:rPr sz="2000" spc="10" dirty="0">
                <a:latin typeface="Times New Roman"/>
                <a:cs typeface="Times New Roman"/>
              </a:rPr>
              <a:t>e-</a:t>
            </a:r>
            <a:r>
              <a:rPr sz="2000" spc="-5" dirty="0">
                <a:latin typeface="Times New Roman"/>
                <a:cs typeface="Times New Roman"/>
              </a:rPr>
              <a:t>c</a:t>
            </a:r>
            <a:r>
              <a:rPr sz="2000" dirty="0">
                <a:latin typeface="Times New Roman"/>
                <a:cs typeface="Times New Roman"/>
              </a:rPr>
              <a:t>omm</a:t>
            </a:r>
            <a:r>
              <a:rPr sz="2000" spc="-5" dirty="0">
                <a:latin typeface="Times New Roman"/>
                <a:cs typeface="Times New Roman"/>
              </a:rPr>
              <a:t>e</a:t>
            </a:r>
            <a:r>
              <a:rPr sz="2000" dirty="0">
                <a:latin typeface="Times New Roman"/>
                <a:cs typeface="Times New Roman"/>
              </a:rPr>
              <a:t>rce w</a:t>
            </a:r>
            <a:r>
              <a:rPr sz="2000" spc="-10" dirty="0">
                <a:latin typeface="Times New Roman"/>
                <a:cs typeface="Times New Roman"/>
              </a:rPr>
              <a:t>e</a:t>
            </a:r>
            <a:r>
              <a:rPr sz="2000" dirty="0">
                <a:latin typeface="Times New Roman"/>
                <a:cs typeface="Times New Roman"/>
              </a:rPr>
              <a:t>bsite</a:t>
            </a:r>
            <a:r>
              <a:rPr sz="2000" spc="-5" dirty="0">
                <a:latin typeface="Times New Roman"/>
                <a:cs typeface="Times New Roman"/>
              </a:rPr>
              <a:t> </a:t>
            </a:r>
            <a:r>
              <a:rPr sz="2000" dirty="0">
                <a:latin typeface="Times New Roman"/>
                <a:cs typeface="Times New Roman"/>
              </a:rPr>
              <a:t>the</a:t>
            </a:r>
            <a:r>
              <a:rPr sz="2000" spc="-10" dirty="0">
                <a:latin typeface="Times New Roman"/>
                <a:cs typeface="Times New Roman"/>
              </a:rPr>
              <a:t>r</a:t>
            </a:r>
            <a:r>
              <a:rPr sz="2000" dirty="0">
                <a:latin typeface="Times New Roman"/>
                <a:cs typeface="Times New Roman"/>
              </a:rPr>
              <a:t>e</a:t>
            </a:r>
            <a:r>
              <a:rPr sz="2000" spc="-5" dirty="0">
                <a:latin typeface="Times New Roman"/>
                <a:cs typeface="Times New Roman"/>
              </a:rPr>
              <a:t> </a:t>
            </a:r>
            <a:r>
              <a:rPr sz="2000" dirty="0">
                <a:latin typeface="Times New Roman"/>
                <a:cs typeface="Times New Roman"/>
              </a:rPr>
              <a:t>is no t</a:t>
            </a:r>
            <a:r>
              <a:rPr sz="2000" spc="5" dirty="0">
                <a:latin typeface="Times New Roman"/>
                <a:cs typeface="Times New Roman"/>
              </a:rPr>
              <a:t>r</a:t>
            </a:r>
            <a:r>
              <a:rPr sz="2000" spc="-5" dirty="0">
                <a:latin typeface="Times New Roman"/>
                <a:cs typeface="Times New Roman"/>
              </a:rPr>
              <a:t>a</a:t>
            </a:r>
            <a:r>
              <a:rPr sz="2000" dirty="0">
                <a:latin typeface="Times New Roman"/>
                <a:cs typeface="Times New Roman"/>
              </a:rPr>
              <a:t>ditional w</a:t>
            </a:r>
            <a:r>
              <a:rPr sz="2000" spc="15" dirty="0">
                <a:latin typeface="Times New Roman"/>
                <a:cs typeface="Times New Roman"/>
              </a:rPr>
              <a:t>a</a:t>
            </a:r>
            <a:r>
              <a:rPr sz="2000" dirty="0">
                <a:latin typeface="Times New Roman"/>
                <a:cs typeface="Times New Roman"/>
              </a:rPr>
              <a:t>y</a:t>
            </a:r>
            <a:r>
              <a:rPr sz="2000" spc="-25" dirty="0">
                <a:latin typeface="Times New Roman"/>
                <a:cs typeface="Times New Roman"/>
              </a:rPr>
              <a:t> </a:t>
            </a:r>
            <a:r>
              <a:rPr sz="2000" dirty="0">
                <a:latin typeface="Times New Roman"/>
                <a:cs typeface="Times New Roman"/>
              </a:rPr>
              <a:t>of p</a:t>
            </a:r>
            <a:r>
              <a:rPr sz="2000" spc="-5" dirty="0">
                <a:latin typeface="Times New Roman"/>
                <a:cs typeface="Times New Roman"/>
              </a:rPr>
              <a:t>u</a:t>
            </a:r>
            <a:r>
              <a:rPr sz="2000" spc="5" dirty="0">
                <a:latin typeface="Times New Roman"/>
                <a:cs typeface="Times New Roman"/>
              </a:rPr>
              <a:t>r</a:t>
            </a:r>
            <a:r>
              <a:rPr sz="2000" spc="-5" dirty="0">
                <a:latin typeface="Times New Roman"/>
                <a:cs typeface="Times New Roman"/>
              </a:rPr>
              <a:t>c</a:t>
            </a:r>
            <a:r>
              <a:rPr sz="2000" dirty="0">
                <a:latin typeface="Times New Roman"/>
                <a:cs typeface="Times New Roman"/>
              </a:rPr>
              <a:t>h</a:t>
            </a:r>
            <a:r>
              <a:rPr sz="2000" spc="-5" dirty="0">
                <a:latin typeface="Times New Roman"/>
                <a:cs typeface="Times New Roman"/>
              </a:rPr>
              <a:t>a</a:t>
            </a:r>
            <a:r>
              <a:rPr sz="2000" dirty="0">
                <a:latin typeface="Times New Roman"/>
                <a:cs typeface="Times New Roman"/>
              </a:rPr>
              <a:t>si</a:t>
            </a:r>
            <a:r>
              <a:rPr sz="2000" spc="10" dirty="0">
                <a:latin typeface="Times New Roman"/>
                <a:cs typeface="Times New Roman"/>
              </a:rPr>
              <a:t>n</a:t>
            </a:r>
            <a:r>
              <a:rPr sz="2000" dirty="0">
                <a:latin typeface="Times New Roman"/>
                <a:cs typeface="Times New Roman"/>
              </a:rPr>
              <a:t>g</a:t>
            </a:r>
            <a:r>
              <a:rPr sz="2000" spc="-15" dirty="0">
                <a:latin typeface="Times New Roman"/>
                <a:cs typeface="Times New Roman"/>
              </a:rPr>
              <a:t> </a:t>
            </a:r>
            <a:r>
              <a:rPr sz="2000" spc="5" dirty="0">
                <a:latin typeface="Times New Roman"/>
                <a:cs typeface="Times New Roman"/>
              </a:rPr>
              <a:t>a</a:t>
            </a:r>
            <a:r>
              <a:rPr sz="2000" dirty="0">
                <a:latin typeface="Times New Roman"/>
                <a:cs typeface="Times New Roman"/>
              </a:rPr>
              <a:t>v</a:t>
            </a:r>
            <a:r>
              <a:rPr sz="2000" spc="-5" dirty="0">
                <a:latin typeface="Times New Roman"/>
                <a:cs typeface="Times New Roman"/>
              </a:rPr>
              <a:t>a</a:t>
            </a:r>
            <a:r>
              <a:rPr sz="2000" dirty="0">
                <a:latin typeface="Times New Roman"/>
                <a:cs typeface="Times New Roman"/>
              </a:rPr>
              <a:t>il</a:t>
            </a:r>
            <a:r>
              <a:rPr sz="2000" spc="-5" dirty="0">
                <a:latin typeface="Times New Roman"/>
                <a:cs typeface="Times New Roman"/>
              </a:rPr>
              <a:t>a</a:t>
            </a:r>
            <a:r>
              <a:rPr sz="2000" dirty="0">
                <a:latin typeface="Times New Roman"/>
                <a:cs typeface="Times New Roman"/>
              </a:rPr>
              <a:t>ble it c</a:t>
            </a:r>
            <a:r>
              <a:rPr sz="2000" spc="-10" dirty="0">
                <a:latin typeface="Times New Roman"/>
                <a:cs typeface="Times New Roman"/>
              </a:rPr>
              <a:t>a</a:t>
            </a:r>
            <a:r>
              <a:rPr sz="2000" dirty="0">
                <a:latin typeface="Times New Roman"/>
                <a:cs typeface="Times New Roman"/>
              </a:rPr>
              <a:t>n be</a:t>
            </a:r>
            <a:r>
              <a:rPr sz="2000" spc="5" dirty="0">
                <a:latin typeface="Times New Roman"/>
                <a:cs typeface="Times New Roman"/>
              </a:rPr>
              <a:t> </a:t>
            </a:r>
            <a:r>
              <a:rPr sz="2000" spc="-5" dirty="0">
                <a:latin typeface="Times New Roman"/>
                <a:cs typeface="Times New Roman"/>
              </a:rPr>
              <a:t>ac</a:t>
            </a:r>
            <a:r>
              <a:rPr sz="2000" spc="5" dirty="0">
                <a:latin typeface="Times New Roman"/>
                <a:cs typeface="Times New Roman"/>
              </a:rPr>
              <a:t>c</a:t>
            </a:r>
            <a:r>
              <a:rPr sz="2000" spc="-5" dirty="0">
                <a:latin typeface="Times New Roman"/>
                <a:cs typeface="Times New Roman"/>
              </a:rPr>
              <a:t>e</a:t>
            </a:r>
            <a:r>
              <a:rPr sz="2000" dirty="0">
                <a:latin typeface="Times New Roman"/>
                <a:cs typeface="Times New Roman"/>
              </a:rPr>
              <a:t>ss</a:t>
            </a:r>
            <a:r>
              <a:rPr sz="2000" spc="5" dirty="0">
                <a:latin typeface="Times New Roman"/>
                <a:cs typeface="Times New Roman"/>
              </a:rPr>
              <a:t>e</a:t>
            </a:r>
            <a:r>
              <a:rPr sz="2000" dirty="0">
                <a:latin typeface="Times New Roman"/>
                <a:cs typeface="Times New Roman"/>
              </a:rPr>
              <a:t>d </a:t>
            </a:r>
            <a:r>
              <a:rPr sz="2000" spc="10" dirty="0">
                <a:latin typeface="Times New Roman"/>
                <a:cs typeface="Times New Roman"/>
              </a:rPr>
              <a:t>b</a:t>
            </a:r>
            <a:r>
              <a:rPr sz="2000" dirty="0">
                <a:latin typeface="Times New Roman"/>
                <a:cs typeface="Times New Roman"/>
              </a:rPr>
              <a:t>y</a:t>
            </a:r>
            <a:r>
              <a:rPr sz="2000" spc="-25" dirty="0">
                <a:latin typeface="Times New Roman"/>
                <a:cs typeface="Times New Roman"/>
              </a:rPr>
              <a:t> </a:t>
            </a:r>
            <a:r>
              <a:rPr sz="2000" spc="-5" dirty="0">
                <a:latin typeface="Times New Roman"/>
                <a:cs typeface="Times New Roman"/>
              </a:rPr>
              <a:t>e</a:t>
            </a:r>
            <a:r>
              <a:rPr sz="2000" spc="10" dirty="0">
                <a:latin typeface="Times New Roman"/>
                <a:cs typeface="Times New Roman"/>
              </a:rPr>
              <a:t>v</a:t>
            </a:r>
            <a:r>
              <a:rPr sz="2000" spc="-5" dirty="0">
                <a:latin typeface="Times New Roman"/>
                <a:cs typeface="Times New Roman"/>
              </a:rPr>
              <a:t>e</a:t>
            </a:r>
            <a:r>
              <a:rPr sz="2000" spc="15" dirty="0">
                <a:latin typeface="Times New Roman"/>
                <a:cs typeface="Times New Roman"/>
              </a:rPr>
              <a:t>r</a:t>
            </a:r>
            <a:r>
              <a:rPr sz="2000" spc="-25" dirty="0">
                <a:latin typeface="Times New Roman"/>
                <a:cs typeface="Times New Roman"/>
              </a:rPr>
              <a:t>y</a:t>
            </a:r>
            <a:r>
              <a:rPr sz="2000" dirty="0">
                <a:latin typeface="Times New Roman"/>
                <a:cs typeface="Times New Roman"/>
              </a:rPr>
              <a:t>one</a:t>
            </a:r>
            <a:r>
              <a:rPr sz="2000" spc="5" dirty="0">
                <a:latin typeface="Times New Roman"/>
                <a:cs typeface="Times New Roman"/>
              </a:rPr>
              <a:t> </a:t>
            </a:r>
            <a:r>
              <a:rPr sz="2000" dirty="0">
                <a:latin typeface="Times New Roman"/>
                <a:cs typeface="Times New Roman"/>
              </a:rPr>
              <a:t>its less ti</a:t>
            </a:r>
            <a:r>
              <a:rPr sz="2000" spc="-10" dirty="0">
                <a:latin typeface="Times New Roman"/>
                <a:cs typeface="Times New Roman"/>
              </a:rPr>
              <a:t>m</a:t>
            </a:r>
            <a:r>
              <a:rPr sz="2000" dirty="0">
                <a:latin typeface="Times New Roman"/>
                <a:cs typeface="Times New Roman"/>
              </a:rPr>
              <a:t>e</a:t>
            </a:r>
            <a:r>
              <a:rPr sz="2000" spc="-5" dirty="0">
                <a:latin typeface="Times New Roman"/>
                <a:cs typeface="Times New Roman"/>
              </a:rPr>
              <a:t> </a:t>
            </a:r>
            <a:r>
              <a:rPr sz="2000" dirty="0">
                <a:latin typeface="Times New Roman"/>
                <a:cs typeface="Times New Roman"/>
              </a:rPr>
              <a:t>taking </a:t>
            </a:r>
            <a:r>
              <a:rPr sz="2000" spc="-5" dirty="0">
                <a:latin typeface="Times New Roman"/>
                <a:cs typeface="Times New Roman"/>
              </a:rPr>
              <a:t>a</a:t>
            </a:r>
            <a:r>
              <a:rPr sz="2000" dirty="0">
                <a:latin typeface="Times New Roman"/>
                <a:cs typeface="Times New Roman"/>
              </a:rPr>
              <a:t>nd the </a:t>
            </a:r>
            <a:r>
              <a:rPr sz="2000" spc="-10" dirty="0">
                <a:latin typeface="Times New Roman"/>
                <a:cs typeface="Times New Roman"/>
              </a:rPr>
              <a:t>e</a:t>
            </a:r>
            <a:r>
              <a:rPr sz="2000" spc="10" dirty="0">
                <a:latin typeface="Times New Roman"/>
                <a:cs typeface="Times New Roman"/>
              </a:rPr>
              <a:t>x</a:t>
            </a:r>
            <a:r>
              <a:rPr sz="2000" spc="-5" dirty="0">
                <a:latin typeface="Times New Roman"/>
                <a:cs typeface="Times New Roman"/>
              </a:rPr>
              <a:t>ec</a:t>
            </a:r>
            <a:r>
              <a:rPr sz="2000" dirty="0">
                <a:latin typeface="Times New Roman"/>
                <a:cs typeface="Times New Roman"/>
              </a:rPr>
              <a:t>utiv</a:t>
            </a:r>
            <a:r>
              <a:rPr sz="2000" spc="-5" dirty="0">
                <a:latin typeface="Times New Roman"/>
                <a:cs typeface="Times New Roman"/>
              </a:rPr>
              <a:t>e</a:t>
            </a:r>
            <a:r>
              <a:rPr sz="2000" dirty="0">
                <a:latin typeface="Times New Roman"/>
                <a:cs typeface="Times New Roman"/>
              </a:rPr>
              <a:t>s </a:t>
            </a:r>
            <a:r>
              <a:rPr sz="2000" spc="-5" dirty="0">
                <a:latin typeface="Times New Roman"/>
                <a:cs typeface="Times New Roman"/>
              </a:rPr>
              <a:t>ca</a:t>
            </a:r>
            <a:r>
              <a:rPr sz="2000" dirty="0">
                <a:latin typeface="Times New Roman"/>
                <a:cs typeface="Times New Roman"/>
              </a:rPr>
              <a:t>n i</a:t>
            </a:r>
            <a:r>
              <a:rPr sz="2000" spc="10" dirty="0">
                <a:latin typeface="Times New Roman"/>
                <a:cs typeface="Times New Roman"/>
              </a:rPr>
              <a:t>d</a:t>
            </a:r>
            <a:r>
              <a:rPr sz="2000" spc="-5" dirty="0">
                <a:latin typeface="Times New Roman"/>
                <a:cs typeface="Times New Roman"/>
              </a:rPr>
              <a:t>e</a:t>
            </a:r>
            <a:r>
              <a:rPr sz="2000" dirty="0">
                <a:latin typeface="Times New Roman"/>
                <a:cs typeface="Times New Roman"/>
              </a:rPr>
              <a:t>nti</a:t>
            </a:r>
            <a:r>
              <a:rPr sz="2000" spc="5" dirty="0">
                <a:latin typeface="Times New Roman"/>
                <a:cs typeface="Times New Roman"/>
              </a:rPr>
              <a:t>f</a:t>
            </a:r>
            <a:r>
              <a:rPr sz="2000" dirty="0">
                <a:latin typeface="Times New Roman"/>
                <a:cs typeface="Times New Roman"/>
              </a:rPr>
              <a:t>y</a:t>
            </a:r>
            <a:r>
              <a:rPr sz="2000" spc="-25" dirty="0">
                <a:latin typeface="Times New Roman"/>
                <a:cs typeface="Times New Roman"/>
              </a:rPr>
              <a:t> </a:t>
            </a:r>
            <a:r>
              <a:rPr sz="2000" dirty="0">
                <a:latin typeface="Times New Roman"/>
                <a:cs typeface="Times New Roman"/>
              </a:rPr>
              <a:t>h</a:t>
            </a:r>
            <a:r>
              <a:rPr sz="2000" spc="10" dirty="0">
                <a:latin typeface="Times New Roman"/>
                <a:cs typeface="Times New Roman"/>
              </a:rPr>
              <a:t>i</a:t>
            </a:r>
            <a:r>
              <a:rPr sz="2000" spc="-15" dirty="0">
                <a:latin typeface="Times New Roman"/>
                <a:cs typeface="Times New Roman"/>
              </a:rPr>
              <a:t>g</a:t>
            </a:r>
            <a:r>
              <a:rPr sz="2000" dirty="0">
                <a:latin typeface="Times New Roman"/>
                <a:cs typeface="Times New Roman"/>
              </a:rPr>
              <a:t>h s</a:t>
            </a:r>
            <a:r>
              <a:rPr sz="2000" spc="-5" dirty="0">
                <a:latin typeface="Times New Roman"/>
                <a:cs typeface="Times New Roman"/>
              </a:rPr>
              <a:t>e</a:t>
            </a:r>
            <a:r>
              <a:rPr sz="2000" dirty="0">
                <a:latin typeface="Times New Roman"/>
                <a:cs typeface="Times New Roman"/>
              </a:rPr>
              <a:t>lli</a:t>
            </a:r>
            <a:r>
              <a:rPr sz="2000" spc="10" dirty="0">
                <a:latin typeface="Times New Roman"/>
                <a:cs typeface="Times New Roman"/>
              </a:rPr>
              <a:t>n</a:t>
            </a:r>
            <a:r>
              <a:rPr sz="2000" dirty="0">
                <a:latin typeface="Times New Roman"/>
                <a:cs typeface="Times New Roman"/>
              </a:rPr>
              <a:t>g</a:t>
            </a:r>
            <a:r>
              <a:rPr sz="2000" spc="-15" dirty="0">
                <a:latin typeface="Times New Roman"/>
                <a:cs typeface="Times New Roman"/>
              </a:rPr>
              <a:t> </a:t>
            </a:r>
            <a:r>
              <a:rPr sz="2000" dirty="0">
                <a:latin typeface="Times New Roman"/>
                <a:cs typeface="Times New Roman"/>
              </a:rPr>
              <a:t>pro</a:t>
            </a:r>
            <a:r>
              <a:rPr sz="2000" spc="-5" dirty="0">
                <a:latin typeface="Times New Roman"/>
                <a:cs typeface="Times New Roman"/>
              </a:rPr>
              <a:t>d</a:t>
            </a:r>
            <a:r>
              <a:rPr sz="2000" spc="10" dirty="0">
                <a:latin typeface="Times New Roman"/>
                <a:cs typeface="Times New Roman"/>
              </a:rPr>
              <a:t>u</a:t>
            </a:r>
            <a:r>
              <a:rPr sz="2000" spc="-5" dirty="0">
                <a:latin typeface="Times New Roman"/>
                <a:cs typeface="Times New Roman"/>
              </a:rPr>
              <a:t>c</a:t>
            </a:r>
            <a:r>
              <a:rPr sz="2000" dirty="0">
                <a:latin typeface="Times New Roman"/>
                <a:cs typeface="Times New Roman"/>
              </a:rPr>
              <a:t>t and displ</a:t>
            </a:r>
            <a:r>
              <a:rPr sz="2000" spc="5" dirty="0">
                <a:latin typeface="Times New Roman"/>
                <a:cs typeface="Times New Roman"/>
              </a:rPr>
              <a:t>a</a:t>
            </a:r>
            <a:r>
              <a:rPr sz="2000" dirty="0">
                <a:latin typeface="Times New Roman"/>
                <a:cs typeface="Times New Roman"/>
              </a:rPr>
              <a:t>y</a:t>
            </a:r>
            <a:r>
              <a:rPr sz="2000" spc="-5" dirty="0">
                <a:latin typeface="Times New Roman"/>
                <a:cs typeface="Times New Roman"/>
              </a:rPr>
              <a:t> </a:t>
            </a:r>
            <a:r>
              <a:rPr sz="2000" spc="-20" dirty="0">
                <a:latin typeface="Times New Roman"/>
                <a:cs typeface="Times New Roman"/>
              </a:rPr>
              <a:t>I</a:t>
            </a:r>
            <a:r>
              <a:rPr sz="2000" dirty="0">
                <a:latin typeface="Times New Roman"/>
                <a:cs typeface="Times New Roman"/>
              </a:rPr>
              <a:t>t on</a:t>
            </a:r>
            <a:r>
              <a:rPr sz="2000" spc="25" dirty="0">
                <a:latin typeface="Times New Roman"/>
                <a:cs typeface="Times New Roman"/>
              </a:rPr>
              <a:t> </a:t>
            </a:r>
            <a:r>
              <a:rPr sz="2000" dirty="0">
                <a:latin typeface="Times New Roman"/>
                <a:cs typeface="Times New Roman"/>
              </a:rPr>
              <a:t>f</a:t>
            </a:r>
            <a:r>
              <a:rPr sz="2000" spc="-10" dirty="0">
                <a:latin typeface="Times New Roman"/>
                <a:cs typeface="Times New Roman"/>
              </a:rPr>
              <a:t>r</a:t>
            </a:r>
            <a:r>
              <a:rPr sz="2000" dirty="0">
                <a:latin typeface="Times New Roman"/>
                <a:cs typeface="Times New Roman"/>
              </a:rPr>
              <a:t>ont</a:t>
            </a:r>
            <a:r>
              <a:rPr sz="2000" spc="10" dirty="0">
                <a:latin typeface="Times New Roman"/>
                <a:cs typeface="Times New Roman"/>
              </a:rPr>
              <a:t> </a:t>
            </a:r>
            <a:r>
              <a:rPr sz="2000" dirty="0">
                <a:latin typeface="Times New Roman"/>
                <a:cs typeface="Times New Roman"/>
              </a:rPr>
              <a:t>p</a:t>
            </a:r>
            <a:r>
              <a:rPr sz="2000" spc="-5" dirty="0">
                <a:latin typeface="Times New Roman"/>
                <a:cs typeface="Times New Roman"/>
              </a:rPr>
              <a:t>a</a:t>
            </a:r>
            <a:r>
              <a:rPr sz="2000" dirty="0">
                <a:latin typeface="Times New Roman"/>
                <a:cs typeface="Times New Roman"/>
              </a:rPr>
              <a:t>ge</a:t>
            </a:r>
            <a:r>
              <a:rPr sz="2000" spc="-5" dirty="0">
                <a:latin typeface="Times New Roman"/>
                <a:cs typeface="Times New Roman"/>
              </a:rPr>
              <a:t> </a:t>
            </a:r>
            <a:r>
              <a:rPr sz="2000" dirty="0">
                <a:latin typeface="Times New Roman"/>
                <a:cs typeface="Times New Roman"/>
              </a:rPr>
              <a:t>so th</a:t>
            </a:r>
            <a:r>
              <a:rPr sz="2000" spc="-5" dirty="0">
                <a:latin typeface="Times New Roman"/>
                <a:cs typeface="Times New Roman"/>
              </a:rPr>
              <a:t>a</a:t>
            </a:r>
            <a:r>
              <a:rPr sz="2000" dirty="0">
                <a:latin typeface="Times New Roman"/>
                <a:cs typeface="Times New Roman"/>
              </a:rPr>
              <a:t>t m</a:t>
            </a:r>
            <a:r>
              <a:rPr sz="2000" spc="-5" dirty="0">
                <a:latin typeface="Times New Roman"/>
                <a:cs typeface="Times New Roman"/>
              </a:rPr>
              <a:t>a</a:t>
            </a:r>
            <a:r>
              <a:rPr sz="2000" spc="20" dirty="0">
                <a:latin typeface="Times New Roman"/>
                <a:cs typeface="Times New Roman"/>
              </a:rPr>
              <a:t>n</a:t>
            </a:r>
            <a:r>
              <a:rPr sz="2000" dirty="0">
                <a:latin typeface="Times New Roman"/>
                <a:cs typeface="Times New Roman"/>
              </a:rPr>
              <a:t>y</a:t>
            </a:r>
            <a:r>
              <a:rPr sz="2000" spc="-25" dirty="0">
                <a:latin typeface="Times New Roman"/>
                <a:cs typeface="Times New Roman"/>
              </a:rPr>
              <a:t> </a:t>
            </a:r>
            <a:r>
              <a:rPr sz="2000" dirty="0">
                <a:latin typeface="Times New Roman"/>
                <a:cs typeface="Times New Roman"/>
              </a:rPr>
              <a:t>p</a:t>
            </a:r>
            <a:r>
              <a:rPr sz="2000" spc="-5" dirty="0">
                <a:latin typeface="Times New Roman"/>
                <a:cs typeface="Times New Roman"/>
              </a:rPr>
              <a:t>e</a:t>
            </a:r>
            <a:r>
              <a:rPr sz="2000" dirty="0">
                <a:latin typeface="Times New Roman"/>
                <a:cs typeface="Times New Roman"/>
              </a:rPr>
              <a:t>ople</a:t>
            </a:r>
            <a:r>
              <a:rPr sz="2000" spc="5" dirty="0">
                <a:latin typeface="Times New Roman"/>
                <a:cs typeface="Times New Roman"/>
              </a:rPr>
              <a:t> </a:t>
            </a:r>
            <a:r>
              <a:rPr sz="2000" dirty="0">
                <a:latin typeface="Times New Roman"/>
                <a:cs typeface="Times New Roman"/>
              </a:rPr>
              <a:t>b</a:t>
            </a:r>
            <a:r>
              <a:rPr sz="2000" spc="10" dirty="0">
                <a:latin typeface="Times New Roman"/>
                <a:cs typeface="Times New Roman"/>
              </a:rPr>
              <a:t>u</a:t>
            </a:r>
            <a:r>
              <a:rPr sz="2000" spc="-25" dirty="0">
                <a:latin typeface="Times New Roman"/>
                <a:cs typeface="Times New Roman"/>
              </a:rPr>
              <a:t>y</a:t>
            </a:r>
            <a:r>
              <a:rPr sz="2000" dirty="0">
                <a:latin typeface="Times New Roman"/>
                <a:cs typeface="Times New Roman"/>
              </a:rPr>
              <a:t>s it </a:t>
            </a:r>
            <a:r>
              <a:rPr sz="2000" spc="-5" dirty="0">
                <a:latin typeface="Times New Roman"/>
                <a:cs typeface="Times New Roman"/>
              </a:rPr>
              <a:t>a</a:t>
            </a:r>
            <a:r>
              <a:rPr sz="2000" dirty="0">
                <a:latin typeface="Times New Roman"/>
                <a:cs typeface="Times New Roman"/>
              </a:rPr>
              <a:t>nd the </a:t>
            </a:r>
            <a:r>
              <a:rPr sz="2000" spc="-10" dirty="0">
                <a:latin typeface="Times New Roman"/>
                <a:cs typeface="Times New Roman"/>
              </a:rPr>
              <a:t>r</a:t>
            </a:r>
            <a:r>
              <a:rPr sz="2000" spc="-5" dirty="0">
                <a:latin typeface="Times New Roman"/>
                <a:cs typeface="Times New Roman"/>
              </a:rPr>
              <a:t>e</a:t>
            </a:r>
            <a:r>
              <a:rPr sz="2000" spc="10" dirty="0">
                <a:latin typeface="Times New Roman"/>
                <a:cs typeface="Times New Roman"/>
              </a:rPr>
              <a:t>v</a:t>
            </a:r>
            <a:r>
              <a:rPr sz="2000" spc="-5" dirty="0">
                <a:latin typeface="Times New Roman"/>
                <a:cs typeface="Times New Roman"/>
              </a:rPr>
              <a:t>e</a:t>
            </a:r>
            <a:r>
              <a:rPr sz="2000" dirty="0">
                <a:latin typeface="Times New Roman"/>
                <a:cs typeface="Times New Roman"/>
              </a:rPr>
              <a:t>nue</a:t>
            </a:r>
            <a:r>
              <a:rPr sz="2000" spc="-5" dirty="0">
                <a:latin typeface="Times New Roman"/>
                <a:cs typeface="Times New Roman"/>
              </a:rPr>
              <a:t> </a:t>
            </a:r>
            <a:r>
              <a:rPr sz="2000" spc="5" dirty="0">
                <a:latin typeface="Times New Roman"/>
                <a:cs typeface="Times New Roman"/>
              </a:rPr>
              <a:t>c</a:t>
            </a:r>
            <a:r>
              <a:rPr sz="2000" spc="-5" dirty="0">
                <a:latin typeface="Times New Roman"/>
                <a:cs typeface="Times New Roman"/>
              </a:rPr>
              <a:t>a</a:t>
            </a:r>
            <a:r>
              <a:rPr sz="2000" dirty="0">
                <a:latin typeface="Times New Roman"/>
                <a:cs typeface="Times New Roman"/>
              </a:rPr>
              <a:t>n be</a:t>
            </a:r>
            <a:r>
              <a:rPr sz="2000" spc="-5" dirty="0">
                <a:latin typeface="Times New Roman"/>
                <a:cs typeface="Times New Roman"/>
              </a:rPr>
              <a:t> </a:t>
            </a:r>
            <a:r>
              <a:rPr sz="2000" dirty="0">
                <a:latin typeface="Times New Roman"/>
                <a:cs typeface="Times New Roman"/>
              </a:rPr>
              <a:t>i</a:t>
            </a:r>
            <a:r>
              <a:rPr sz="2000" spc="10" dirty="0">
                <a:latin typeface="Times New Roman"/>
                <a:cs typeface="Times New Roman"/>
              </a:rPr>
              <a:t>n</a:t>
            </a:r>
            <a:r>
              <a:rPr sz="2000" spc="-5" dirty="0">
                <a:latin typeface="Times New Roman"/>
                <a:cs typeface="Times New Roman"/>
              </a:rPr>
              <a:t>c</a:t>
            </a:r>
            <a:r>
              <a:rPr sz="2000" dirty="0">
                <a:latin typeface="Times New Roman"/>
                <a:cs typeface="Times New Roman"/>
              </a:rPr>
              <a:t>r</a:t>
            </a:r>
            <a:r>
              <a:rPr sz="2000" spc="-10" dirty="0">
                <a:latin typeface="Times New Roman"/>
                <a:cs typeface="Times New Roman"/>
              </a:rPr>
              <a:t>e</a:t>
            </a:r>
            <a:r>
              <a:rPr sz="2000" spc="-5" dirty="0">
                <a:latin typeface="Times New Roman"/>
                <a:cs typeface="Times New Roman"/>
              </a:rPr>
              <a:t>a</a:t>
            </a:r>
            <a:r>
              <a:rPr sz="2000" spc="10" dirty="0">
                <a:latin typeface="Times New Roman"/>
                <a:cs typeface="Times New Roman"/>
              </a:rPr>
              <a:t>s</a:t>
            </a:r>
            <a:r>
              <a:rPr sz="2000" spc="-5" dirty="0">
                <a:latin typeface="Times New Roman"/>
                <a:cs typeface="Times New Roman"/>
              </a:rPr>
              <a:t>e</a:t>
            </a:r>
            <a:r>
              <a:rPr sz="2000" dirty="0">
                <a:latin typeface="Times New Roman"/>
                <a:cs typeface="Times New Roman"/>
              </a:rPr>
              <a:t>d this w</a:t>
            </a:r>
            <a:r>
              <a:rPr sz="2000" spc="15" dirty="0">
                <a:latin typeface="Times New Roman"/>
                <a:cs typeface="Times New Roman"/>
              </a:rPr>
              <a:t>a</a:t>
            </a:r>
            <a:r>
              <a:rPr sz="2000" dirty="0">
                <a:latin typeface="Times New Roman"/>
                <a:cs typeface="Times New Roman"/>
              </a:rPr>
              <a:t>y</a:t>
            </a:r>
            <a:r>
              <a:rPr sz="2000" spc="-25" dirty="0">
                <a:latin typeface="Times New Roman"/>
                <a:cs typeface="Times New Roman"/>
              </a:rPr>
              <a:t> </a:t>
            </a:r>
            <a:r>
              <a:rPr sz="2000" dirty="0">
                <a:latin typeface="Times New Roman"/>
                <a:cs typeface="Times New Roman"/>
              </a:rPr>
              <a:t>the r</a:t>
            </a:r>
            <a:r>
              <a:rPr sz="2000" spc="-5" dirty="0">
                <a:latin typeface="Times New Roman"/>
                <a:cs typeface="Times New Roman"/>
              </a:rPr>
              <a:t>e</a:t>
            </a:r>
            <a:r>
              <a:rPr sz="2000" dirty="0">
                <a:latin typeface="Times New Roman"/>
                <a:cs typeface="Times New Roman"/>
              </a:rPr>
              <a:t>v</a:t>
            </a:r>
            <a:r>
              <a:rPr sz="2000" spc="5" dirty="0">
                <a:latin typeface="Times New Roman"/>
                <a:cs typeface="Times New Roman"/>
              </a:rPr>
              <a:t>e</a:t>
            </a:r>
            <a:r>
              <a:rPr sz="2000" dirty="0">
                <a:latin typeface="Times New Roman"/>
                <a:cs typeface="Times New Roman"/>
              </a:rPr>
              <a:t>nue</a:t>
            </a:r>
            <a:r>
              <a:rPr sz="2000" spc="-5" dirty="0">
                <a:latin typeface="Times New Roman"/>
                <a:cs typeface="Times New Roman"/>
              </a:rPr>
              <a:t> </a:t>
            </a:r>
            <a:r>
              <a:rPr sz="2000" dirty="0">
                <a:latin typeface="Times New Roman"/>
                <a:cs typeface="Times New Roman"/>
              </a:rPr>
              <a:t>will be</a:t>
            </a:r>
            <a:r>
              <a:rPr sz="2000" spc="-5" dirty="0">
                <a:latin typeface="Times New Roman"/>
                <a:cs typeface="Times New Roman"/>
              </a:rPr>
              <a:t> </a:t>
            </a:r>
            <a:r>
              <a:rPr sz="2000" dirty="0">
                <a:latin typeface="Times New Roman"/>
                <a:cs typeface="Times New Roman"/>
              </a:rPr>
              <a:t>g</a:t>
            </a:r>
            <a:r>
              <a:rPr sz="2000" spc="-5" dirty="0">
                <a:latin typeface="Times New Roman"/>
                <a:cs typeface="Times New Roman"/>
              </a:rPr>
              <a:t>e</a:t>
            </a:r>
            <a:r>
              <a:rPr sz="2000" dirty="0">
                <a:latin typeface="Times New Roman"/>
                <a:cs typeface="Times New Roman"/>
              </a:rPr>
              <a:t>n</a:t>
            </a:r>
            <a:r>
              <a:rPr sz="2000" spc="-5" dirty="0">
                <a:latin typeface="Times New Roman"/>
                <a:cs typeface="Times New Roman"/>
              </a:rPr>
              <a:t>e</a:t>
            </a:r>
            <a:r>
              <a:rPr sz="2000" spc="5" dirty="0">
                <a:latin typeface="Times New Roman"/>
                <a:cs typeface="Times New Roman"/>
              </a:rPr>
              <a:t>r</a:t>
            </a:r>
            <a:r>
              <a:rPr sz="2000" spc="-5" dirty="0">
                <a:latin typeface="Times New Roman"/>
                <a:cs typeface="Times New Roman"/>
              </a:rPr>
              <a:t>a</a:t>
            </a:r>
            <a:r>
              <a:rPr sz="2000" dirty="0">
                <a:latin typeface="Times New Roman"/>
                <a:cs typeface="Times New Roman"/>
              </a:rPr>
              <a:t>ted .</a:t>
            </a:r>
          </a:p>
          <a:p>
            <a:pPr>
              <a:lnSpc>
                <a:spcPct val="100000"/>
              </a:lnSpc>
            </a:pPr>
            <a:endParaRPr sz="1400" dirty="0">
              <a:latin typeface="Times New Roman"/>
              <a:cs typeface="Times New Roman"/>
            </a:endParaRPr>
          </a:p>
          <a:p>
            <a:pPr>
              <a:lnSpc>
                <a:spcPct val="100000"/>
              </a:lnSpc>
              <a:spcBef>
                <a:spcPts val="35"/>
              </a:spcBef>
            </a:pPr>
            <a:endParaRPr sz="1100" dirty="0">
              <a:latin typeface="Times New Roman"/>
              <a:cs typeface="Times New Roman"/>
            </a:endParaRPr>
          </a:p>
          <a:p>
            <a:pPr marL="413384" lvl="1" indent="-267970">
              <a:lnSpc>
                <a:spcPct val="100000"/>
              </a:lnSpc>
              <a:buFont typeface="Times New Roman"/>
              <a:buAutoNum type="arabicPeriod" startAt="5"/>
              <a:tabLst>
                <a:tab pos="414020" algn="l"/>
              </a:tabLst>
            </a:pPr>
            <a:r>
              <a:rPr sz="2400" spc="-10" dirty="0">
                <a:latin typeface="Times New Roman"/>
                <a:cs typeface="Times New Roman"/>
              </a:rPr>
              <a:t>D</a:t>
            </a:r>
            <a:r>
              <a:rPr sz="2400" dirty="0">
                <a:latin typeface="Times New Roman"/>
                <a:cs typeface="Times New Roman"/>
              </a:rPr>
              <a:t>ef</a:t>
            </a:r>
            <a:r>
              <a:rPr sz="2400" spc="-10" dirty="0">
                <a:latin typeface="Times New Roman"/>
                <a:cs typeface="Times New Roman"/>
              </a:rPr>
              <a:t>i</a:t>
            </a:r>
            <a:r>
              <a:rPr sz="2400" dirty="0">
                <a:latin typeface="Times New Roman"/>
                <a:cs typeface="Times New Roman"/>
              </a:rPr>
              <a:t>ne </a:t>
            </a:r>
            <a:r>
              <a:rPr sz="2400" spc="-10" dirty="0">
                <a:latin typeface="Times New Roman"/>
                <a:cs typeface="Times New Roman"/>
              </a:rPr>
              <a:t>O</a:t>
            </a:r>
            <a:r>
              <a:rPr sz="2400" dirty="0">
                <a:latin typeface="Times New Roman"/>
                <a:cs typeface="Times New Roman"/>
              </a:rPr>
              <a:t>b</a:t>
            </a:r>
            <a:r>
              <a:rPr sz="2400" spc="-10" dirty="0">
                <a:latin typeface="Times New Roman"/>
                <a:cs typeface="Times New Roman"/>
              </a:rPr>
              <a:t>j</a:t>
            </a:r>
            <a:r>
              <a:rPr sz="2400" dirty="0">
                <a:latin typeface="Times New Roman"/>
                <a:cs typeface="Times New Roman"/>
              </a:rPr>
              <a:t>e</a:t>
            </a:r>
            <a:r>
              <a:rPr sz="2400" spc="-15" dirty="0">
                <a:latin typeface="Times New Roman"/>
                <a:cs typeface="Times New Roman"/>
              </a:rPr>
              <a:t>c</a:t>
            </a:r>
            <a:r>
              <a:rPr sz="2400" dirty="0">
                <a:latin typeface="Times New Roman"/>
                <a:cs typeface="Times New Roman"/>
              </a:rPr>
              <a:t>t</a:t>
            </a:r>
            <a:r>
              <a:rPr sz="2400" spc="-10" dirty="0">
                <a:latin typeface="Times New Roman"/>
                <a:cs typeface="Times New Roman"/>
              </a:rPr>
              <a:t>iv</a:t>
            </a:r>
            <a:r>
              <a:rPr sz="2400" dirty="0">
                <a:latin typeface="Times New Roman"/>
                <a:cs typeface="Times New Roman"/>
              </a:rPr>
              <a:t>e</a:t>
            </a:r>
            <a:r>
              <a:rPr sz="2400" spc="5" dirty="0">
                <a:latin typeface="Times New Roman"/>
                <a:cs typeface="Times New Roman"/>
              </a:rPr>
              <a:t>s</a:t>
            </a:r>
            <a:r>
              <a:rPr sz="2400" dirty="0">
                <a:latin typeface="Times New Roman"/>
                <a:cs typeface="Times New Roman"/>
              </a:rPr>
              <a:t>:</a:t>
            </a:r>
          </a:p>
          <a:p>
            <a:pPr marL="12700" marR="5080" algn="just">
              <a:lnSpc>
                <a:spcPct val="143900"/>
              </a:lnSpc>
              <a:spcBef>
                <a:spcPts val="120"/>
              </a:spcBef>
            </a:pPr>
            <a:r>
              <a:rPr sz="2000" dirty="0">
                <a:latin typeface="Times New Roman"/>
                <a:cs typeface="Times New Roman"/>
              </a:rPr>
              <a:t>This</a:t>
            </a:r>
            <a:r>
              <a:rPr sz="2000" spc="105" dirty="0">
                <a:latin typeface="Times New Roman"/>
                <a:cs typeface="Times New Roman"/>
              </a:rPr>
              <a:t> </a:t>
            </a:r>
            <a:r>
              <a:rPr sz="2000" dirty="0">
                <a:latin typeface="Times New Roman"/>
                <a:cs typeface="Times New Roman"/>
              </a:rPr>
              <a:t>proj</a:t>
            </a:r>
            <a:r>
              <a:rPr sz="2000" spc="-10" dirty="0">
                <a:latin typeface="Times New Roman"/>
                <a:cs typeface="Times New Roman"/>
              </a:rPr>
              <a:t>e</a:t>
            </a:r>
            <a:r>
              <a:rPr sz="2000" spc="-5" dirty="0">
                <a:latin typeface="Times New Roman"/>
                <a:cs typeface="Times New Roman"/>
              </a:rPr>
              <a:t>c</a:t>
            </a:r>
            <a:r>
              <a:rPr sz="2000" dirty="0">
                <a:latin typeface="Times New Roman"/>
                <a:cs typeface="Times New Roman"/>
              </a:rPr>
              <a:t>t</a:t>
            </a:r>
            <a:r>
              <a:rPr sz="2000" spc="105" dirty="0">
                <a:latin typeface="Times New Roman"/>
                <a:cs typeface="Times New Roman"/>
              </a:rPr>
              <a:t> </a:t>
            </a:r>
            <a:r>
              <a:rPr sz="2000" spc="-5" dirty="0">
                <a:latin typeface="Times New Roman"/>
                <a:cs typeface="Times New Roman"/>
              </a:rPr>
              <a:t>a</a:t>
            </a:r>
            <a:r>
              <a:rPr sz="2000" dirty="0">
                <a:latin typeface="Times New Roman"/>
                <a:cs typeface="Times New Roman"/>
              </a:rPr>
              <a:t>ims</a:t>
            </a:r>
            <a:r>
              <a:rPr sz="2000" spc="105" dirty="0">
                <a:latin typeface="Times New Roman"/>
                <a:cs typeface="Times New Roman"/>
              </a:rPr>
              <a:t> </a:t>
            </a:r>
            <a:r>
              <a:rPr sz="2000" dirty="0">
                <a:latin typeface="Times New Roman"/>
                <a:cs typeface="Times New Roman"/>
              </a:rPr>
              <a:t>to</a:t>
            </a:r>
            <a:r>
              <a:rPr sz="2000" spc="95" dirty="0">
                <a:latin typeface="Times New Roman"/>
                <a:cs typeface="Times New Roman"/>
              </a:rPr>
              <a:t> </a:t>
            </a:r>
            <a:r>
              <a:rPr sz="2000" dirty="0">
                <a:latin typeface="Times New Roman"/>
                <a:cs typeface="Times New Roman"/>
              </a:rPr>
              <a:t>use</a:t>
            </a:r>
            <a:r>
              <a:rPr sz="2000" spc="90" dirty="0">
                <a:latin typeface="Times New Roman"/>
                <a:cs typeface="Times New Roman"/>
              </a:rPr>
              <a:t> </a:t>
            </a:r>
            <a:r>
              <a:rPr sz="2000" dirty="0">
                <a:latin typeface="Times New Roman"/>
                <a:cs typeface="Times New Roman"/>
              </a:rPr>
              <a:t>the</a:t>
            </a:r>
            <a:r>
              <a:rPr sz="2000" spc="100" dirty="0">
                <a:latin typeface="Times New Roman"/>
                <a:cs typeface="Times New Roman"/>
              </a:rPr>
              <a:t> </a:t>
            </a:r>
            <a:r>
              <a:rPr sz="2000" dirty="0">
                <a:latin typeface="Times New Roman"/>
                <a:cs typeface="Times New Roman"/>
              </a:rPr>
              <a:t>info</a:t>
            </a:r>
            <a:r>
              <a:rPr sz="2000" spc="-5" dirty="0">
                <a:latin typeface="Times New Roman"/>
                <a:cs typeface="Times New Roman"/>
              </a:rPr>
              <a:t>r</a:t>
            </a:r>
            <a:r>
              <a:rPr sz="2000" dirty="0">
                <a:latin typeface="Times New Roman"/>
                <a:cs typeface="Times New Roman"/>
              </a:rPr>
              <a:t>mation</a:t>
            </a:r>
            <a:r>
              <a:rPr sz="2000" spc="105" dirty="0">
                <a:latin typeface="Times New Roman"/>
                <a:cs typeface="Times New Roman"/>
              </a:rPr>
              <a:t> </a:t>
            </a:r>
            <a:r>
              <a:rPr sz="2000" spc="-5" dirty="0">
                <a:latin typeface="Times New Roman"/>
                <a:cs typeface="Times New Roman"/>
              </a:rPr>
              <a:t>c</a:t>
            </a:r>
            <a:r>
              <a:rPr sz="2000" dirty="0">
                <a:latin typeface="Times New Roman"/>
                <a:cs typeface="Times New Roman"/>
              </a:rPr>
              <a:t>ustom</a:t>
            </a:r>
            <a:r>
              <a:rPr sz="2000" spc="-5" dirty="0">
                <a:latin typeface="Times New Roman"/>
                <a:cs typeface="Times New Roman"/>
              </a:rPr>
              <a:t>e</a:t>
            </a:r>
            <a:r>
              <a:rPr sz="2000" dirty="0">
                <a:latin typeface="Times New Roman"/>
                <a:cs typeface="Times New Roman"/>
              </a:rPr>
              <a:t>rs</a:t>
            </a:r>
            <a:r>
              <a:rPr sz="2000" spc="100" dirty="0">
                <a:latin typeface="Times New Roman"/>
                <a:cs typeface="Times New Roman"/>
              </a:rPr>
              <a:t> </a:t>
            </a:r>
            <a:r>
              <a:rPr sz="2000" dirty="0">
                <a:latin typeface="Times New Roman"/>
                <a:cs typeface="Times New Roman"/>
              </a:rPr>
              <a:t>m</a:t>
            </a:r>
            <a:r>
              <a:rPr sz="2000" spc="5" dirty="0">
                <a:latin typeface="Times New Roman"/>
                <a:cs typeface="Times New Roman"/>
              </a:rPr>
              <a:t>a</a:t>
            </a:r>
            <a:r>
              <a:rPr sz="2000" dirty="0">
                <a:latin typeface="Times New Roman"/>
                <a:cs typeface="Times New Roman"/>
              </a:rPr>
              <a:t>y</a:t>
            </a:r>
            <a:r>
              <a:rPr sz="2000" spc="80" dirty="0">
                <a:latin typeface="Times New Roman"/>
                <a:cs typeface="Times New Roman"/>
              </a:rPr>
              <a:t> </a:t>
            </a:r>
            <a:r>
              <a:rPr sz="2000" dirty="0">
                <a:latin typeface="Times New Roman"/>
                <a:cs typeface="Times New Roman"/>
              </a:rPr>
              <a:t>le</a:t>
            </a:r>
            <a:r>
              <a:rPr sz="2000" spc="-10" dirty="0">
                <a:latin typeface="Times New Roman"/>
                <a:cs typeface="Times New Roman"/>
              </a:rPr>
              <a:t>a</a:t>
            </a:r>
            <a:r>
              <a:rPr sz="2000" spc="10" dirty="0">
                <a:latin typeface="Times New Roman"/>
                <a:cs typeface="Times New Roman"/>
              </a:rPr>
              <a:t>v</a:t>
            </a:r>
            <a:r>
              <a:rPr sz="2000" dirty="0">
                <a:latin typeface="Times New Roman"/>
                <a:cs typeface="Times New Roman"/>
              </a:rPr>
              <a:t>e</a:t>
            </a:r>
            <a:r>
              <a:rPr sz="2000" spc="100" dirty="0">
                <a:latin typeface="Times New Roman"/>
                <a:cs typeface="Times New Roman"/>
              </a:rPr>
              <a:t> </a:t>
            </a:r>
            <a:r>
              <a:rPr sz="2000" dirty="0">
                <a:latin typeface="Times New Roman"/>
                <a:cs typeface="Times New Roman"/>
              </a:rPr>
              <a:t>in</a:t>
            </a:r>
            <a:r>
              <a:rPr sz="2000" spc="105" dirty="0">
                <a:latin typeface="Times New Roman"/>
                <a:cs typeface="Times New Roman"/>
              </a:rPr>
              <a:t> </a:t>
            </a:r>
            <a:r>
              <a:rPr sz="2000" dirty="0">
                <a:latin typeface="Times New Roman"/>
                <a:cs typeface="Times New Roman"/>
              </a:rPr>
              <a:t>the</a:t>
            </a:r>
            <a:r>
              <a:rPr sz="2000" spc="100" dirty="0">
                <a:latin typeface="Times New Roman"/>
                <a:cs typeface="Times New Roman"/>
              </a:rPr>
              <a:t> </a:t>
            </a:r>
            <a:r>
              <a:rPr sz="2000" dirty="0">
                <a:latin typeface="Times New Roman"/>
                <a:cs typeface="Times New Roman"/>
              </a:rPr>
              <a:t>fo</a:t>
            </a:r>
            <a:r>
              <a:rPr sz="2000" spc="-10" dirty="0">
                <a:latin typeface="Times New Roman"/>
                <a:cs typeface="Times New Roman"/>
              </a:rPr>
              <a:t>r</a:t>
            </a:r>
            <a:r>
              <a:rPr sz="2000" dirty="0">
                <a:latin typeface="Times New Roman"/>
                <a:cs typeface="Times New Roman"/>
              </a:rPr>
              <a:t>m</a:t>
            </a:r>
            <a:r>
              <a:rPr sz="2000" spc="105" dirty="0">
                <a:latin typeface="Times New Roman"/>
                <a:cs typeface="Times New Roman"/>
              </a:rPr>
              <a:t> </a:t>
            </a:r>
            <a:r>
              <a:rPr sz="2000" dirty="0">
                <a:latin typeface="Times New Roman"/>
                <a:cs typeface="Times New Roman"/>
              </a:rPr>
              <a:t>of</a:t>
            </a:r>
            <a:r>
              <a:rPr sz="2000" spc="100" dirty="0">
                <a:latin typeface="Times New Roman"/>
                <a:cs typeface="Times New Roman"/>
              </a:rPr>
              <a:t> </a:t>
            </a:r>
            <a:r>
              <a:rPr sz="2000" dirty="0">
                <a:latin typeface="Times New Roman"/>
                <a:cs typeface="Times New Roman"/>
              </a:rPr>
              <a:t>the</a:t>
            </a:r>
            <a:r>
              <a:rPr sz="2000" spc="100" dirty="0">
                <a:latin typeface="Times New Roman"/>
                <a:cs typeface="Times New Roman"/>
              </a:rPr>
              <a:t> </a:t>
            </a:r>
            <a:r>
              <a:rPr sz="2000" dirty="0">
                <a:latin typeface="Times New Roman"/>
                <a:cs typeface="Times New Roman"/>
              </a:rPr>
              <a:t>tr</a:t>
            </a:r>
            <a:r>
              <a:rPr sz="2000" spc="-10" dirty="0">
                <a:latin typeface="Times New Roman"/>
                <a:cs typeface="Times New Roman"/>
              </a:rPr>
              <a:t>a</a:t>
            </a:r>
            <a:r>
              <a:rPr sz="2000" spc="-5" dirty="0">
                <a:latin typeface="Times New Roman"/>
                <a:cs typeface="Times New Roman"/>
              </a:rPr>
              <a:t>c</a:t>
            </a:r>
            <a:r>
              <a:rPr sz="2000" dirty="0">
                <a:latin typeface="Times New Roman"/>
                <a:cs typeface="Times New Roman"/>
              </a:rPr>
              <a:t>e</a:t>
            </a:r>
            <a:r>
              <a:rPr sz="2000" spc="100" dirty="0">
                <a:latin typeface="Times New Roman"/>
                <a:cs typeface="Times New Roman"/>
              </a:rPr>
              <a:t> </a:t>
            </a:r>
            <a:r>
              <a:rPr sz="2000" dirty="0">
                <a:latin typeface="Times New Roman"/>
                <a:cs typeface="Times New Roman"/>
              </a:rPr>
              <a:t>of</a:t>
            </a:r>
            <a:r>
              <a:rPr sz="2000" spc="100" dirty="0">
                <a:latin typeface="Times New Roman"/>
                <a:cs typeface="Times New Roman"/>
              </a:rPr>
              <a:t> </a:t>
            </a:r>
            <a:r>
              <a:rPr sz="2000" dirty="0">
                <a:latin typeface="Times New Roman"/>
                <a:cs typeface="Times New Roman"/>
              </a:rPr>
              <a:t>bro</a:t>
            </a:r>
            <a:r>
              <a:rPr sz="2000" spc="-10" dirty="0">
                <a:latin typeface="Times New Roman"/>
                <a:cs typeface="Times New Roman"/>
              </a:rPr>
              <a:t>w</a:t>
            </a:r>
            <a:r>
              <a:rPr sz="2000" dirty="0">
                <a:latin typeface="Times New Roman"/>
                <a:cs typeface="Times New Roman"/>
              </a:rPr>
              <a:t>sing</a:t>
            </a:r>
            <a:r>
              <a:rPr sz="2000" spc="110" dirty="0">
                <a:latin typeface="Times New Roman"/>
                <a:cs typeface="Times New Roman"/>
              </a:rPr>
              <a:t> </a:t>
            </a:r>
            <a:r>
              <a:rPr sz="2000" dirty="0">
                <a:latin typeface="Times New Roman"/>
                <a:cs typeface="Times New Roman"/>
              </a:rPr>
              <a:t>histo</a:t>
            </a:r>
            <a:r>
              <a:rPr sz="2000" spc="5" dirty="0">
                <a:latin typeface="Times New Roman"/>
                <a:cs typeface="Times New Roman"/>
              </a:rPr>
              <a:t>r</a:t>
            </a:r>
            <a:r>
              <a:rPr sz="2000" dirty="0">
                <a:latin typeface="Times New Roman"/>
                <a:cs typeface="Times New Roman"/>
              </a:rPr>
              <a:t>y d</a:t>
            </a:r>
            <a:r>
              <a:rPr sz="2000" spc="-5" dirty="0">
                <a:latin typeface="Times New Roman"/>
                <a:cs typeface="Times New Roman"/>
              </a:rPr>
              <a:t>a</a:t>
            </a:r>
            <a:r>
              <a:rPr sz="2000" dirty="0">
                <a:latin typeface="Times New Roman"/>
                <a:cs typeface="Times New Roman"/>
              </a:rPr>
              <a:t>ta </a:t>
            </a:r>
            <a:r>
              <a:rPr sz="2000" spc="-110" dirty="0">
                <a:latin typeface="Times New Roman"/>
                <a:cs typeface="Times New Roman"/>
              </a:rPr>
              <a:t> </a:t>
            </a:r>
            <a:r>
              <a:rPr sz="2000" dirty="0">
                <a:latin typeface="Times New Roman"/>
                <a:cs typeface="Times New Roman"/>
              </a:rPr>
              <a:t>or </a:t>
            </a:r>
            <a:r>
              <a:rPr sz="2000" spc="-105" dirty="0">
                <a:latin typeface="Times New Roman"/>
                <a:cs typeface="Times New Roman"/>
              </a:rPr>
              <a:t> </a:t>
            </a:r>
            <a:r>
              <a:rPr sz="2000" dirty="0">
                <a:latin typeface="Times New Roman"/>
                <a:cs typeface="Times New Roman"/>
              </a:rPr>
              <a:t>us</a:t>
            </a:r>
            <a:r>
              <a:rPr sz="2000" spc="-5" dirty="0">
                <a:latin typeface="Times New Roman"/>
                <a:cs typeface="Times New Roman"/>
              </a:rPr>
              <a:t>e</a:t>
            </a:r>
            <a:r>
              <a:rPr sz="2000" dirty="0">
                <a:latin typeface="Times New Roman"/>
                <a:cs typeface="Times New Roman"/>
              </a:rPr>
              <a:t>r </a:t>
            </a:r>
            <a:r>
              <a:rPr sz="2000" spc="-105" dirty="0">
                <a:latin typeface="Times New Roman"/>
                <a:cs typeface="Times New Roman"/>
              </a:rPr>
              <a:t> </a:t>
            </a:r>
            <a:r>
              <a:rPr sz="2000" dirty="0">
                <a:latin typeface="Times New Roman"/>
                <a:cs typeface="Times New Roman"/>
              </a:rPr>
              <a:t>info</a:t>
            </a:r>
            <a:r>
              <a:rPr sz="2000" spc="-5" dirty="0">
                <a:latin typeface="Times New Roman"/>
                <a:cs typeface="Times New Roman"/>
              </a:rPr>
              <a:t>r</a:t>
            </a:r>
            <a:r>
              <a:rPr sz="2000" dirty="0">
                <a:latin typeface="Times New Roman"/>
                <a:cs typeface="Times New Roman"/>
              </a:rPr>
              <a:t>mation </a:t>
            </a:r>
            <a:r>
              <a:rPr sz="2000" spc="-100" dirty="0">
                <a:latin typeface="Times New Roman"/>
                <a:cs typeface="Times New Roman"/>
              </a:rPr>
              <a:t> </a:t>
            </a:r>
            <a:r>
              <a:rPr sz="2000" dirty="0">
                <a:latin typeface="Times New Roman"/>
                <a:cs typeface="Times New Roman"/>
              </a:rPr>
              <a:t>wh</a:t>
            </a:r>
            <a:r>
              <a:rPr sz="2000" spc="-10" dirty="0">
                <a:latin typeface="Times New Roman"/>
                <a:cs typeface="Times New Roman"/>
              </a:rPr>
              <a:t>e</a:t>
            </a:r>
            <a:r>
              <a:rPr sz="2000" dirty="0">
                <a:latin typeface="Times New Roman"/>
                <a:cs typeface="Times New Roman"/>
              </a:rPr>
              <a:t>n </a:t>
            </a:r>
            <a:r>
              <a:rPr sz="2000" spc="-110" dirty="0">
                <a:latin typeface="Times New Roman"/>
                <a:cs typeface="Times New Roman"/>
              </a:rPr>
              <a:t> </a:t>
            </a:r>
            <a:r>
              <a:rPr sz="2000" dirty="0">
                <a:latin typeface="Times New Roman"/>
                <a:cs typeface="Times New Roman"/>
              </a:rPr>
              <a:t>t</a:t>
            </a:r>
            <a:r>
              <a:rPr sz="2000" spc="10" dirty="0">
                <a:latin typeface="Times New Roman"/>
                <a:cs typeface="Times New Roman"/>
              </a:rPr>
              <a:t>h</a:t>
            </a:r>
            <a:r>
              <a:rPr sz="2000" spc="15" dirty="0">
                <a:latin typeface="Times New Roman"/>
                <a:cs typeface="Times New Roman"/>
              </a:rPr>
              <a:t>e</a:t>
            </a:r>
            <a:r>
              <a:rPr sz="2000" dirty="0">
                <a:latin typeface="Times New Roman"/>
                <a:cs typeface="Times New Roman"/>
              </a:rPr>
              <a:t>y </a:t>
            </a:r>
            <a:r>
              <a:rPr sz="2000" spc="-135" dirty="0">
                <a:latin typeface="Times New Roman"/>
                <a:cs typeface="Times New Roman"/>
              </a:rPr>
              <a:t> </a:t>
            </a:r>
            <a:r>
              <a:rPr sz="2000" dirty="0">
                <a:latin typeface="Times New Roman"/>
                <a:cs typeface="Times New Roman"/>
              </a:rPr>
              <a:t>visit </a:t>
            </a:r>
            <a:r>
              <a:rPr sz="2000" spc="-110" dirty="0">
                <a:latin typeface="Times New Roman"/>
                <a:cs typeface="Times New Roman"/>
              </a:rPr>
              <a:t> </a:t>
            </a:r>
            <a:r>
              <a:rPr sz="2000" spc="-5" dirty="0">
                <a:latin typeface="Times New Roman"/>
                <a:cs typeface="Times New Roman"/>
              </a:rPr>
              <a:t>a</a:t>
            </a:r>
            <a:r>
              <a:rPr sz="2000" dirty="0">
                <a:latin typeface="Times New Roman"/>
                <a:cs typeface="Times New Roman"/>
              </a:rPr>
              <a:t>n </a:t>
            </a:r>
            <a:r>
              <a:rPr sz="2000" spc="-100" dirty="0">
                <a:latin typeface="Times New Roman"/>
                <a:cs typeface="Times New Roman"/>
              </a:rPr>
              <a:t> </a:t>
            </a:r>
            <a:r>
              <a:rPr sz="2000" dirty="0">
                <a:latin typeface="Times New Roman"/>
                <a:cs typeface="Times New Roman"/>
              </a:rPr>
              <a:t>online </a:t>
            </a:r>
            <a:r>
              <a:rPr sz="2000" spc="-114" dirty="0">
                <a:latin typeface="Times New Roman"/>
                <a:cs typeface="Times New Roman"/>
              </a:rPr>
              <a:t> </a:t>
            </a:r>
            <a:r>
              <a:rPr sz="2000" dirty="0">
                <a:latin typeface="Times New Roman"/>
                <a:cs typeface="Times New Roman"/>
              </a:rPr>
              <a:t>shoppi</a:t>
            </a:r>
            <a:r>
              <a:rPr sz="2000" spc="10" dirty="0">
                <a:latin typeface="Times New Roman"/>
                <a:cs typeface="Times New Roman"/>
              </a:rPr>
              <a:t>n</a:t>
            </a:r>
            <a:r>
              <a:rPr sz="2000" dirty="0">
                <a:latin typeface="Times New Roman"/>
                <a:cs typeface="Times New Roman"/>
              </a:rPr>
              <a:t>g </a:t>
            </a:r>
            <a:r>
              <a:rPr sz="2000" spc="-125" dirty="0">
                <a:latin typeface="Times New Roman"/>
                <a:cs typeface="Times New Roman"/>
              </a:rPr>
              <a:t> </a:t>
            </a:r>
            <a:r>
              <a:rPr sz="2000" dirty="0">
                <a:latin typeface="Times New Roman"/>
                <a:cs typeface="Times New Roman"/>
              </a:rPr>
              <a:t>sit</a:t>
            </a:r>
            <a:r>
              <a:rPr sz="2000" spc="-5" dirty="0">
                <a:latin typeface="Times New Roman"/>
                <a:cs typeface="Times New Roman"/>
              </a:rPr>
              <a:t>e</a:t>
            </a:r>
            <a:r>
              <a:rPr sz="2000" dirty="0">
                <a:latin typeface="Times New Roman"/>
                <a:cs typeface="Times New Roman"/>
              </a:rPr>
              <a:t>. </a:t>
            </a:r>
            <a:r>
              <a:rPr sz="2000" spc="-110" dirty="0">
                <a:latin typeface="Times New Roman"/>
                <a:cs typeface="Times New Roman"/>
              </a:rPr>
              <a:t> </a:t>
            </a:r>
            <a:r>
              <a:rPr sz="2000" spc="5" dirty="0">
                <a:latin typeface="Times New Roman"/>
                <a:cs typeface="Times New Roman"/>
              </a:rPr>
              <a:t>W</a:t>
            </a:r>
            <a:r>
              <a:rPr sz="2000" dirty="0">
                <a:latin typeface="Times New Roman"/>
                <a:cs typeface="Times New Roman"/>
              </a:rPr>
              <a:t>ith </a:t>
            </a:r>
            <a:r>
              <a:rPr sz="2000" spc="-110" dirty="0">
                <a:latin typeface="Times New Roman"/>
                <a:cs typeface="Times New Roman"/>
              </a:rPr>
              <a:t> </a:t>
            </a:r>
            <a:r>
              <a:rPr sz="2000" dirty="0">
                <a:latin typeface="Times New Roman"/>
                <a:cs typeface="Times New Roman"/>
              </a:rPr>
              <a:t>the </a:t>
            </a:r>
            <a:r>
              <a:rPr sz="2000" spc="-114" dirty="0">
                <a:latin typeface="Times New Roman"/>
                <a:cs typeface="Times New Roman"/>
              </a:rPr>
              <a:t> </a:t>
            </a:r>
            <a:r>
              <a:rPr sz="2000" dirty="0">
                <a:latin typeface="Times New Roman"/>
                <a:cs typeface="Times New Roman"/>
              </a:rPr>
              <a:t>h</a:t>
            </a:r>
            <a:r>
              <a:rPr sz="2000" spc="-5" dirty="0">
                <a:latin typeface="Times New Roman"/>
                <a:cs typeface="Times New Roman"/>
              </a:rPr>
              <a:t>e</a:t>
            </a:r>
            <a:r>
              <a:rPr sz="2000" dirty="0">
                <a:latin typeface="Times New Roman"/>
                <a:cs typeface="Times New Roman"/>
              </a:rPr>
              <a:t>lp </a:t>
            </a:r>
            <a:r>
              <a:rPr sz="2000" spc="-110" dirty="0">
                <a:latin typeface="Times New Roman"/>
                <a:cs typeface="Times New Roman"/>
              </a:rPr>
              <a:t> </a:t>
            </a:r>
            <a:r>
              <a:rPr sz="2000" spc="10" dirty="0">
                <a:latin typeface="Times New Roman"/>
                <a:cs typeface="Times New Roman"/>
              </a:rPr>
              <a:t>o</a:t>
            </a:r>
            <a:r>
              <a:rPr sz="2000" dirty="0">
                <a:latin typeface="Times New Roman"/>
                <a:cs typeface="Times New Roman"/>
              </a:rPr>
              <a:t>f </a:t>
            </a:r>
            <a:r>
              <a:rPr sz="2000" spc="-114" dirty="0">
                <a:latin typeface="Times New Roman"/>
                <a:cs typeface="Times New Roman"/>
              </a:rPr>
              <a:t> </a:t>
            </a:r>
            <a:r>
              <a:rPr sz="2000" dirty="0">
                <a:latin typeface="Times New Roman"/>
                <a:cs typeface="Times New Roman"/>
              </a:rPr>
              <a:t>this </a:t>
            </a:r>
            <a:r>
              <a:rPr sz="2000" spc="-110" dirty="0">
                <a:latin typeface="Times New Roman"/>
                <a:cs typeface="Times New Roman"/>
              </a:rPr>
              <a:t> </a:t>
            </a:r>
            <a:r>
              <a:rPr sz="2000" dirty="0">
                <a:latin typeface="Times New Roman"/>
                <a:cs typeface="Times New Roman"/>
              </a:rPr>
              <a:t>info</a:t>
            </a:r>
            <a:r>
              <a:rPr sz="2000" spc="-5" dirty="0">
                <a:latin typeface="Times New Roman"/>
                <a:cs typeface="Times New Roman"/>
              </a:rPr>
              <a:t>r</a:t>
            </a:r>
            <a:r>
              <a:rPr sz="2000" spc="10" dirty="0">
                <a:latin typeface="Times New Roman"/>
                <a:cs typeface="Times New Roman"/>
              </a:rPr>
              <a:t>m</a:t>
            </a:r>
            <a:r>
              <a:rPr sz="2000" spc="-5" dirty="0">
                <a:latin typeface="Times New Roman"/>
                <a:cs typeface="Times New Roman"/>
              </a:rPr>
              <a:t>a</a:t>
            </a:r>
            <a:r>
              <a:rPr sz="2000" dirty="0">
                <a:latin typeface="Times New Roman"/>
                <a:cs typeface="Times New Roman"/>
              </a:rPr>
              <a:t>tion, </a:t>
            </a:r>
            <a:r>
              <a:rPr sz="2000" spc="-110" dirty="0">
                <a:latin typeface="Times New Roman"/>
                <a:cs typeface="Times New Roman"/>
              </a:rPr>
              <a:t> </a:t>
            </a:r>
            <a:r>
              <a:rPr sz="2000" dirty="0">
                <a:latin typeface="Times New Roman"/>
                <a:cs typeface="Times New Roman"/>
              </a:rPr>
              <a:t>the proj</a:t>
            </a:r>
            <a:r>
              <a:rPr sz="2000" spc="-10" dirty="0">
                <a:latin typeface="Times New Roman"/>
                <a:cs typeface="Times New Roman"/>
              </a:rPr>
              <a:t>e</a:t>
            </a:r>
            <a:r>
              <a:rPr sz="2000" spc="-5" dirty="0">
                <a:latin typeface="Times New Roman"/>
                <a:cs typeface="Times New Roman"/>
              </a:rPr>
              <a:t>c</a:t>
            </a:r>
            <a:r>
              <a:rPr sz="2000" dirty="0">
                <a:latin typeface="Times New Roman"/>
                <a:cs typeface="Times New Roman"/>
              </a:rPr>
              <a:t>t</a:t>
            </a:r>
            <a:r>
              <a:rPr sz="2000" spc="105" dirty="0">
                <a:latin typeface="Times New Roman"/>
                <a:cs typeface="Times New Roman"/>
              </a:rPr>
              <a:t> </a:t>
            </a:r>
            <a:r>
              <a:rPr sz="2000" spc="-5" dirty="0">
                <a:latin typeface="Times New Roman"/>
                <a:cs typeface="Times New Roman"/>
              </a:rPr>
              <a:t>a</a:t>
            </a:r>
            <a:r>
              <a:rPr sz="2000" dirty="0">
                <a:latin typeface="Times New Roman"/>
                <a:cs typeface="Times New Roman"/>
              </a:rPr>
              <a:t>ims</a:t>
            </a:r>
            <a:r>
              <a:rPr sz="2000" spc="105" dirty="0">
                <a:latin typeface="Times New Roman"/>
                <a:cs typeface="Times New Roman"/>
              </a:rPr>
              <a:t> </a:t>
            </a:r>
            <a:r>
              <a:rPr sz="2000" dirty="0">
                <a:latin typeface="Times New Roman"/>
                <a:cs typeface="Times New Roman"/>
              </a:rPr>
              <a:t>to</a:t>
            </a:r>
            <a:r>
              <a:rPr sz="2000" spc="120" dirty="0">
                <a:latin typeface="Times New Roman"/>
                <a:cs typeface="Times New Roman"/>
              </a:rPr>
              <a:t> </a:t>
            </a:r>
            <a:r>
              <a:rPr sz="2000" dirty="0">
                <a:latin typeface="Times New Roman"/>
                <a:cs typeface="Times New Roman"/>
              </a:rPr>
              <a:t>pr</a:t>
            </a:r>
            <a:r>
              <a:rPr sz="2000" spc="-10" dirty="0">
                <a:latin typeface="Times New Roman"/>
                <a:cs typeface="Times New Roman"/>
              </a:rPr>
              <a:t>e</a:t>
            </a:r>
            <a:r>
              <a:rPr sz="2000" dirty="0">
                <a:latin typeface="Times New Roman"/>
                <a:cs typeface="Times New Roman"/>
              </a:rPr>
              <a:t>dict</a:t>
            </a:r>
            <a:r>
              <a:rPr sz="2000" spc="114" dirty="0">
                <a:latin typeface="Times New Roman"/>
                <a:cs typeface="Times New Roman"/>
              </a:rPr>
              <a:t> </a:t>
            </a:r>
            <a:r>
              <a:rPr sz="2000" spc="10" dirty="0">
                <a:latin typeface="Times New Roman"/>
                <a:cs typeface="Times New Roman"/>
              </a:rPr>
              <a:t>o</a:t>
            </a:r>
            <a:r>
              <a:rPr sz="2000" dirty="0">
                <a:latin typeface="Times New Roman"/>
                <a:cs typeface="Times New Roman"/>
              </a:rPr>
              <a:t>nline</a:t>
            </a:r>
            <a:r>
              <a:rPr sz="2000" spc="100" dirty="0">
                <a:latin typeface="Times New Roman"/>
                <a:cs typeface="Times New Roman"/>
              </a:rPr>
              <a:t> </a:t>
            </a:r>
            <a:r>
              <a:rPr sz="2000" dirty="0">
                <a:latin typeface="Times New Roman"/>
                <a:cs typeface="Times New Roman"/>
              </a:rPr>
              <a:t>shopp</a:t>
            </a:r>
            <a:r>
              <a:rPr sz="2000" spc="-5" dirty="0">
                <a:latin typeface="Times New Roman"/>
                <a:cs typeface="Times New Roman"/>
              </a:rPr>
              <a:t>e</a:t>
            </a:r>
            <a:r>
              <a:rPr sz="2000" dirty="0">
                <a:latin typeface="Times New Roman"/>
                <a:cs typeface="Times New Roman"/>
              </a:rPr>
              <a:t>r</a:t>
            </a:r>
            <a:r>
              <a:rPr sz="2000" spc="5" dirty="0">
                <a:latin typeface="Times New Roman"/>
                <a:cs typeface="Times New Roman"/>
              </a:rPr>
              <a:t>s</a:t>
            </a:r>
            <a:r>
              <a:rPr sz="2000" dirty="0">
                <a:latin typeface="Times New Roman"/>
                <a:cs typeface="Times New Roman"/>
              </a:rPr>
              <a:t>'</a:t>
            </a:r>
            <a:r>
              <a:rPr sz="2000" spc="90" dirty="0">
                <a:latin typeface="Times New Roman"/>
                <a:cs typeface="Times New Roman"/>
              </a:rPr>
              <a:t> </a:t>
            </a:r>
            <a:r>
              <a:rPr sz="2000" dirty="0">
                <a:latin typeface="Times New Roman"/>
                <a:cs typeface="Times New Roman"/>
              </a:rPr>
              <a:t>p</a:t>
            </a:r>
            <a:r>
              <a:rPr sz="2000" spc="10" dirty="0">
                <a:latin typeface="Times New Roman"/>
                <a:cs typeface="Times New Roman"/>
              </a:rPr>
              <a:t>u</a:t>
            </a:r>
            <a:r>
              <a:rPr sz="2000" dirty="0">
                <a:latin typeface="Times New Roman"/>
                <a:cs typeface="Times New Roman"/>
              </a:rPr>
              <a:t>r</a:t>
            </a:r>
            <a:r>
              <a:rPr sz="2000" spc="-10" dirty="0">
                <a:latin typeface="Times New Roman"/>
                <a:cs typeface="Times New Roman"/>
              </a:rPr>
              <a:t>c</a:t>
            </a:r>
            <a:r>
              <a:rPr sz="2000" dirty="0">
                <a:latin typeface="Times New Roman"/>
                <a:cs typeface="Times New Roman"/>
              </a:rPr>
              <a:t>h</a:t>
            </a:r>
            <a:r>
              <a:rPr sz="2000" spc="-5" dirty="0">
                <a:latin typeface="Times New Roman"/>
                <a:cs typeface="Times New Roman"/>
              </a:rPr>
              <a:t>a</a:t>
            </a:r>
            <a:r>
              <a:rPr sz="2000" dirty="0">
                <a:latin typeface="Times New Roman"/>
                <a:cs typeface="Times New Roman"/>
              </a:rPr>
              <a:t>s</a:t>
            </a:r>
            <a:r>
              <a:rPr sz="2000" spc="10" dirty="0">
                <a:latin typeface="Times New Roman"/>
                <a:cs typeface="Times New Roman"/>
              </a:rPr>
              <a:t>i</a:t>
            </a:r>
            <a:r>
              <a:rPr sz="2000" dirty="0">
                <a:latin typeface="Times New Roman"/>
                <a:cs typeface="Times New Roman"/>
              </a:rPr>
              <a:t>ng</a:t>
            </a:r>
            <a:r>
              <a:rPr sz="2000" spc="90" dirty="0">
                <a:latin typeface="Times New Roman"/>
                <a:cs typeface="Times New Roman"/>
              </a:rPr>
              <a:t> </a:t>
            </a:r>
            <a:r>
              <a:rPr sz="2000" dirty="0">
                <a:latin typeface="Times New Roman"/>
                <a:cs typeface="Times New Roman"/>
              </a:rPr>
              <a:t>int</a:t>
            </a:r>
            <a:r>
              <a:rPr sz="2000" spc="-5" dirty="0">
                <a:latin typeface="Times New Roman"/>
                <a:cs typeface="Times New Roman"/>
              </a:rPr>
              <a:t>e</a:t>
            </a:r>
            <a:r>
              <a:rPr sz="2000" dirty="0">
                <a:latin typeface="Times New Roman"/>
                <a:cs typeface="Times New Roman"/>
              </a:rPr>
              <a:t>ntion</a:t>
            </a:r>
            <a:r>
              <a:rPr sz="2000" spc="105" dirty="0">
                <a:latin typeface="Times New Roman"/>
                <a:cs typeface="Times New Roman"/>
              </a:rPr>
              <a:t> </a:t>
            </a:r>
            <a:r>
              <a:rPr sz="2000" spc="20" dirty="0">
                <a:latin typeface="Times New Roman"/>
                <a:cs typeface="Times New Roman"/>
              </a:rPr>
              <a:t>b</a:t>
            </a:r>
            <a:r>
              <a:rPr sz="2000" dirty="0">
                <a:latin typeface="Times New Roman"/>
                <a:cs typeface="Times New Roman"/>
              </a:rPr>
              <a:t>y</a:t>
            </a:r>
            <a:r>
              <a:rPr sz="2000" spc="90" dirty="0">
                <a:latin typeface="Times New Roman"/>
                <a:cs typeface="Times New Roman"/>
              </a:rPr>
              <a:t> </a:t>
            </a:r>
            <a:r>
              <a:rPr sz="2000" dirty="0">
                <a:latin typeface="Times New Roman"/>
                <a:cs typeface="Times New Roman"/>
              </a:rPr>
              <a:t>usi</a:t>
            </a:r>
            <a:r>
              <a:rPr sz="2000" spc="10" dirty="0">
                <a:latin typeface="Times New Roman"/>
                <a:cs typeface="Times New Roman"/>
              </a:rPr>
              <a:t>n</a:t>
            </a:r>
            <a:r>
              <a:rPr sz="2000" dirty="0">
                <a:latin typeface="Times New Roman"/>
                <a:cs typeface="Times New Roman"/>
              </a:rPr>
              <a:t>g</a:t>
            </a:r>
            <a:r>
              <a:rPr sz="2000" spc="90" dirty="0">
                <a:latin typeface="Times New Roman"/>
                <a:cs typeface="Times New Roman"/>
              </a:rPr>
              <a:t> </a:t>
            </a:r>
            <a:r>
              <a:rPr sz="2000" spc="-5" dirty="0">
                <a:latin typeface="Times New Roman"/>
                <a:cs typeface="Times New Roman"/>
              </a:rPr>
              <a:t>c</a:t>
            </a:r>
            <a:r>
              <a:rPr sz="2000" dirty="0">
                <a:latin typeface="Times New Roman"/>
                <a:cs typeface="Times New Roman"/>
              </a:rPr>
              <a:t>l</a:t>
            </a:r>
            <a:r>
              <a:rPr sz="2000" spc="15" dirty="0">
                <a:latin typeface="Times New Roman"/>
                <a:cs typeface="Times New Roman"/>
              </a:rPr>
              <a:t>i</a:t>
            </a:r>
            <a:r>
              <a:rPr sz="2000" spc="-5" dirty="0">
                <a:latin typeface="Times New Roman"/>
                <a:cs typeface="Times New Roman"/>
              </a:rPr>
              <a:t>c</a:t>
            </a:r>
            <a:r>
              <a:rPr sz="2000" dirty="0">
                <a:latin typeface="Times New Roman"/>
                <a:cs typeface="Times New Roman"/>
              </a:rPr>
              <a:t>kstr</a:t>
            </a:r>
            <a:r>
              <a:rPr sz="2000" spc="-5" dirty="0">
                <a:latin typeface="Times New Roman"/>
                <a:cs typeface="Times New Roman"/>
              </a:rPr>
              <a:t>ea</a:t>
            </a:r>
            <a:r>
              <a:rPr sz="2000" dirty="0">
                <a:latin typeface="Times New Roman"/>
                <a:cs typeface="Times New Roman"/>
              </a:rPr>
              <a:t>m</a:t>
            </a:r>
            <a:r>
              <a:rPr sz="2000" spc="120" dirty="0">
                <a:latin typeface="Times New Roman"/>
                <a:cs typeface="Times New Roman"/>
              </a:rPr>
              <a:t> </a:t>
            </a:r>
            <a:r>
              <a:rPr sz="2000" spc="-5" dirty="0">
                <a:latin typeface="Times New Roman"/>
                <a:cs typeface="Times New Roman"/>
              </a:rPr>
              <a:t>a</a:t>
            </a:r>
            <a:r>
              <a:rPr sz="2000" dirty="0">
                <a:latin typeface="Times New Roman"/>
                <a:cs typeface="Times New Roman"/>
              </a:rPr>
              <a:t>nd</a:t>
            </a:r>
            <a:r>
              <a:rPr sz="2000" spc="105" dirty="0">
                <a:latin typeface="Times New Roman"/>
                <a:cs typeface="Times New Roman"/>
              </a:rPr>
              <a:t> </a:t>
            </a:r>
            <a:r>
              <a:rPr sz="2000" dirty="0">
                <a:latin typeface="Times New Roman"/>
                <a:cs typeface="Times New Roman"/>
              </a:rPr>
              <a:t>s</a:t>
            </a:r>
            <a:r>
              <a:rPr sz="2000" spc="-5" dirty="0">
                <a:latin typeface="Times New Roman"/>
                <a:cs typeface="Times New Roman"/>
              </a:rPr>
              <a:t>e</a:t>
            </a:r>
            <a:r>
              <a:rPr sz="2000" dirty="0">
                <a:latin typeface="Times New Roman"/>
                <a:cs typeface="Times New Roman"/>
              </a:rPr>
              <a:t>ssion</a:t>
            </a:r>
            <a:r>
              <a:rPr sz="2000" spc="114" dirty="0">
                <a:latin typeface="Times New Roman"/>
                <a:cs typeface="Times New Roman"/>
              </a:rPr>
              <a:t> </a:t>
            </a:r>
            <a:r>
              <a:rPr sz="2000" dirty="0">
                <a:latin typeface="Times New Roman"/>
                <a:cs typeface="Times New Roman"/>
              </a:rPr>
              <a:t>in</a:t>
            </a:r>
            <a:r>
              <a:rPr sz="2000" spc="5" dirty="0">
                <a:latin typeface="Times New Roman"/>
                <a:cs typeface="Times New Roman"/>
              </a:rPr>
              <a:t>f</a:t>
            </a:r>
            <a:r>
              <a:rPr sz="2000" dirty="0">
                <a:latin typeface="Times New Roman"/>
                <a:cs typeface="Times New Roman"/>
              </a:rPr>
              <a:t>orm</a:t>
            </a:r>
            <a:r>
              <a:rPr sz="2000" spc="-10" dirty="0">
                <a:latin typeface="Times New Roman"/>
                <a:cs typeface="Times New Roman"/>
              </a:rPr>
              <a:t>a</a:t>
            </a:r>
            <a:r>
              <a:rPr sz="2000" dirty="0">
                <a:latin typeface="Times New Roman"/>
                <a:cs typeface="Times New Roman"/>
              </a:rPr>
              <a:t>tion d</a:t>
            </a:r>
            <a:r>
              <a:rPr sz="2000" spc="-5" dirty="0">
                <a:latin typeface="Times New Roman"/>
                <a:cs typeface="Times New Roman"/>
              </a:rPr>
              <a:t>a</a:t>
            </a:r>
            <a:r>
              <a:rPr sz="2000" dirty="0">
                <a:latin typeface="Times New Roman"/>
                <a:cs typeface="Times New Roman"/>
              </a:rPr>
              <a:t>ta.</a:t>
            </a:r>
            <a:r>
              <a:rPr sz="2000" spc="100" dirty="0">
                <a:latin typeface="Times New Roman"/>
                <a:cs typeface="Times New Roman"/>
              </a:rPr>
              <a:t> </a:t>
            </a:r>
            <a:r>
              <a:rPr sz="2000" dirty="0">
                <a:latin typeface="Times New Roman"/>
                <a:cs typeface="Times New Roman"/>
              </a:rPr>
              <a:t>The</a:t>
            </a:r>
            <a:r>
              <a:rPr sz="2000" spc="100" dirty="0">
                <a:latin typeface="Times New Roman"/>
                <a:cs typeface="Times New Roman"/>
              </a:rPr>
              <a:t> </a:t>
            </a:r>
            <a:r>
              <a:rPr sz="2000" dirty="0">
                <a:latin typeface="Times New Roman"/>
                <a:cs typeface="Times New Roman"/>
              </a:rPr>
              <a:t>proje</a:t>
            </a:r>
            <a:r>
              <a:rPr sz="2000" spc="-5" dirty="0">
                <a:latin typeface="Times New Roman"/>
                <a:cs typeface="Times New Roman"/>
              </a:rPr>
              <a:t>c</a:t>
            </a:r>
            <a:r>
              <a:rPr sz="2000" dirty="0">
                <a:latin typeface="Times New Roman"/>
                <a:cs typeface="Times New Roman"/>
              </a:rPr>
              <a:t>t</a:t>
            </a:r>
            <a:r>
              <a:rPr sz="2000" spc="105" dirty="0">
                <a:latin typeface="Times New Roman"/>
                <a:cs typeface="Times New Roman"/>
              </a:rPr>
              <a:t> </a:t>
            </a:r>
            <a:r>
              <a:rPr sz="2000" spc="-5" dirty="0">
                <a:latin typeface="Times New Roman"/>
                <a:cs typeface="Times New Roman"/>
              </a:rPr>
              <a:t>a</a:t>
            </a:r>
            <a:r>
              <a:rPr sz="2000" dirty="0">
                <a:latin typeface="Times New Roman"/>
                <a:cs typeface="Times New Roman"/>
              </a:rPr>
              <a:t>ims</a:t>
            </a:r>
            <a:r>
              <a:rPr sz="2000" spc="105" dirty="0">
                <a:latin typeface="Times New Roman"/>
                <a:cs typeface="Times New Roman"/>
              </a:rPr>
              <a:t> </a:t>
            </a:r>
            <a:r>
              <a:rPr sz="2000" dirty="0">
                <a:latin typeface="Times New Roman"/>
                <a:cs typeface="Times New Roman"/>
              </a:rPr>
              <a:t>to</a:t>
            </a:r>
            <a:r>
              <a:rPr sz="2000" spc="105" dirty="0">
                <a:latin typeface="Times New Roman"/>
                <a:cs typeface="Times New Roman"/>
              </a:rPr>
              <a:t> </a:t>
            </a:r>
            <a:r>
              <a:rPr sz="2000" spc="-5" dirty="0">
                <a:latin typeface="Times New Roman"/>
                <a:cs typeface="Times New Roman"/>
              </a:rPr>
              <a:t>c</a:t>
            </a:r>
            <a:r>
              <a:rPr sz="2000" dirty="0">
                <a:latin typeface="Times New Roman"/>
                <a:cs typeface="Times New Roman"/>
              </a:rPr>
              <a:t>r</a:t>
            </a:r>
            <a:r>
              <a:rPr sz="2000" spc="-10" dirty="0">
                <a:latin typeface="Times New Roman"/>
                <a:cs typeface="Times New Roman"/>
              </a:rPr>
              <a:t>e</a:t>
            </a:r>
            <a:r>
              <a:rPr sz="2000" spc="-5" dirty="0">
                <a:latin typeface="Times New Roman"/>
                <a:cs typeface="Times New Roman"/>
              </a:rPr>
              <a:t>a</a:t>
            </a:r>
            <a:r>
              <a:rPr sz="2000" dirty="0">
                <a:latin typeface="Times New Roman"/>
                <a:cs typeface="Times New Roman"/>
              </a:rPr>
              <a:t>te</a:t>
            </a:r>
            <a:r>
              <a:rPr sz="2000" spc="114" dirty="0">
                <a:latin typeface="Times New Roman"/>
                <a:cs typeface="Times New Roman"/>
              </a:rPr>
              <a:t> </a:t>
            </a:r>
            <a:r>
              <a:rPr sz="2000" dirty="0">
                <a:latin typeface="Times New Roman"/>
                <a:cs typeface="Times New Roman"/>
              </a:rPr>
              <a:t>a</a:t>
            </a:r>
            <a:r>
              <a:rPr sz="2000" spc="100" dirty="0">
                <a:latin typeface="Times New Roman"/>
                <a:cs typeface="Times New Roman"/>
              </a:rPr>
              <a:t> </a:t>
            </a:r>
            <a:r>
              <a:rPr sz="2000" dirty="0">
                <a:latin typeface="Times New Roman"/>
                <a:cs typeface="Times New Roman"/>
              </a:rPr>
              <a:t>ma</a:t>
            </a:r>
            <a:r>
              <a:rPr sz="2000" spc="-10" dirty="0">
                <a:latin typeface="Times New Roman"/>
                <a:cs typeface="Times New Roman"/>
              </a:rPr>
              <a:t>c</a:t>
            </a:r>
            <a:r>
              <a:rPr sz="2000" dirty="0">
                <a:latin typeface="Times New Roman"/>
                <a:cs typeface="Times New Roman"/>
              </a:rPr>
              <a:t>hine</a:t>
            </a:r>
            <a:r>
              <a:rPr sz="2000" spc="100" dirty="0">
                <a:latin typeface="Times New Roman"/>
                <a:cs typeface="Times New Roman"/>
              </a:rPr>
              <a:t> </a:t>
            </a:r>
            <a:r>
              <a:rPr sz="2000" dirty="0">
                <a:latin typeface="Times New Roman"/>
                <a:cs typeface="Times New Roman"/>
              </a:rPr>
              <a:t>l</a:t>
            </a:r>
            <a:r>
              <a:rPr sz="2000" spc="5" dirty="0">
                <a:latin typeface="Times New Roman"/>
                <a:cs typeface="Times New Roman"/>
              </a:rPr>
              <a:t>e</a:t>
            </a:r>
            <a:r>
              <a:rPr sz="2000" spc="-5" dirty="0">
                <a:latin typeface="Times New Roman"/>
                <a:cs typeface="Times New Roman"/>
              </a:rPr>
              <a:t>a</a:t>
            </a:r>
            <a:r>
              <a:rPr sz="2000" dirty="0">
                <a:latin typeface="Times New Roman"/>
                <a:cs typeface="Times New Roman"/>
              </a:rPr>
              <a:t>r</a:t>
            </a:r>
            <a:r>
              <a:rPr sz="2000" spc="25" dirty="0">
                <a:latin typeface="Times New Roman"/>
                <a:cs typeface="Times New Roman"/>
              </a:rPr>
              <a:t>n</a:t>
            </a:r>
            <a:r>
              <a:rPr sz="2000" dirty="0">
                <a:latin typeface="Times New Roman"/>
                <a:cs typeface="Times New Roman"/>
              </a:rPr>
              <a:t>ing</a:t>
            </a:r>
            <a:r>
              <a:rPr sz="2000" spc="95" dirty="0">
                <a:latin typeface="Times New Roman"/>
                <a:cs typeface="Times New Roman"/>
              </a:rPr>
              <a:t> </a:t>
            </a:r>
            <a:r>
              <a:rPr sz="2000" dirty="0">
                <a:latin typeface="Times New Roman"/>
                <a:cs typeface="Times New Roman"/>
              </a:rPr>
              <a:t>model</a:t>
            </a:r>
            <a:r>
              <a:rPr sz="2000" spc="105" dirty="0">
                <a:latin typeface="Times New Roman"/>
                <a:cs typeface="Times New Roman"/>
              </a:rPr>
              <a:t> </a:t>
            </a:r>
            <a:r>
              <a:rPr sz="2000" dirty="0">
                <a:latin typeface="Times New Roman"/>
                <a:cs typeface="Times New Roman"/>
              </a:rPr>
              <a:t>b</a:t>
            </a:r>
            <a:r>
              <a:rPr sz="2000" spc="-5" dirty="0">
                <a:latin typeface="Times New Roman"/>
                <a:cs typeface="Times New Roman"/>
              </a:rPr>
              <a:t>a</a:t>
            </a:r>
            <a:r>
              <a:rPr sz="2000" dirty="0">
                <a:latin typeface="Times New Roman"/>
                <a:cs typeface="Times New Roman"/>
              </a:rPr>
              <a:t>s</a:t>
            </a:r>
            <a:r>
              <a:rPr sz="2000" spc="-5" dirty="0">
                <a:latin typeface="Times New Roman"/>
                <a:cs typeface="Times New Roman"/>
              </a:rPr>
              <a:t>e</a:t>
            </a:r>
            <a:r>
              <a:rPr sz="2000" dirty="0">
                <a:latin typeface="Times New Roman"/>
                <a:cs typeface="Times New Roman"/>
              </a:rPr>
              <a:t>d</a:t>
            </a:r>
            <a:r>
              <a:rPr sz="2000" spc="105" dirty="0">
                <a:latin typeface="Times New Roman"/>
                <a:cs typeface="Times New Roman"/>
              </a:rPr>
              <a:t> </a:t>
            </a:r>
            <a:r>
              <a:rPr sz="2000" dirty="0">
                <a:latin typeface="Times New Roman"/>
                <a:cs typeface="Times New Roman"/>
              </a:rPr>
              <a:t>on</a:t>
            </a:r>
            <a:r>
              <a:rPr sz="2000" spc="105" dirty="0">
                <a:latin typeface="Times New Roman"/>
                <a:cs typeface="Times New Roman"/>
              </a:rPr>
              <a:t> </a:t>
            </a:r>
            <a:r>
              <a:rPr sz="2000" dirty="0">
                <a:latin typeface="Times New Roman"/>
                <a:cs typeface="Times New Roman"/>
              </a:rPr>
              <a:t>this</a:t>
            </a:r>
            <a:r>
              <a:rPr sz="2000" spc="105" dirty="0">
                <a:latin typeface="Times New Roman"/>
                <a:cs typeface="Times New Roman"/>
              </a:rPr>
              <a:t> </a:t>
            </a:r>
            <a:r>
              <a:rPr sz="2000" spc="10" dirty="0">
                <a:latin typeface="Times New Roman"/>
                <a:cs typeface="Times New Roman"/>
              </a:rPr>
              <a:t>i</a:t>
            </a:r>
            <a:r>
              <a:rPr sz="2000" dirty="0">
                <a:latin typeface="Times New Roman"/>
                <a:cs typeface="Times New Roman"/>
              </a:rPr>
              <a:t>nfo</a:t>
            </a:r>
            <a:r>
              <a:rPr sz="2000" spc="-10" dirty="0">
                <a:latin typeface="Times New Roman"/>
                <a:cs typeface="Times New Roman"/>
              </a:rPr>
              <a:t>r</a:t>
            </a:r>
            <a:r>
              <a:rPr sz="2000" dirty="0">
                <a:latin typeface="Times New Roman"/>
                <a:cs typeface="Times New Roman"/>
              </a:rPr>
              <a:t>mation</a:t>
            </a:r>
            <a:r>
              <a:rPr sz="2000" spc="110" dirty="0">
                <a:latin typeface="Times New Roman"/>
                <a:cs typeface="Times New Roman"/>
              </a:rPr>
              <a:t> </a:t>
            </a:r>
            <a:r>
              <a:rPr sz="2000" dirty="0">
                <a:latin typeface="Times New Roman"/>
                <a:cs typeface="Times New Roman"/>
              </a:rPr>
              <a:t>to</a:t>
            </a:r>
            <a:r>
              <a:rPr sz="2000" spc="105" dirty="0">
                <a:latin typeface="Times New Roman"/>
                <a:cs typeface="Times New Roman"/>
              </a:rPr>
              <a:t> </a:t>
            </a:r>
            <a:r>
              <a:rPr sz="2000" dirty="0">
                <a:latin typeface="Times New Roman"/>
                <a:cs typeface="Times New Roman"/>
              </a:rPr>
              <a:t>pr</a:t>
            </a:r>
            <a:r>
              <a:rPr sz="2000" spc="-10" dirty="0">
                <a:latin typeface="Times New Roman"/>
                <a:cs typeface="Times New Roman"/>
              </a:rPr>
              <a:t>e</a:t>
            </a:r>
            <a:r>
              <a:rPr sz="2000" dirty="0">
                <a:latin typeface="Times New Roman"/>
                <a:cs typeface="Times New Roman"/>
              </a:rPr>
              <a:t>dict</a:t>
            </a:r>
            <a:r>
              <a:rPr sz="2000" spc="105" dirty="0">
                <a:latin typeface="Times New Roman"/>
                <a:cs typeface="Times New Roman"/>
              </a:rPr>
              <a:t> </a:t>
            </a:r>
            <a:r>
              <a:rPr sz="2000" spc="-5" dirty="0">
                <a:latin typeface="Times New Roman"/>
                <a:cs typeface="Times New Roman"/>
              </a:rPr>
              <a:t>c</a:t>
            </a:r>
            <a:r>
              <a:rPr sz="2000" dirty="0">
                <a:latin typeface="Times New Roman"/>
                <a:cs typeface="Times New Roman"/>
              </a:rPr>
              <a:t>ostum</a:t>
            </a:r>
            <a:r>
              <a:rPr sz="2000" spc="-5" dirty="0">
                <a:latin typeface="Times New Roman"/>
                <a:cs typeface="Times New Roman"/>
              </a:rPr>
              <a:t>e</a:t>
            </a:r>
            <a:r>
              <a:rPr sz="2000" dirty="0">
                <a:latin typeface="Times New Roman"/>
                <a:cs typeface="Times New Roman"/>
              </a:rPr>
              <a:t>r</a:t>
            </a:r>
            <a:r>
              <a:rPr sz="2000" spc="-5" dirty="0">
                <a:latin typeface="Times New Roman"/>
                <a:cs typeface="Times New Roman"/>
              </a:rPr>
              <a:t>’</a:t>
            </a:r>
            <a:r>
              <a:rPr sz="2000" dirty="0">
                <a:latin typeface="Times New Roman"/>
                <a:cs typeface="Times New Roman"/>
              </a:rPr>
              <a:t>s pur</a:t>
            </a:r>
            <a:r>
              <a:rPr sz="2000" spc="-10" dirty="0">
                <a:latin typeface="Times New Roman"/>
                <a:cs typeface="Times New Roman"/>
              </a:rPr>
              <a:t>c</a:t>
            </a:r>
            <a:r>
              <a:rPr sz="2000" dirty="0">
                <a:latin typeface="Times New Roman"/>
                <a:cs typeface="Times New Roman"/>
              </a:rPr>
              <a:t>h</a:t>
            </a:r>
            <a:r>
              <a:rPr sz="2000" spc="-5" dirty="0">
                <a:latin typeface="Times New Roman"/>
                <a:cs typeface="Times New Roman"/>
              </a:rPr>
              <a:t>a</a:t>
            </a:r>
            <a:r>
              <a:rPr sz="2000" dirty="0">
                <a:latin typeface="Times New Roman"/>
                <a:cs typeface="Times New Roman"/>
              </a:rPr>
              <a:t>si</a:t>
            </a:r>
            <a:r>
              <a:rPr sz="2000" spc="10" dirty="0">
                <a:latin typeface="Times New Roman"/>
                <a:cs typeface="Times New Roman"/>
              </a:rPr>
              <a:t>n</a:t>
            </a:r>
            <a:r>
              <a:rPr sz="2000" dirty="0">
                <a:latin typeface="Times New Roman"/>
                <a:cs typeface="Times New Roman"/>
              </a:rPr>
              <a:t>g</a:t>
            </a:r>
            <a:r>
              <a:rPr sz="2000" spc="80" dirty="0">
                <a:latin typeface="Times New Roman"/>
                <a:cs typeface="Times New Roman"/>
              </a:rPr>
              <a:t> </a:t>
            </a:r>
            <a:r>
              <a:rPr sz="2000" dirty="0">
                <a:latin typeface="Times New Roman"/>
                <a:cs typeface="Times New Roman"/>
              </a:rPr>
              <a:t>int</a:t>
            </a:r>
            <a:r>
              <a:rPr sz="2000" spc="-5" dirty="0">
                <a:latin typeface="Times New Roman"/>
                <a:cs typeface="Times New Roman"/>
              </a:rPr>
              <a:t>e</a:t>
            </a:r>
            <a:r>
              <a:rPr sz="2000" dirty="0">
                <a:latin typeface="Times New Roman"/>
                <a:cs typeface="Times New Roman"/>
              </a:rPr>
              <a:t>nsions.</a:t>
            </a:r>
            <a:r>
              <a:rPr sz="2000" spc="95" dirty="0">
                <a:latin typeface="Times New Roman"/>
                <a:cs typeface="Times New Roman"/>
              </a:rPr>
              <a:t> </a:t>
            </a:r>
            <a:r>
              <a:rPr sz="2000" spc="5" dirty="0">
                <a:latin typeface="Times New Roman"/>
                <a:cs typeface="Times New Roman"/>
              </a:rPr>
              <a:t>T</a:t>
            </a:r>
            <a:r>
              <a:rPr sz="2000" dirty="0">
                <a:latin typeface="Times New Roman"/>
                <a:cs typeface="Times New Roman"/>
              </a:rPr>
              <a:t>he</a:t>
            </a:r>
            <a:r>
              <a:rPr sz="2000" spc="90" dirty="0">
                <a:latin typeface="Times New Roman"/>
                <a:cs typeface="Times New Roman"/>
              </a:rPr>
              <a:t> </a:t>
            </a:r>
            <a:r>
              <a:rPr sz="2000" dirty="0">
                <a:latin typeface="Times New Roman"/>
                <a:cs typeface="Times New Roman"/>
              </a:rPr>
              <a:t>obje</a:t>
            </a:r>
            <a:r>
              <a:rPr sz="2000" spc="-10" dirty="0">
                <a:latin typeface="Times New Roman"/>
                <a:cs typeface="Times New Roman"/>
              </a:rPr>
              <a:t>c</a:t>
            </a:r>
            <a:r>
              <a:rPr sz="2000" dirty="0">
                <a:latin typeface="Times New Roman"/>
                <a:cs typeface="Times New Roman"/>
              </a:rPr>
              <a:t>tive</a:t>
            </a:r>
            <a:r>
              <a:rPr sz="2000" spc="100" dirty="0">
                <a:latin typeface="Times New Roman"/>
                <a:cs typeface="Times New Roman"/>
              </a:rPr>
              <a:t> </a:t>
            </a:r>
            <a:r>
              <a:rPr sz="2000" dirty="0">
                <a:latin typeface="Times New Roman"/>
                <a:cs typeface="Times New Roman"/>
              </a:rPr>
              <a:t>of</a:t>
            </a:r>
            <a:r>
              <a:rPr sz="2000" spc="100" dirty="0">
                <a:latin typeface="Times New Roman"/>
                <a:cs typeface="Times New Roman"/>
              </a:rPr>
              <a:t> </a:t>
            </a:r>
            <a:r>
              <a:rPr sz="2000" dirty="0">
                <a:latin typeface="Times New Roman"/>
                <a:cs typeface="Times New Roman"/>
              </a:rPr>
              <a:t>the</a:t>
            </a:r>
            <a:r>
              <a:rPr sz="2000" spc="90" dirty="0">
                <a:latin typeface="Times New Roman"/>
                <a:cs typeface="Times New Roman"/>
              </a:rPr>
              <a:t> </a:t>
            </a:r>
            <a:r>
              <a:rPr sz="2000" spc="10" dirty="0">
                <a:latin typeface="Times New Roman"/>
                <a:cs typeface="Times New Roman"/>
              </a:rPr>
              <a:t>p</a:t>
            </a:r>
            <a:r>
              <a:rPr sz="2000" dirty="0">
                <a:latin typeface="Times New Roman"/>
                <a:cs typeface="Times New Roman"/>
              </a:rPr>
              <a:t>roje</a:t>
            </a:r>
            <a:r>
              <a:rPr sz="2000" spc="-5" dirty="0">
                <a:latin typeface="Times New Roman"/>
                <a:cs typeface="Times New Roman"/>
              </a:rPr>
              <a:t>c</a:t>
            </a:r>
            <a:r>
              <a:rPr sz="2000" dirty="0">
                <a:latin typeface="Times New Roman"/>
                <a:cs typeface="Times New Roman"/>
              </a:rPr>
              <a:t>t</a:t>
            </a:r>
            <a:r>
              <a:rPr sz="2000" spc="95" dirty="0">
                <a:latin typeface="Times New Roman"/>
                <a:cs typeface="Times New Roman"/>
              </a:rPr>
              <a:t> </a:t>
            </a:r>
            <a:r>
              <a:rPr sz="2000" dirty="0">
                <a:latin typeface="Times New Roman"/>
                <a:cs typeface="Times New Roman"/>
              </a:rPr>
              <a:t>is</a:t>
            </a:r>
            <a:r>
              <a:rPr sz="2000" spc="95" dirty="0">
                <a:latin typeface="Times New Roman"/>
                <a:cs typeface="Times New Roman"/>
              </a:rPr>
              <a:t> </a:t>
            </a:r>
            <a:r>
              <a:rPr sz="2000" dirty="0">
                <a:latin typeface="Times New Roman"/>
                <a:cs typeface="Times New Roman"/>
              </a:rPr>
              <a:t>to</a:t>
            </a:r>
            <a:r>
              <a:rPr sz="2000" spc="95" dirty="0">
                <a:latin typeface="Times New Roman"/>
                <a:cs typeface="Times New Roman"/>
              </a:rPr>
              <a:t> </a:t>
            </a:r>
            <a:r>
              <a:rPr sz="2000" dirty="0">
                <a:latin typeface="Times New Roman"/>
                <a:cs typeface="Times New Roman"/>
              </a:rPr>
              <a:t>build</a:t>
            </a:r>
            <a:r>
              <a:rPr sz="2000" spc="90" dirty="0">
                <a:latin typeface="Times New Roman"/>
                <a:cs typeface="Times New Roman"/>
              </a:rPr>
              <a:t> </a:t>
            </a:r>
            <a:r>
              <a:rPr sz="2000" dirty="0">
                <a:latin typeface="Times New Roman"/>
                <a:cs typeface="Times New Roman"/>
              </a:rPr>
              <a:t>a</a:t>
            </a:r>
            <a:r>
              <a:rPr sz="2000" spc="100" dirty="0">
                <a:latin typeface="Times New Roman"/>
                <a:cs typeface="Times New Roman"/>
              </a:rPr>
              <a:t> </a:t>
            </a:r>
            <a:r>
              <a:rPr sz="2000" dirty="0">
                <a:latin typeface="Times New Roman"/>
                <a:cs typeface="Times New Roman"/>
              </a:rPr>
              <a:t>ma</a:t>
            </a:r>
            <a:r>
              <a:rPr sz="2000" spc="-10" dirty="0">
                <a:latin typeface="Times New Roman"/>
                <a:cs typeface="Times New Roman"/>
              </a:rPr>
              <a:t>c</a:t>
            </a:r>
            <a:r>
              <a:rPr sz="2000" dirty="0">
                <a:latin typeface="Times New Roman"/>
                <a:cs typeface="Times New Roman"/>
              </a:rPr>
              <a:t>hi</a:t>
            </a:r>
            <a:r>
              <a:rPr sz="2000" spc="10" dirty="0">
                <a:latin typeface="Times New Roman"/>
                <a:cs typeface="Times New Roman"/>
              </a:rPr>
              <a:t>n</a:t>
            </a:r>
            <a:r>
              <a:rPr sz="2000" dirty="0">
                <a:latin typeface="Times New Roman"/>
                <a:cs typeface="Times New Roman"/>
              </a:rPr>
              <a:t>e</a:t>
            </a:r>
            <a:r>
              <a:rPr sz="2000" spc="100" dirty="0">
                <a:latin typeface="Times New Roman"/>
                <a:cs typeface="Times New Roman"/>
              </a:rPr>
              <a:t> </a:t>
            </a:r>
            <a:r>
              <a:rPr sz="2000" dirty="0">
                <a:latin typeface="Times New Roman"/>
                <a:cs typeface="Times New Roman"/>
              </a:rPr>
              <a:t>le</a:t>
            </a:r>
            <a:r>
              <a:rPr sz="2000" spc="-10" dirty="0">
                <a:latin typeface="Times New Roman"/>
                <a:cs typeface="Times New Roman"/>
              </a:rPr>
              <a:t>a</a:t>
            </a:r>
            <a:r>
              <a:rPr sz="2000" dirty="0">
                <a:latin typeface="Times New Roman"/>
                <a:cs typeface="Times New Roman"/>
              </a:rPr>
              <a:t>ning</a:t>
            </a:r>
            <a:r>
              <a:rPr sz="2000" spc="95" dirty="0">
                <a:latin typeface="Times New Roman"/>
                <a:cs typeface="Times New Roman"/>
              </a:rPr>
              <a:t> </a:t>
            </a:r>
            <a:r>
              <a:rPr sz="2000" dirty="0">
                <a:latin typeface="Times New Roman"/>
                <a:cs typeface="Times New Roman"/>
              </a:rPr>
              <a:t>that</a:t>
            </a:r>
            <a:r>
              <a:rPr sz="2000" spc="105" dirty="0">
                <a:latin typeface="Times New Roman"/>
                <a:cs typeface="Times New Roman"/>
              </a:rPr>
              <a:t> </a:t>
            </a:r>
            <a:r>
              <a:rPr sz="2000" spc="-5" dirty="0">
                <a:latin typeface="Times New Roman"/>
                <a:cs typeface="Times New Roman"/>
              </a:rPr>
              <a:t>ca</a:t>
            </a:r>
            <a:r>
              <a:rPr sz="2000" dirty="0">
                <a:latin typeface="Times New Roman"/>
                <a:cs typeface="Times New Roman"/>
              </a:rPr>
              <a:t>n</a:t>
            </a:r>
            <a:r>
              <a:rPr sz="2000" spc="90" dirty="0">
                <a:latin typeface="Times New Roman"/>
                <a:cs typeface="Times New Roman"/>
              </a:rPr>
              <a:t> </a:t>
            </a:r>
            <a:r>
              <a:rPr sz="2000" spc="10" dirty="0">
                <a:latin typeface="Times New Roman"/>
                <a:cs typeface="Times New Roman"/>
              </a:rPr>
              <a:t>p</a:t>
            </a:r>
            <a:r>
              <a:rPr sz="2000" dirty="0">
                <a:latin typeface="Times New Roman"/>
                <a:cs typeface="Times New Roman"/>
              </a:rPr>
              <a:t>r</a:t>
            </a:r>
            <a:r>
              <a:rPr sz="2000" spc="-10" dirty="0">
                <a:latin typeface="Times New Roman"/>
                <a:cs typeface="Times New Roman"/>
              </a:rPr>
              <a:t>e</a:t>
            </a:r>
            <a:r>
              <a:rPr sz="2000" dirty="0">
                <a:latin typeface="Times New Roman"/>
                <a:cs typeface="Times New Roman"/>
              </a:rPr>
              <a:t>dict</a:t>
            </a:r>
            <a:r>
              <a:rPr sz="2000" spc="114" dirty="0">
                <a:latin typeface="Times New Roman"/>
                <a:cs typeface="Times New Roman"/>
              </a:rPr>
              <a:t> </a:t>
            </a:r>
            <a:r>
              <a:rPr sz="2000" spc="-5" dirty="0">
                <a:latin typeface="Times New Roman"/>
                <a:cs typeface="Times New Roman"/>
              </a:rPr>
              <a:t>c</a:t>
            </a:r>
            <a:r>
              <a:rPr sz="2000" dirty="0">
                <a:latin typeface="Times New Roman"/>
                <a:cs typeface="Times New Roman"/>
              </a:rPr>
              <a:t>ostum</a:t>
            </a:r>
            <a:r>
              <a:rPr sz="2000" spc="-5" dirty="0">
                <a:latin typeface="Times New Roman"/>
                <a:cs typeface="Times New Roman"/>
              </a:rPr>
              <a:t>e</a:t>
            </a:r>
            <a:r>
              <a:rPr sz="2000" dirty="0">
                <a:latin typeface="Times New Roman"/>
                <a:cs typeface="Times New Roman"/>
              </a:rPr>
              <a:t>r pur</a:t>
            </a:r>
            <a:r>
              <a:rPr sz="2000" spc="-10" dirty="0">
                <a:latin typeface="Times New Roman"/>
                <a:cs typeface="Times New Roman"/>
              </a:rPr>
              <a:t>c</a:t>
            </a:r>
            <a:r>
              <a:rPr sz="2000" dirty="0">
                <a:latin typeface="Times New Roman"/>
                <a:cs typeface="Times New Roman"/>
              </a:rPr>
              <a:t>h</a:t>
            </a:r>
            <a:r>
              <a:rPr sz="2000" spc="-5" dirty="0">
                <a:latin typeface="Times New Roman"/>
                <a:cs typeface="Times New Roman"/>
              </a:rPr>
              <a:t>a</a:t>
            </a:r>
            <a:r>
              <a:rPr sz="2000" dirty="0">
                <a:latin typeface="Times New Roman"/>
                <a:cs typeface="Times New Roman"/>
              </a:rPr>
              <a:t>se</a:t>
            </a:r>
            <a:r>
              <a:rPr sz="2000" spc="5" dirty="0">
                <a:latin typeface="Times New Roman"/>
                <a:cs typeface="Times New Roman"/>
              </a:rPr>
              <a:t> </a:t>
            </a:r>
            <a:r>
              <a:rPr sz="2000" dirty="0">
                <a:latin typeface="Times New Roman"/>
                <a:cs typeface="Times New Roman"/>
              </a:rPr>
              <a:t>r</a:t>
            </a:r>
            <a:r>
              <a:rPr sz="2000" spc="-10" dirty="0">
                <a:latin typeface="Times New Roman"/>
                <a:cs typeface="Times New Roman"/>
              </a:rPr>
              <a:t>e</a:t>
            </a:r>
            <a:r>
              <a:rPr sz="2000" dirty="0">
                <a:latin typeface="Times New Roman"/>
                <a:cs typeface="Times New Roman"/>
              </a:rPr>
              <a:t>v</a:t>
            </a:r>
            <a:r>
              <a:rPr sz="2000" spc="-5" dirty="0">
                <a:latin typeface="Times New Roman"/>
                <a:cs typeface="Times New Roman"/>
              </a:rPr>
              <a:t>e</a:t>
            </a:r>
            <a:r>
              <a:rPr sz="2000" dirty="0">
                <a:latin typeface="Times New Roman"/>
                <a:cs typeface="Times New Roman"/>
              </a:rPr>
              <a:t>n</a:t>
            </a:r>
            <a:r>
              <a:rPr sz="2000" spc="10" dirty="0">
                <a:latin typeface="Times New Roman"/>
                <a:cs typeface="Times New Roman"/>
              </a:rPr>
              <a:t>u</a:t>
            </a:r>
            <a:r>
              <a:rPr sz="2000" dirty="0">
                <a:latin typeface="Times New Roman"/>
                <a:cs typeface="Times New Roman"/>
              </a:rPr>
              <a:t>e</a:t>
            </a:r>
            <a:r>
              <a:rPr sz="2000" spc="-5" dirty="0">
                <a:latin typeface="Times New Roman"/>
                <a:cs typeface="Times New Roman"/>
              </a:rPr>
              <a:t> a</a:t>
            </a:r>
            <a:r>
              <a:rPr sz="2000" dirty="0">
                <a:latin typeface="Times New Roman"/>
                <a:cs typeface="Times New Roman"/>
              </a:rPr>
              <a:t>s</a:t>
            </a:r>
            <a:r>
              <a:rPr sz="2000" spc="10" dirty="0">
                <a:latin typeface="Times New Roman"/>
                <a:cs typeface="Times New Roman"/>
              </a:rPr>
              <a:t> </a:t>
            </a:r>
            <a:r>
              <a:rPr sz="2000" spc="-5" dirty="0">
                <a:latin typeface="Times New Roman"/>
                <a:cs typeface="Times New Roman"/>
              </a:rPr>
              <a:t>acc</a:t>
            </a:r>
            <a:r>
              <a:rPr sz="2000" spc="10" dirty="0">
                <a:latin typeface="Times New Roman"/>
                <a:cs typeface="Times New Roman"/>
              </a:rPr>
              <a:t>u</a:t>
            </a:r>
            <a:r>
              <a:rPr sz="2000" dirty="0">
                <a:latin typeface="Times New Roman"/>
                <a:cs typeface="Times New Roman"/>
              </a:rPr>
              <a:t>r</a:t>
            </a:r>
            <a:r>
              <a:rPr sz="2000" spc="-10" dirty="0">
                <a:latin typeface="Times New Roman"/>
                <a:cs typeface="Times New Roman"/>
              </a:rPr>
              <a:t>a</a:t>
            </a:r>
            <a:r>
              <a:rPr sz="2000" dirty="0">
                <a:latin typeface="Times New Roman"/>
                <a:cs typeface="Times New Roman"/>
              </a:rPr>
              <a:t>te</a:t>
            </a:r>
            <a:r>
              <a:rPr sz="2000" spc="20" dirty="0">
                <a:latin typeface="Times New Roman"/>
                <a:cs typeface="Times New Roman"/>
              </a:rPr>
              <a:t>l</a:t>
            </a:r>
            <a:r>
              <a:rPr sz="2000" dirty="0">
                <a:latin typeface="Times New Roman"/>
                <a:cs typeface="Times New Roman"/>
              </a:rPr>
              <a:t>y</a:t>
            </a:r>
            <a:r>
              <a:rPr sz="2000" spc="-25" dirty="0">
                <a:latin typeface="Times New Roman"/>
                <a:cs typeface="Times New Roman"/>
              </a:rPr>
              <a:t> </a:t>
            </a:r>
            <a:r>
              <a:rPr sz="2000" spc="-5" dirty="0">
                <a:latin typeface="Times New Roman"/>
                <a:cs typeface="Times New Roman"/>
              </a:rPr>
              <a:t>a</a:t>
            </a:r>
            <a:r>
              <a:rPr sz="2000" dirty="0">
                <a:latin typeface="Times New Roman"/>
                <a:cs typeface="Times New Roman"/>
              </a:rPr>
              <a:t>s possible</a:t>
            </a:r>
          </a:p>
          <a:p>
            <a:pPr>
              <a:lnSpc>
                <a:spcPct val="100000"/>
              </a:lnSpc>
            </a:pPr>
            <a:endParaRPr sz="1200" dirty="0">
              <a:latin typeface="Times New Roman"/>
              <a:cs typeface="Times New Roman"/>
            </a:endParaRPr>
          </a:p>
          <a:p>
            <a:pPr>
              <a:lnSpc>
                <a:spcPct val="100000"/>
              </a:lnSpc>
              <a:spcBef>
                <a:spcPts val="26"/>
              </a:spcBef>
            </a:pPr>
            <a:endParaRPr sz="1400" dirty="0">
              <a:latin typeface="Times New Roman"/>
              <a:cs typeface="Times New Roman"/>
            </a:endParaRPr>
          </a:p>
          <a:p>
            <a:pPr marL="56515" lvl="1" algn="just">
              <a:lnSpc>
                <a:spcPct val="100000"/>
              </a:lnSpc>
              <a:tabLst>
                <a:tab pos="325755" algn="l"/>
              </a:tabLst>
            </a:pPr>
            <a:endParaRPr sz="14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FDBEE-1AA6-8AA1-27C3-309D2B34C8AF}"/>
              </a:ext>
            </a:extLst>
          </p:cNvPr>
          <p:cNvSpPr>
            <a:spLocks noGrp="1"/>
          </p:cNvSpPr>
          <p:nvPr>
            <p:ph type="title"/>
          </p:nvPr>
        </p:nvSpPr>
        <p:spPr>
          <a:xfrm>
            <a:off x="378142" y="427735"/>
            <a:ext cx="6806564" cy="6969600"/>
          </a:xfrm>
        </p:spPr>
        <p:txBody>
          <a:bodyPr>
            <a:normAutofit fontScale="90000"/>
          </a:bodyPr>
          <a:lstStyle/>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1.6.Overall architecture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system being designed is a software application that takes in specific data collected from google analytics and predicts the customer purchase intention. The application produces a result in as either 1 or 0 for the feature revenue which is represented by Boolean value True or False. Generally, the machine learning algorithm model will learn the probability of each event based on the variables or features of the dataset and make a prediction. The internal working of each machine learning algorithm will differ. I shall be measuring the fitness and accuracy of each of the machine learning algorithms on the processed dataset before and after optimization of the models and comparing the performance for most accurate solution. In this project, I will be aiming to achieve as high an accuracy as possible in predicting the revenue.</a:t>
            </a:r>
            <a:br>
              <a:rPr lang="en-IN" sz="20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8817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69</TotalTime>
  <Words>3589</Words>
  <Application>Microsoft Office PowerPoint</Application>
  <PresentationFormat>Custom</PresentationFormat>
  <Paragraphs>159</Paragraphs>
  <Slides>22</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-apple-system</vt:lpstr>
      <vt:lpstr>Arial</vt:lpstr>
      <vt:lpstr>Calibri</vt:lpstr>
      <vt:lpstr>Cambria</vt:lpstr>
      <vt:lpstr>Corbel</vt:lpstr>
      <vt:lpstr>Georgia</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lpstr> . 1.3.existing system   Our project is focused on applying Machine Learning classification models to e-commerce website data. Specifically, we analyze if machine learning is an effective method in predicting whether or not a visitor to an e-commerce website will make a purchase or not. We performed exploratory data analysis in order to visually analyze our data and identify any patterns or trends. We then performed model selection, testing a selection of 4 classification models against a base model. Our main metric in assessing our models was recall. In model selection we determined that the model that appeared to be the best suited to answer our research question was a Random Forest classifier. We tuned the hyperparameters of this model further, and obtained a final recall score of 0.81 on our test set. Ultimately, we concluded that it is feasible to create a machine learning model to predict purchase conversion for an e-commerce website, however, before an organization commits to implementing a machine learning model, we would recommend more simple methods be considered first.</vt:lpstr>
      <vt:lpstr>PowerPoint Presentation</vt:lpstr>
      <vt:lpstr> 1.6.Overall architecture : The system being designed is a software application that takes in specific data collected from google analytics and predicts the customer purchase intention. The application produces a result in as either 1 or 0 for the feature revenue which is represented by Boolean value True or False. Generally, the machine learning algorithm model will learn the probability of each event based on the variables or features of the dataset and make a prediction. The internal working of each machine learning algorithm will differ. I shall be measuring the fitness and accuracy of each of the machine learning algorithms on the processed dataset before and after optimization of the models and comparing the performance for most accurate solution. In this project, I will be aiming to achieve as high an accuracy as possible in predicting the revenue. </vt:lpstr>
      <vt:lpstr>PowerPoint Presentation</vt:lpstr>
      <vt:lpstr>PowerPoint Presentation</vt:lpstr>
      <vt:lpstr>Nowadays, people use internet as a daily device to access their emails, do online tasks, to read online headline, look for certain information and many other functions (Bellman, 2001). This daily usage of the Internet by these people takes them naturally to operate it as a shoppers stop too. Additional constituents found which makes a difference to the buying behaviour of the buyers and their attitudes include their culture surroundings, particular needs, commitment of the product, mood to trust, to what extent buyers can easily share their personal information and their willingness to invest on internet buying (Bellman et al 1999). </vt:lpstr>
      <vt:lpstr>PowerPoint Presentation</vt:lpstr>
      <vt:lpstr>5.Product related: Number of pages of this type that the user visited.    6.Product related duration: Amount of time spent in this category of pages.    7.Bounce rates: Percentage of visitors who enter the website through that page and exit   without triggering any tasks    8.Exit rates:  Percentage of pageviews on the website that end at that specific page    9.page values: Average value of the page averaged over the value of the target page and/or the competition of eCommerce.  10.Special days : This value represents the closeness of the browsing date to special days or holidays(eg : mother’s day).   11.Month: contains the month the pageview occurred   12.Operatingsystems: an integer value representing the operating system that the user was on when viewing the page   13.Browswer: an integer value representing the browser that the user was using to view the page   14.Region: integer value representing which region the user located in    15.Traffic type : integer value representing what type of traffic the user is categorised into   16.Visitor type : string representing either the user is new visitor ,returning visitor , or other   17.Weekend:A Boolean representing whether the session is on a weekend   18.Revenue:A Boolean representing whether the user completed the purchase or not.     </vt:lpstr>
      <vt:lpstr>PowerPoint Presentation</vt:lpstr>
      <vt:lpstr>1.3. Data augmentation :    Data augmentation is a process of artificially increasing the amount of data by generating new data points from existing data. This includes adding minor alterations to data or using to generate new data points in the latent space of original data to amplify the dataset. In our model we have generated or added certain data points from existing data .This will make our prediction or result more accurate .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rishitha reddy</cp:lastModifiedBy>
  <cp:revision>3</cp:revision>
  <dcterms:created xsi:type="dcterms:W3CDTF">2022-12-06T06:09:42Z</dcterms:created>
  <dcterms:modified xsi:type="dcterms:W3CDTF">2022-12-06T09:23:10Z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2022-12-06T00:00:00Z</vt:filetime>
  </property>
  <property fmtid="{D5CDD505-2E9C-101B-9397-08002B2CF9AE}" pid="3" name="LastSaved">
    <vt:filetime>2022-12-06T00:00:00Z</vt:filetime>
  </property>
</Properties>
</file>