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2E83-71D6-56B4-53B3-89AD4E6DF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19013" y="242797"/>
            <a:ext cx="5752353" cy="1032246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Digital</a:t>
            </a:r>
            <a:r>
              <a:rPr lang="en-GB" dirty="0"/>
              <a:t> </a:t>
            </a:r>
            <a:r>
              <a:rPr lang="en-GB" dirty="0">
                <a:solidFill>
                  <a:srgbClr val="00B050"/>
                </a:solidFill>
              </a:rPr>
              <a:t>portfolio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21582-17C3-96A5-1C52-C3A63016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97207" y="2596029"/>
            <a:ext cx="8553822" cy="3249706"/>
          </a:xfrm>
          <a:ln>
            <a:solidFill>
              <a:srgbClr val="C00000"/>
            </a:solidFill>
          </a:ln>
        </p:spPr>
        <p:txBody>
          <a:bodyPr>
            <a:normAutofit/>
          </a:bodyPr>
          <a:lstStyle/>
          <a:p>
            <a:pPr algn="just"/>
            <a:r>
              <a:rPr lang="en-GB" b="1" i="1" dirty="0">
                <a:solidFill>
                  <a:schemeClr val="accent4"/>
                </a:solidFill>
              </a:rPr>
              <a:t>Student</a:t>
            </a:r>
            <a:r>
              <a:rPr lang="en-GB" b="1" i="1" dirty="0"/>
              <a:t>        </a:t>
            </a:r>
            <a:r>
              <a:rPr lang="en-GB" b="1" i="1" dirty="0">
                <a:solidFill>
                  <a:schemeClr val="bg1"/>
                </a:solidFill>
              </a:rPr>
              <a:t>  : rishitha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Register</a:t>
            </a:r>
            <a:r>
              <a:rPr lang="en-GB" b="1" i="1" dirty="0"/>
              <a:t> </a:t>
            </a:r>
            <a:r>
              <a:rPr lang="en-GB" b="1" i="1" dirty="0">
                <a:solidFill>
                  <a:schemeClr val="accent4"/>
                </a:solidFill>
              </a:rPr>
              <a:t>no</a:t>
            </a:r>
            <a:r>
              <a:rPr lang="en-GB" b="1" i="1" dirty="0"/>
              <a:t> </a:t>
            </a:r>
            <a:r>
              <a:rPr lang="en-GB" b="1" i="1" dirty="0">
                <a:solidFill>
                  <a:schemeClr val="bg1"/>
                </a:solidFill>
              </a:rPr>
              <a:t>  :   36324u18056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Department</a:t>
            </a:r>
            <a:r>
              <a:rPr lang="en-GB" b="1" i="1" dirty="0"/>
              <a:t>    </a:t>
            </a:r>
            <a:r>
              <a:rPr lang="en-GB" b="1" i="1" dirty="0">
                <a:solidFill>
                  <a:schemeClr val="bg1"/>
                </a:solidFill>
              </a:rPr>
              <a:t>:   BSc(computer science)</a:t>
            </a:r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College</a:t>
            </a:r>
            <a:r>
              <a:rPr lang="en-GB" b="1" i="1" dirty="0"/>
              <a:t>         </a:t>
            </a:r>
            <a:r>
              <a:rPr lang="en-GB" b="1" i="1" dirty="0">
                <a:solidFill>
                  <a:schemeClr val="bg1"/>
                </a:solidFill>
              </a:rPr>
              <a:t> :    sree abiraami arts and science College </a:t>
            </a:r>
            <a:endParaRPr lang="en-GB" b="1" i="1" dirty="0"/>
          </a:p>
          <a:p>
            <a:pPr algn="just"/>
            <a:r>
              <a:rPr lang="en-GB" b="1" i="1" dirty="0">
                <a:solidFill>
                  <a:schemeClr val="accent4"/>
                </a:solidFill>
              </a:rPr>
              <a:t>Email ID </a:t>
            </a:r>
            <a:r>
              <a:rPr lang="en-GB" b="1" i="1" dirty="0">
                <a:solidFill>
                  <a:schemeClr val="bg1"/>
                </a:solidFill>
              </a:rPr>
              <a:t> : rishitha08112007@gmail.com</a:t>
            </a:r>
            <a:endParaRPr lang="en-GB" b="1" i="1" dirty="0">
              <a:solidFill>
                <a:schemeClr val="accent4"/>
              </a:solidFill>
            </a:endParaRPr>
          </a:p>
          <a:p>
            <a:pPr algn="just"/>
            <a:endParaRPr lang="en-GB" b="1" i="1" dirty="0"/>
          </a:p>
          <a:p>
            <a:pPr algn="just"/>
            <a:endParaRPr lang="en-GB" b="1" i="1" dirty="0"/>
          </a:p>
          <a:p>
            <a:pPr algn="just"/>
            <a:endParaRPr lang="en-US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6FCDD-B64A-3F53-66E0-792E25B69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735" y="242797"/>
            <a:ext cx="2905778" cy="167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1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18F6-4E3C-13D4-026E-D8452BE0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59" y="149413"/>
            <a:ext cx="5658970" cy="1139264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Result and screenshot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DEA4B-B13D-86F3-3EE7-F2DEB9D12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7941"/>
            <a:ext cx="4944076" cy="5550646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r>
              <a:rPr lang="en-GB" b="1" i="1" dirty="0">
                <a:solidFill>
                  <a:schemeClr val="bg1"/>
                </a:solidFill>
              </a:rPr>
              <a:t>About me : hello I am </a:t>
            </a:r>
            <a:r>
              <a:rPr lang="en-GB" b="1" i="1" dirty="0" err="1">
                <a:solidFill>
                  <a:schemeClr val="bg1"/>
                </a:solidFill>
              </a:rPr>
              <a:t>sribhavnai</a:t>
            </a:r>
            <a:r>
              <a:rPr lang="en-GB" b="1" i="1" dirty="0">
                <a:solidFill>
                  <a:schemeClr val="bg1"/>
                </a:solidFill>
              </a:rPr>
              <a:t>  a passionate and drive professional with a strong focus on html, python, c++. I enjoy turning complex challenge into simple.</a:t>
            </a:r>
          </a:p>
          <a:p>
            <a:endParaRPr lang="en-GB" b="1" i="1" dirty="0">
              <a:solidFill>
                <a:schemeClr val="bg1"/>
              </a:solidFill>
            </a:endParaRPr>
          </a:p>
          <a:p>
            <a:r>
              <a:rPr lang="en-GB" b="1" i="1" dirty="0">
                <a:solidFill>
                  <a:schemeClr val="bg1"/>
                </a:solidFill>
              </a:rPr>
              <a:t>Skills.                                                                                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Html.                                       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Python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C++</a:t>
            </a: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*  Javascript       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95EAC-9324-2E7C-C3EF-AD094F12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924" y="1710112"/>
            <a:ext cx="4542118" cy="404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67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B99A1-4DA0-E04C-6FC8-BDD62151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765" y="102298"/>
            <a:ext cx="9254470" cy="118637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62D8B-3D57-8A29-C96A-D6F9B789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353" y="1288675"/>
            <a:ext cx="6875882" cy="5229412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This Portfolio represents not only the range and depth of work but also the growth. I have experienced throughout this journey. Each piece included gas been thoughfully selected to showcase my skills, creativity and critical thinking. Moving forward I am to continue building on these foundations refining my abilities and emracing new challenge. </a:t>
            </a: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GB" b="1" i="1" dirty="0">
                <a:solidFill>
                  <a:schemeClr val="bg1"/>
                </a:solidFill>
              </a:rPr>
              <a:t>                         </a:t>
            </a:r>
            <a:r>
              <a:rPr lang="en-GB" sz="8000" b="1" i="1" dirty="0">
                <a:solidFill>
                  <a:schemeClr val="bg1"/>
                </a:solidFill>
              </a:rPr>
              <a:t>Thanks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7DFAD9-955E-826C-116A-E32E5C17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621" y="2237513"/>
            <a:ext cx="1833624" cy="238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70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F0A-2345-363C-6E45-C80049F7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619" y="-597649"/>
            <a:ext cx="9905998" cy="354171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GitHub link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0A7F8-CFD6-6830-2A7A-7F4A8D13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472" y="2194486"/>
            <a:ext cx="3527705" cy="1719451"/>
          </a:xfrm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Github</a:t>
            </a:r>
            <a:r>
              <a:rPr lang="en-GB" dirty="0"/>
              <a:t> </a:t>
            </a:r>
            <a:r>
              <a:rPr lang="en-GB" dirty="0">
                <a:solidFill>
                  <a:schemeClr val="bg1"/>
                </a:solidFill>
              </a:rPr>
              <a:t>link</a:t>
            </a:r>
            <a:r>
              <a:rPr lang="en-GB" dirty="0"/>
              <a:t> : rishitha</a:t>
            </a:r>
          </a:p>
          <a:p>
            <a:pPr marL="0" indent="0">
              <a:buNone/>
            </a:pPr>
            <a:r>
              <a:rPr lang="en-GB" dirty="0"/>
              <a:t> portfolio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51011-583A-8FDC-FFE9-EF30A4B3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029" y="1173207"/>
            <a:ext cx="4113353" cy="37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46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C4AC-4D5B-AEF7-D1CA-4D8A254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473529"/>
            <a:ext cx="5091206" cy="1027206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rgbClr val="00B050"/>
                </a:solidFill>
              </a:rPr>
              <a:t>Project</a:t>
            </a:r>
            <a:r>
              <a:rPr lang="en-GB" sz="5400" dirty="0"/>
              <a:t> </a:t>
            </a:r>
            <a:r>
              <a:rPr lang="en-GB" sz="5400" dirty="0">
                <a:solidFill>
                  <a:srgbClr val="00B050"/>
                </a:solidFill>
              </a:rPr>
              <a:t>title</a:t>
            </a:r>
            <a:r>
              <a:rPr lang="en-GB" sz="5400" dirty="0"/>
              <a:t>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3D475-961C-1CC6-8789-352810E12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6501" y="2219620"/>
            <a:ext cx="4735558" cy="1027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>
                <a:solidFill>
                  <a:schemeClr val="bg1"/>
                </a:solidFill>
              </a:rPr>
              <a:t>*</a:t>
            </a:r>
            <a:r>
              <a:rPr lang="en-GB" sz="4800" dirty="0"/>
              <a:t> </a:t>
            </a:r>
            <a:r>
              <a:rPr lang="en-GB" sz="4800" dirty="0">
                <a:solidFill>
                  <a:schemeClr val="accent4"/>
                </a:solidFill>
              </a:rPr>
              <a:t>Digital portfolio </a:t>
            </a:r>
            <a:endParaRPr lang="en-US" sz="4800" dirty="0">
              <a:solidFill>
                <a:schemeClr val="accent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CD00F-1254-3D58-7A36-516AEB01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7" y="1500735"/>
            <a:ext cx="4829175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1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5DE1-7D01-45B9-C320-6659083EB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2794"/>
            <a:ext cx="3004763" cy="989853"/>
          </a:xfrm>
        </p:spPr>
        <p:txBody>
          <a:bodyPr/>
          <a:lstStyle/>
          <a:p>
            <a:r>
              <a:rPr lang="en-GB" sz="4800" b="1" dirty="0">
                <a:solidFill>
                  <a:srgbClr val="00B050"/>
                </a:solidFill>
              </a:rPr>
              <a:t>Agenda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4608B-9E92-345A-B942-5E2F0E93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8897" y="1372722"/>
            <a:ext cx="3697941" cy="4715807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r>
              <a:rPr lang="en-GB" sz="2000" b="1" i="1" dirty="0"/>
              <a:t>Problem statement </a:t>
            </a:r>
          </a:p>
          <a:p>
            <a:r>
              <a:rPr lang="en-GB" sz="2000" b="1" i="1" dirty="0"/>
              <a:t>Project overview </a:t>
            </a:r>
          </a:p>
          <a:p>
            <a:r>
              <a:rPr lang="en-GB" sz="2000" b="1" i="1" dirty="0"/>
              <a:t>End user</a:t>
            </a:r>
          </a:p>
          <a:p>
            <a:r>
              <a:rPr lang="en-GB" sz="2000" b="1" i="1" dirty="0"/>
              <a:t>Tools And technologies</a:t>
            </a:r>
          </a:p>
          <a:p>
            <a:r>
              <a:rPr lang="en-GB" sz="2000" b="1" i="1" dirty="0"/>
              <a:t>Portfolio design and layout </a:t>
            </a:r>
          </a:p>
          <a:p>
            <a:r>
              <a:rPr lang="en-GB" sz="2000" b="1" i="1" dirty="0"/>
              <a:t>Features and functionality </a:t>
            </a:r>
          </a:p>
          <a:p>
            <a:r>
              <a:rPr lang="en-GB" sz="2000" b="1" i="1" dirty="0"/>
              <a:t>Result and screenshot </a:t>
            </a:r>
          </a:p>
          <a:p>
            <a:r>
              <a:rPr lang="en-GB" sz="2000" b="1" i="1" dirty="0"/>
              <a:t>Conclusion</a:t>
            </a:r>
          </a:p>
          <a:p>
            <a:r>
              <a:rPr lang="en-GB" sz="2000" b="1" i="1" dirty="0"/>
              <a:t>Git Hub link</a:t>
            </a:r>
          </a:p>
          <a:p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B33F9-BA3B-1F45-E9D5-219AC7AB5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646" y="242794"/>
            <a:ext cx="3697941" cy="33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46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4227-8502-F53C-7525-606EFAFBD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706" y="280148"/>
            <a:ext cx="4967941" cy="1139264"/>
          </a:xfrm>
        </p:spPr>
        <p:txBody>
          <a:bodyPr>
            <a:normAutofit/>
          </a:bodyPr>
          <a:lstStyle/>
          <a:p>
            <a:r>
              <a:rPr lang="en-GB" sz="4000" b="1" i="1" dirty="0">
                <a:solidFill>
                  <a:srgbClr val="00B050"/>
                </a:solidFill>
              </a:rPr>
              <a:t>Problem</a:t>
            </a:r>
            <a:r>
              <a:rPr lang="en-GB" sz="4000" b="1" i="1" dirty="0"/>
              <a:t> </a:t>
            </a:r>
            <a:r>
              <a:rPr lang="en-GB" sz="4000" b="1" i="1" dirty="0">
                <a:solidFill>
                  <a:srgbClr val="00B050"/>
                </a:solidFill>
              </a:rPr>
              <a:t>statement</a:t>
            </a:r>
            <a:r>
              <a:rPr lang="en-GB" sz="4000" b="1" i="1" dirty="0"/>
              <a:t> </a:t>
            </a:r>
            <a:endParaRPr lang="en-US" sz="4000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C6D7-D716-75E2-228A-1F36D23F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146" y="1419411"/>
            <a:ext cx="6480735" cy="4967941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/>
              <a:t>Many people struggle to keep track of their daily Spending and savings.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Existing Budgeting tools are often  complex   or require login   account. This project  solves that by creating a Simple, lightweight Budget tracker using html css , and javascript that allows user to add income/Expenses and see a Real-time balance – all in one page.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/>
              <a:t>The goal was to redesign the navigation  and interface to improve usability and  retention</a:t>
            </a:r>
            <a:endParaRPr lang="en-US" b="1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DD24F-4D0D-8D14-9B39-FA7FA7E14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119" y="1973171"/>
            <a:ext cx="3141382" cy="318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0F093-A914-9A16-965D-E027054A0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794" y="168088"/>
            <a:ext cx="4583206" cy="898711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rgbClr val="00B050"/>
                </a:solidFill>
              </a:rPr>
              <a:t>Project</a:t>
            </a:r>
            <a:r>
              <a:rPr lang="en-GB" sz="4000" dirty="0"/>
              <a:t> </a:t>
            </a:r>
            <a:r>
              <a:rPr lang="en-GB" sz="4000" dirty="0">
                <a:solidFill>
                  <a:srgbClr val="00B050"/>
                </a:solidFill>
              </a:rPr>
              <a:t>overview</a:t>
            </a:r>
            <a:r>
              <a:rPr lang="en-GB" sz="4000" dirty="0"/>
              <a:t>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781DA-6D74-667B-5B83-E953B4EE7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0" y="1270000"/>
            <a:ext cx="5976471" cy="5419912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To design and develop  a digital portfolio that Showcase  Personal skills achievement, project, and professional Experiences in a visually engaging and accessible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Serve as a tool for academic, freelance, or job opportunity.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Centralize all key the information In one digital location.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 professional, interactive, and visually appealing digital portfolio that effectively  Communicates the individuals  brand and capabilities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Highlights Individual  Strength and Creativity.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9697A-99C5-88C6-3BD2-3393F128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29" y="1857421"/>
            <a:ext cx="2991971" cy="32039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00638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0F8D-F0B3-5F34-E488-229605BC1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9412" y="121398"/>
            <a:ext cx="3324412" cy="1204632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C00000"/>
                </a:solidFill>
              </a:rPr>
              <a:t>End</a:t>
            </a:r>
            <a:r>
              <a:rPr lang="en-GB" sz="5400" dirty="0"/>
              <a:t> </a:t>
            </a:r>
            <a:r>
              <a:rPr lang="en-GB" sz="5400" dirty="0">
                <a:solidFill>
                  <a:srgbClr val="C00000"/>
                </a:solidFill>
              </a:rPr>
              <a:t>users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ECE8E-D619-6D7C-3686-36235800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559" y="1326030"/>
            <a:ext cx="5263029" cy="4893235"/>
          </a:xfrm>
          <a:solidFill>
            <a:schemeClr val="tx1"/>
          </a:solidFill>
          <a:ln>
            <a:solidFill>
              <a:schemeClr val="accent6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A software  of web Portfolio</a:t>
            </a:r>
            <a:r>
              <a:rPr lang="en-GB" b="1" i="1" dirty="0">
                <a:solidFill>
                  <a:schemeClr val="bg1"/>
                </a:solidFill>
              </a:rPr>
              <a:t> – where the end user is interacting with someone’s online portfolio(eg. Designer developer)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Student</a:t>
            </a:r>
            <a:r>
              <a:rPr lang="en-GB" b="1" i="1" dirty="0">
                <a:solidFill>
                  <a:schemeClr val="bg1"/>
                </a:solidFill>
              </a:rPr>
              <a:t> – To showcase achievement project and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Employers</a:t>
            </a:r>
            <a:r>
              <a:rPr lang="en-GB" b="1" i="1" dirty="0">
                <a:solidFill>
                  <a:schemeClr val="bg1"/>
                </a:solidFill>
              </a:rPr>
              <a:t> -To evaluate Candidate through their portfolio links. 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4"/>
                </a:solidFill>
              </a:rPr>
              <a:t>IT system </a:t>
            </a:r>
            <a:r>
              <a:rPr lang="en-GB" b="1" i="1" dirty="0">
                <a:solidFill>
                  <a:schemeClr val="bg1"/>
                </a:solidFill>
              </a:rPr>
              <a:t>- For Interval It tools employee using system are the end user.</a:t>
            </a: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E83536-EB5F-1271-97C2-6AB7A4CE9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148" y="1836924"/>
            <a:ext cx="261470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79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2F04-1BEB-5938-C5DD-85047514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089" y="242794"/>
            <a:ext cx="5864411" cy="1101912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Tools and technologies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190B8-70D6-37CB-2710-9F47FCE8A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157942"/>
            <a:ext cx="5109882" cy="5457264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Website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builders</a:t>
            </a:r>
            <a:r>
              <a:rPr lang="en-GB" b="1" i="1" dirty="0">
                <a:solidFill>
                  <a:schemeClr val="bg1"/>
                </a:solidFill>
              </a:rPr>
              <a:t> : WordPress , wix ,  Google sites or github.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Coding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language</a:t>
            </a:r>
            <a:r>
              <a:rPr lang="en-GB" b="1" i="1" dirty="0">
                <a:solidFill>
                  <a:schemeClr val="bg1"/>
                </a:solidFill>
              </a:rPr>
              <a:t> : html , css , javascript.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Version</a:t>
            </a:r>
            <a:r>
              <a:rPr lang="en-GB" b="1" i="1" dirty="0">
                <a:solidFill>
                  <a:schemeClr val="bg1"/>
                </a:solidFill>
              </a:rPr>
              <a:t> </a:t>
            </a:r>
            <a:r>
              <a:rPr lang="en-GB" b="1" i="1" dirty="0">
                <a:solidFill>
                  <a:schemeClr val="accent1"/>
                </a:solidFill>
              </a:rPr>
              <a:t>control</a:t>
            </a:r>
            <a:r>
              <a:rPr lang="en-GB" b="1" i="1" dirty="0">
                <a:solidFill>
                  <a:schemeClr val="bg1"/>
                </a:solidFill>
              </a:rPr>
              <a:t> : Git and github for managing project or version and updates.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Cloud storage</a:t>
            </a:r>
            <a:r>
              <a:rPr lang="en-GB" b="1" i="1" dirty="0">
                <a:solidFill>
                  <a:schemeClr val="bg1"/>
                </a:solidFill>
              </a:rPr>
              <a:t> : Google drive , Dropbox for storing and sharing document and media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chemeClr val="accent1"/>
                </a:solidFill>
              </a:rPr>
              <a:t>Figma</a:t>
            </a:r>
            <a:r>
              <a:rPr lang="en-GB" b="1" i="1" dirty="0">
                <a:solidFill>
                  <a:schemeClr val="bg1"/>
                </a:solidFill>
              </a:rPr>
              <a:t> : Ui/ux design , prototyping. </a:t>
            </a:r>
          </a:p>
          <a:p>
            <a:pPr marL="457200" indent="-457200">
              <a:buFont typeface="+mj-lt"/>
              <a:buAutoNum type="arabicPeriod"/>
            </a:pPr>
            <a:endParaRPr lang="en-US" b="1" i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B6756-B632-DE2F-1D4D-A0DF043FB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089" y="1658096"/>
            <a:ext cx="3710036" cy="37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1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08574-29EB-F6B4-B85F-EBD8866A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060" y="-392206"/>
            <a:ext cx="6872940" cy="1718235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Portfolio design and layout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F88DB10-63F7-BDCD-694F-6E249E94D6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453529" y="1124743"/>
            <a:ext cx="5621618" cy="5430698"/>
          </a:xfrm>
          <a:prstGeom prst="rect">
            <a:avLst/>
          </a:prstGeom>
          <a:solidFill>
            <a:schemeClr val="tx1"/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Home</a:t>
            </a:r>
            <a:r>
              <a:rPr lang="en-GB" b="1" i="1" dirty="0">
                <a:solidFill>
                  <a:schemeClr val="bg1"/>
                </a:solidFill>
              </a:rPr>
              <a:t> : Engaging In introduction with professional Photo and a brief tagline.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About me</a:t>
            </a:r>
            <a:r>
              <a:rPr lang="en-GB" b="1" i="1" dirty="0">
                <a:solidFill>
                  <a:schemeClr val="bg1"/>
                </a:solidFill>
              </a:rPr>
              <a:t> : Short bio detailing background, interest and career goal.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Certificate</a:t>
            </a:r>
            <a:r>
              <a:rPr lang="en-GB" b="1" i="1" dirty="0">
                <a:solidFill>
                  <a:schemeClr val="bg1"/>
                </a:solidFill>
              </a:rPr>
              <a:t> : display of earned certification with visual are downloading links.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Skills</a:t>
            </a:r>
            <a:r>
              <a:rPr lang="en-GB" b="1" i="1" dirty="0">
                <a:solidFill>
                  <a:schemeClr val="bg1"/>
                </a:solidFill>
              </a:rPr>
              <a:t> : Visual skills bar or icons for technical and soft skills.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Conference</a:t>
            </a:r>
            <a:r>
              <a:rPr lang="en-GB" b="1" i="1" dirty="0">
                <a:solidFill>
                  <a:schemeClr val="bg1"/>
                </a:solidFill>
              </a:rPr>
              <a:t> : Details of conference attend are present.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i="1" dirty="0">
                <a:solidFill>
                  <a:srgbClr val="002060"/>
                </a:solidFill>
              </a:rPr>
              <a:t>Layout</a:t>
            </a:r>
            <a:r>
              <a:rPr lang="en-GB" b="1" i="1" dirty="0">
                <a:solidFill>
                  <a:schemeClr val="bg1"/>
                </a:solidFill>
              </a:rPr>
              <a:t> : clean Grid based format.</a:t>
            </a: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GB" b="1" i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754D0-4E2F-56AB-ADF2-AF60D8D42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80" y="2000250"/>
            <a:ext cx="36244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8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E5E1-163B-1518-965E-4155FF024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3" y="-616325"/>
            <a:ext cx="6139422" cy="2390589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Features and functionality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18F37A-13D1-BD0D-94F9-DE291A36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500" y="1270000"/>
            <a:ext cx="5658970" cy="5453528"/>
          </a:xfrm>
          <a:solidFill>
            <a:schemeClr val="tx1"/>
          </a:solidFill>
          <a:ln>
            <a:solidFill>
              <a:schemeClr val="accent4"/>
            </a:solidFill>
          </a:ln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Home page with introduction and personal branding.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About me section (bio, skills, certificate)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Portfolio project ( images , links, description, tech used, features)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Interactive elements (eg. Animation , hover effect)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Responsive design (mobile – friendly)</a:t>
            </a:r>
          </a:p>
          <a:p>
            <a:pPr marL="457200" indent="-457200">
              <a:buFont typeface="+mj-lt"/>
              <a:buAutoNum type="arabicPeriod"/>
            </a:pPr>
            <a:r>
              <a:rPr lang="en-GB" b="1" dirty="0">
                <a:solidFill>
                  <a:schemeClr val="bg1"/>
                </a:solidFill>
              </a:rPr>
              <a:t>Tech stack (eg. React, node.js, mongoDB)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37353-6903-8EC6-18D5-E384239A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730" y="2162364"/>
            <a:ext cx="2782794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Digital portfolio </vt:lpstr>
      <vt:lpstr>Project title </vt:lpstr>
      <vt:lpstr>Agenda 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functionality </vt:lpstr>
      <vt:lpstr>Result and screenshot 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Manisha Manisha</dc:creator>
  <cp:lastModifiedBy>Manisha Manisha</cp:lastModifiedBy>
  <cp:revision>18</cp:revision>
  <dcterms:created xsi:type="dcterms:W3CDTF">2025-08-29T16:04:19Z</dcterms:created>
  <dcterms:modified xsi:type="dcterms:W3CDTF">2025-09-03T14:00:11Z</dcterms:modified>
</cp:coreProperties>
</file>