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13093ba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13093ba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13093ba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13093ba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13093ba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13093ba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13093ba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13093ba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b13093ba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b13093ba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13093ba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13093ba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13093ba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13093ba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13093ba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b13093ba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13093ba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b13093ba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13093ba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13093ba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tA15NyR_7R3Q3Wnd3-QAyuHa4vSnTka8?usp=sharing" TargetMode="External"/><Relationship Id="rId4" Type="http://schemas.openxmlformats.org/officeDocument/2006/relationships/hyperlink" Target="https://colab.research.google.com/drive/1999BDrsJNIbV-kEq9iNC4ToEm86eZK3D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3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258: Image Captioning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Ninjas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44"/>
              <a:t>Shreya Goyal</a:t>
            </a:r>
            <a:endParaRPr sz="26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44"/>
              <a:t>Rishitha Bandi</a:t>
            </a:r>
            <a:endParaRPr sz="26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44"/>
              <a:t>Bhuvana</a:t>
            </a:r>
            <a:endParaRPr sz="2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TFX Airflow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450" y="1987450"/>
            <a:ext cx="739827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225" y="1987450"/>
            <a:ext cx="613584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MSCOCO Dataset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FFFFF"/>
                </a:highlight>
              </a:rPr>
              <a:t>The dataset contains over 82,000 images, each of which has at least 5 different caption annotations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Teacher forcing technique 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which </a:t>
            </a: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is method for quickly and efficiently training recurrent neural network models that use the ground truth from a prior time step as input.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Attention based RNN to improve the performance of encoder decoder model for long captions.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checkpoints to save best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Flask application using saved checkpoint.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325" y="1194200"/>
            <a:ext cx="5004826" cy="37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20163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5"/>
              <a:t>TF</a:t>
            </a:r>
            <a:r>
              <a:rPr lang="en" sz="2377"/>
              <a:t>2</a:t>
            </a:r>
            <a:r>
              <a:rPr lang="en" sz="2155"/>
              <a:t> colab:</a:t>
            </a:r>
            <a:endParaRPr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5"/>
              <a:t>TFX colab:</a:t>
            </a:r>
            <a:r>
              <a:rPr lang="en" sz="2155"/>
              <a:t> </a:t>
            </a:r>
            <a:endParaRPr sz="2155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309900" y="1318650"/>
            <a:ext cx="510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https://colab.research.google.com/drive/1tA15NyR_7R3Q3Wnd3-QAyuHa4vSnTka8?usp=sharing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310050" y="2106300"/>
            <a:ext cx="510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https://colab.research.google.com/drive/1999BDrsJNIbV-kEq9iNC4ToEm86eZK3D?usp=sharing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Prediction: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500" y="2053250"/>
            <a:ext cx="489707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Prediction: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363" y="2158650"/>
            <a:ext cx="6106870" cy="298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TFX Airflow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4" cy="2572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