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1" r:id="rId1"/>
  </p:sldMasterIdLst>
  <p:notesMasterIdLst>
    <p:notesMasterId r:id="rId8"/>
  </p:notesMasterIdLst>
  <p:sldIdLst>
    <p:sldId id="256" r:id="rId2"/>
    <p:sldId id="264" r:id="rId3"/>
    <p:sldId id="257" r:id="rId4"/>
    <p:sldId id="262" r:id="rId5"/>
    <p:sldId id="263"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71BD4-3674-BF4D-8975-A3D33FA628A2}" v="1012" dt="2022-12-11T23:07:57.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53"/>
    <p:restoredTop sz="94682"/>
  </p:normalViewPr>
  <p:slideViewPr>
    <p:cSldViewPr snapToGrid="0">
      <p:cViewPr varScale="1">
        <p:scale>
          <a:sx n="65" d="100"/>
          <a:sy n="65" d="100"/>
        </p:scale>
        <p:origin x="208" y="1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pili, Abhinav" userId="516854c1-cd2c-4d8f-8dcd-3bd1b1089c49" providerId="ADAL" clId="{CBA71BD4-3674-BF4D-8975-A3D33FA628A2}"/>
    <pc:docChg chg="undo custSel addSld delSld modSld sldOrd addMainMaster delMainMaster modMainMaster">
      <pc:chgData name="Thupili, Abhinav" userId="516854c1-cd2c-4d8f-8dcd-3bd1b1089c49" providerId="ADAL" clId="{CBA71BD4-3674-BF4D-8975-A3D33FA628A2}" dt="2022-12-12T00:03:39.825" v="5525" actId="20577"/>
      <pc:docMkLst>
        <pc:docMk/>
      </pc:docMkLst>
      <pc:sldChg chg="addSp delSp modSp mod setBg modClrScheme addAnim delDesignElem chgLayout">
        <pc:chgData name="Thupili, Abhinav" userId="516854c1-cd2c-4d8f-8dcd-3bd1b1089c49" providerId="ADAL" clId="{CBA71BD4-3674-BF4D-8975-A3D33FA628A2}" dt="2022-12-08T20:05:01.762" v="5418" actId="1076"/>
        <pc:sldMkLst>
          <pc:docMk/>
          <pc:sldMk cId="1832228362" sldId="256"/>
        </pc:sldMkLst>
        <pc:spChg chg="mod">
          <ac:chgData name="Thupili, Abhinav" userId="516854c1-cd2c-4d8f-8dcd-3bd1b1089c49" providerId="ADAL" clId="{CBA71BD4-3674-BF4D-8975-A3D33FA628A2}" dt="2022-12-08T19:56:28.951" v="5368" actId="1076"/>
          <ac:spMkLst>
            <pc:docMk/>
            <pc:sldMk cId="1832228362" sldId="256"/>
            <ac:spMk id="2" creationId="{CCA1065B-025D-968E-7CF6-C8AD2E465A01}"/>
          </ac:spMkLst>
        </pc:spChg>
        <pc:spChg chg="del mod">
          <ac:chgData name="Thupili, Abhinav" userId="516854c1-cd2c-4d8f-8dcd-3bd1b1089c49" providerId="ADAL" clId="{CBA71BD4-3674-BF4D-8975-A3D33FA628A2}" dt="2022-12-08T15:28:36.236" v="3640" actId="478"/>
          <ac:spMkLst>
            <pc:docMk/>
            <pc:sldMk cId="1832228362" sldId="256"/>
            <ac:spMk id="3" creationId="{B415D286-40E6-ECBF-6B35-67D9B0260465}"/>
          </ac:spMkLst>
        </pc:spChg>
        <pc:spChg chg="add del mod">
          <ac:chgData name="Thupili, Abhinav" userId="516854c1-cd2c-4d8f-8dcd-3bd1b1089c49" providerId="ADAL" clId="{CBA71BD4-3674-BF4D-8975-A3D33FA628A2}" dt="2022-12-08T19:56:43.568" v="5370" actId="767"/>
          <ac:spMkLst>
            <pc:docMk/>
            <pc:sldMk cId="1832228362" sldId="256"/>
            <ac:spMk id="5" creationId="{F65BD075-5DB4-CED1-E7E0-DA3C003277DE}"/>
          </ac:spMkLst>
        </pc:spChg>
        <pc:spChg chg="add del">
          <ac:chgData name="Thupili, Abhinav" userId="516854c1-cd2c-4d8f-8dcd-3bd1b1089c49" providerId="ADAL" clId="{CBA71BD4-3674-BF4D-8975-A3D33FA628A2}" dt="2022-12-08T19:55:57.170" v="5355" actId="26606"/>
          <ac:spMkLst>
            <pc:docMk/>
            <pc:sldMk cId="1832228362" sldId="256"/>
            <ac:spMk id="8" creationId="{51B680D3-33DA-4AED-8452-A96B49AAA8D8}"/>
          </ac:spMkLst>
        </pc:spChg>
        <pc:spChg chg="add mod">
          <ac:chgData name="Thupili, Abhinav" userId="516854c1-cd2c-4d8f-8dcd-3bd1b1089c49" providerId="ADAL" clId="{CBA71BD4-3674-BF4D-8975-A3D33FA628A2}" dt="2022-12-08T20:05:01.762" v="5418" actId="1076"/>
          <ac:spMkLst>
            <pc:docMk/>
            <pc:sldMk cId="1832228362" sldId="256"/>
            <ac:spMk id="9" creationId="{100B6C43-0BDE-E556-0B20-6C0962485FDB}"/>
          </ac:spMkLst>
        </pc:spChg>
        <pc:spChg chg="add del">
          <ac:chgData name="Thupili, Abhinav" userId="516854c1-cd2c-4d8f-8dcd-3bd1b1089c49" providerId="ADAL" clId="{CBA71BD4-3674-BF4D-8975-A3D33FA628A2}" dt="2022-12-02T16:25:39.300" v="10" actId="26606"/>
          <ac:spMkLst>
            <pc:docMk/>
            <pc:sldMk cId="1832228362" sldId="256"/>
            <ac:spMk id="9" creationId="{37FDDF72-DE39-4F99-A3C1-DD9D7815D7DB}"/>
          </ac:spMkLst>
        </pc:spChg>
        <pc:spChg chg="add del">
          <ac:chgData name="Thupili, Abhinav" userId="516854c1-cd2c-4d8f-8dcd-3bd1b1089c49" providerId="ADAL" clId="{CBA71BD4-3674-BF4D-8975-A3D33FA628A2}" dt="2022-12-02T16:25:39.300" v="10" actId="26606"/>
          <ac:spMkLst>
            <pc:docMk/>
            <pc:sldMk cId="1832228362" sldId="256"/>
            <ac:spMk id="11" creationId="{5E4ECE80-3AD1-450C-B62A-98788F193948}"/>
          </ac:spMkLst>
        </pc:spChg>
        <pc:spChg chg="add del">
          <ac:chgData name="Thupili, Abhinav" userId="516854c1-cd2c-4d8f-8dcd-3bd1b1089c49" providerId="ADAL" clId="{CBA71BD4-3674-BF4D-8975-A3D33FA628A2}" dt="2022-12-02T16:25:39.300" v="10" actId="26606"/>
          <ac:spMkLst>
            <pc:docMk/>
            <pc:sldMk cId="1832228362" sldId="256"/>
            <ac:spMk id="13" creationId="{C4056FD6-9767-4B1A-ACC2-9883F6A5B86D}"/>
          </ac:spMkLst>
        </pc:spChg>
        <pc:spChg chg="add del">
          <ac:chgData name="Thupili, Abhinav" userId="516854c1-cd2c-4d8f-8dcd-3bd1b1089c49" providerId="ADAL" clId="{CBA71BD4-3674-BF4D-8975-A3D33FA628A2}" dt="2022-12-08T19:55:57.170" v="5355" actId="26606"/>
          <ac:spMkLst>
            <pc:docMk/>
            <pc:sldMk cId="1832228362" sldId="256"/>
            <ac:spMk id="15" creationId="{AB854EE0-7215-4BC8-8518-42D6DB20653B}"/>
          </ac:spMkLst>
        </pc:spChg>
        <pc:spChg chg="add del">
          <ac:chgData name="Thupili, Abhinav" userId="516854c1-cd2c-4d8f-8dcd-3bd1b1089c49" providerId="ADAL" clId="{CBA71BD4-3674-BF4D-8975-A3D33FA628A2}" dt="2022-12-08T19:55:57.170" v="5355" actId="26606"/>
          <ac:spMkLst>
            <pc:docMk/>
            <pc:sldMk cId="1832228362" sldId="256"/>
            <ac:spMk id="17" creationId="{2170F728-C2F1-46CE-BA22-F8F0CDF9CFFB}"/>
          </ac:spMkLst>
        </pc:spChg>
        <pc:spChg chg="add del">
          <ac:chgData name="Thupili, Abhinav" userId="516854c1-cd2c-4d8f-8dcd-3bd1b1089c49" providerId="ADAL" clId="{CBA71BD4-3674-BF4D-8975-A3D33FA628A2}" dt="2022-12-07T17:50:55.510" v="47"/>
          <ac:spMkLst>
            <pc:docMk/>
            <pc:sldMk cId="1832228362" sldId="256"/>
            <ac:spMk id="18" creationId="{EB614023-3F38-44EB-8ABB-B52E5B9E222A}"/>
          </ac:spMkLst>
        </pc:spChg>
        <pc:spChg chg="add del">
          <ac:chgData name="Thupili, Abhinav" userId="516854c1-cd2c-4d8f-8dcd-3bd1b1089c49" providerId="ADAL" clId="{CBA71BD4-3674-BF4D-8975-A3D33FA628A2}" dt="2022-12-08T19:55:57.170" v="5355" actId="26606"/>
          <ac:spMkLst>
            <pc:docMk/>
            <pc:sldMk cId="1832228362" sldId="256"/>
            <ac:spMk id="19" creationId="{212791CF-354A-4144-A3C0-4AC897843315}"/>
          </ac:spMkLst>
        </pc:spChg>
        <pc:spChg chg="add del">
          <ac:chgData name="Thupili, Abhinav" userId="516854c1-cd2c-4d8f-8dcd-3bd1b1089c49" providerId="ADAL" clId="{CBA71BD4-3674-BF4D-8975-A3D33FA628A2}" dt="2022-12-07T17:50:55.510" v="47"/>
          <ac:spMkLst>
            <pc:docMk/>
            <pc:sldMk cId="1832228362" sldId="256"/>
            <ac:spMk id="20" creationId="{8C5F9310-ED3E-45B9-9D97-AC0F2C89009B}"/>
          </ac:spMkLst>
        </pc:spChg>
        <pc:spChg chg="add del">
          <ac:chgData name="Thupili, Abhinav" userId="516854c1-cd2c-4d8f-8dcd-3bd1b1089c49" providerId="ADAL" clId="{CBA71BD4-3674-BF4D-8975-A3D33FA628A2}" dt="2022-12-08T19:56:00.649" v="5357" actId="26606"/>
          <ac:spMkLst>
            <pc:docMk/>
            <pc:sldMk cId="1832228362" sldId="256"/>
            <ac:spMk id="21" creationId="{41704883-D088-4683-A1FD-AEE53B336130}"/>
          </ac:spMkLst>
        </pc:spChg>
        <pc:spChg chg="add del">
          <ac:chgData name="Thupili, Abhinav" userId="516854c1-cd2c-4d8f-8dcd-3bd1b1089c49" providerId="ADAL" clId="{CBA71BD4-3674-BF4D-8975-A3D33FA628A2}" dt="2022-12-07T17:50:55.510" v="47"/>
          <ac:spMkLst>
            <pc:docMk/>
            <pc:sldMk cId="1832228362" sldId="256"/>
            <ac:spMk id="22" creationId="{8D2A0DB3-EF43-4032-9B27-954E12CCB688}"/>
          </ac:spMkLst>
        </pc:spChg>
        <pc:spChg chg="add del">
          <ac:chgData name="Thupili, Abhinav" userId="516854c1-cd2c-4d8f-8dcd-3bd1b1089c49" providerId="ADAL" clId="{CBA71BD4-3674-BF4D-8975-A3D33FA628A2}" dt="2022-12-08T19:56:00.649" v="5357" actId="26606"/>
          <ac:spMkLst>
            <pc:docMk/>
            <pc:sldMk cId="1832228362" sldId="256"/>
            <ac:spMk id="23" creationId="{A9C04EC1-26B9-40BD-84A6-B2C0A913D0F9}"/>
          </ac:spMkLst>
        </pc:spChg>
        <pc:spChg chg="add del">
          <ac:chgData name="Thupili, Abhinav" userId="516854c1-cd2c-4d8f-8dcd-3bd1b1089c49" providerId="ADAL" clId="{CBA71BD4-3674-BF4D-8975-A3D33FA628A2}" dt="2022-12-08T19:56:00.649" v="5357" actId="26606"/>
          <ac:spMkLst>
            <pc:docMk/>
            <pc:sldMk cId="1832228362" sldId="256"/>
            <ac:spMk id="24" creationId="{9BAB74E2-5A82-47FD-BBB4-BFD47779FFB9}"/>
          </ac:spMkLst>
        </pc:spChg>
        <pc:spChg chg="add del">
          <ac:chgData name="Thupili, Abhinav" userId="516854c1-cd2c-4d8f-8dcd-3bd1b1089c49" providerId="ADAL" clId="{CBA71BD4-3674-BF4D-8975-A3D33FA628A2}" dt="2022-12-08T19:56:00.649" v="5357" actId="26606"/>
          <ac:spMkLst>
            <pc:docMk/>
            <pc:sldMk cId="1832228362" sldId="256"/>
            <ac:spMk id="25" creationId="{9C4FFB60-A034-4994-8F55-E38D4F31C874}"/>
          </ac:spMkLst>
        </pc:spChg>
        <pc:spChg chg="add">
          <ac:chgData name="Thupili, Abhinav" userId="516854c1-cd2c-4d8f-8dcd-3bd1b1089c49" providerId="ADAL" clId="{CBA71BD4-3674-BF4D-8975-A3D33FA628A2}" dt="2022-12-08T19:56:00.663" v="5358" actId="26606"/>
          <ac:spMkLst>
            <pc:docMk/>
            <pc:sldMk cId="1832228362" sldId="256"/>
            <ac:spMk id="27" creationId="{C8221A89-FE35-4C46-8874-69154D2A8CCA}"/>
          </ac:spMkLst>
        </pc:spChg>
        <pc:spChg chg="add">
          <ac:chgData name="Thupili, Abhinav" userId="516854c1-cd2c-4d8f-8dcd-3bd1b1089c49" providerId="ADAL" clId="{CBA71BD4-3674-BF4D-8975-A3D33FA628A2}" dt="2022-12-08T19:56:00.663" v="5358" actId="26606"/>
          <ac:spMkLst>
            <pc:docMk/>
            <pc:sldMk cId="1832228362" sldId="256"/>
            <ac:spMk id="28" creationId="{259ACC7A-6809-44E9-A594-85696A6C2BED}"/>
          </ac:spMkLst>
        </pc:spChg>
        <pc:spChg chg="add">
          <ac:chgData name="Thupili, Abhinav" userId="516854c1-cd2c-4d8f-8dcd-3bd1b1089c49" providerId="ADAL" clId="{CBA71BD4-3674-BF4D-8975-A3D33FA628A2}" dt="2022-12-08T19:56:00.663" v="5358" actId="26606"/>
          <ac:spMkLst>
            <pc:docMk/>
            <pc:sldMk cId="1832228362" sldId="256"/>
            <ac:spMk id="29" creationId="{79E62B6A-C5F9-4D52-9F66-8777358274F9}"/>
          </ac:spMkLst>
        </pc:spChg>
        <pc:spChg chg="add">
          <ac:chgData name="Thupili, Abhinav" userId="516854c1-cd2c-4d8f-8dcd-3bd1b1089c49" providerId="ADAL" clId="{CBA71BD4-3674-BF4D-8975-A3D33FA628A2}" dt="2022-12-08T19:56:00.663" v="5358" actId="26606"/>
          <ac:spMkLst>
            <pc:docMk/>
            <pc:sldMk cId="1832228362" sldId="256"/>
            <ac:spMk id="30" creationId="{95F95C49-E748-4D32-8417-22E5B6A6F5E1}"/>
          </ac:spMkLst>
        </pc:spChg>
        <pc:spChg chg="add">
          <ac:chgData name="Thupili, Abhinav" userId="516854c1-cd2c-4d8f-8dcd-3bd1b1089c49" providerId="ADAL" clId="{CBA71BD4-3674-BF4D-8975-A3D33FA628A2}" dt="2022-12-08T19:56:00.663" v="5358" actId="26606"/>
          <ac:spMkLst>
            <pc:docMk/>
            <pc:sldMk cId="1832228362" sldId="256"/>
            <ac:spMk id="31" creationId="{E2AE10EC-5E3B-4FC0-B43F-1E44500096E5}"/>
          </ac:spMkLst>
        </pc:spChg>
        <pc:grpChg chg="add del">
          <ac:chgData name="Thupili, Abhinav" userId="516854c1-cd2c-4d8f-8dcd-3bd1b1089c49" providerId="ADAL" clId="{CBA71BD4-3674-BF4D-8975-A3D33FA628A2}" dt="2022-12-08T19:55:57.170" v="5355" actId="26606"/>
          <ac:grpSpMkLst>
            <pc:docMk/>
            <pc:sldMk cId="1832228362" sldId="256"/>
            <ac:grpSpMk id="6" creationId="{8ECF6E53-BD29-4C0D-9AD3-3E1708826A6C}"/>
          </ac:grpSpMkLst>
        </pc:grpChg>
        <pc:picChg chg="add mod ord">
          <ac:chgData name="Thupili, Abhinav" userId="516854c1-cd2c-4d8f-8dcd-3bd1b1089c49" providerId="ADAL" clId="{CBA71BD4-3674-BF4D-8975-A3D33FA628A2}" dt="2022-12-08T19:57:04.649" v="5375" actId="14100"/>
          <ac:picMkLst>
            <pc:docMk/>
            <pc:sldMk cId="1832228362" sldId="256"/>
            <ac:picMk id="4" creationId="{C315860B-9B7F-47B4-7762-F1A95F991D34}"/>
          </ac:picMkLst>
        </pc:picChg>
      </pc:sldChg>
      <pc:sldChg chg="addSp delSp modSp new mod setBg addAnim modAnim delDesignElem">
        <pc:chgData name="Thupili, Abhinav" userId="516854c1-cd2c-4d8f-8dcd-3bd1b1089c49" providerId="ADAL" clId="{CBA71BD4-3674-BF4D-8975-A3D33FA628A2}" dt="2022-12-11T23:07:57.994" v="5488"/>
        <pc:sldMkLst>
          <pc:docMk/>
          <pc:sldMk cId="4257343992" sldId="257"/>
        </pc:sldMkLst>
        <pc:spChg chg="mod ord">
          <ac:chgData name="Thupili, Abhinav" userId="516854c1-cd2c-4d8f-8dcd-3bd1b1089c49" providerId="ADAL" clId="{CBA71BD4-3674-BF4D-8975-A3D33FA628A2}" dt="2022-12-08T06:21:22.562" v="3373" actId="26606"/>
          <ac:spMkLst>
            <pc:docMk/>
            <pc:sldMk cId="4257343992" sldId="257"/>
            <ac:spMk id="2" creationId="{FD559327-C1ED-82BC-80B3-9D32E9A7CF1C}"/>
          </ac:spMkLst>
        </pc:spChg>
        <pc:spChg chg="add del mod">
          <ac:chgData name="Thupili, Abhinav" userId="516854c1-cd2c-4d8f-8dcd-3bd1b1089c49" providerId="ADAL" clId="{CBA71BD4-3674-BF4D-8975-A3D33FA628A2}" dt="2022-12-07T22:59:08.489" v="1470" actId="478"/>
          <ac:spMkLst>
            <pc:docMk/>
            <pc:sldMk cId="4257343992" sldId="257"/>
            <ac:spMk id="3" creationId="{3BF6A35E-8336-D8C0-7AC1-35F2962074C8}"/>
          </ac:spMkLst>
        </pc:spChg>
        <pc:spChg chg="del mod">
          <ac:chgData name="Thupili, Abhinav" userId="516854c1-cd2c-4d8f-8dcd-3bd1b1089c49" providerId="ADAL" clId="{CBA71BD4-3674-BF4D-8975-A3D33FA628A2}" dt="2022-12-07T17:50:59.635" v="48" actId="26606"/>
          <ac:spMkLst>
            <pc:docMk/>
            <pc:sldMk cId="4257343992" sldId="257"/>
            <ac:spMk id="3" creationId="{7A20B1D8-83AA-AFE4-FA5D-968948FD0955}"/>
          </ac:spMkLst>
        </pc:spChg>
        <pc:spChg chg="add del mod">
          <ac:chgData name="Thupili, Abhinav" userId="516854c1-cd2c-4d8f-8dcd-3bd1b1089c49" providerId="ADAL" clId="{CBA71BD4-3674-BF4D-8975-A3D33FA628A2}" dt="2022-12-07T19:55:53.997" v="169"/>
          <ac:spMkLst>
            <pc:docMk/>
            <pc:sldMk cId="4257343992" sldId="257"/>
            <ac:spMk id="4" creationId="{CDF19B57-1CD0-DF6E-F4C4-5A2AA2FA9A62}"/>
          </ac:spMkLst>
        </pc:spChg>
        <pc:spChg chg="add del mod">
          <ac:chgData name="Thupili, Abhinav" userId="516854c1-cd2c-4d8f-8dcd-3bd1b1089c49" providerId="ADAL" clId="{CBA71BD4-3674-BF4D-8975-A3D33FA628A2}" dt="2022-12-07T22:59:16.949" v="1473"/>
          <ac:spMkLst>
            <pc:docMk/>
            <pc:sldMk cId="4257343992" sldId="257"/>
            <ac:spMk id="4" creationId="{D9A89CE7-688A-F525-A431-69A00454A3CD}"/>
          </ac:spMkLst>
        </pc:spChg>
        <pc:spChg chg="add del mod">
          <ac:chgData name="Thupili, Abhinav" userId="516854c1-cd2c-4d8f-8dcd-3bd1b1089c49" providerId="ADAL" clId="{CBA71BD4-3674-BF4D-8975-A3D33FA628A2}" dt="2022-12-07T23:02:20.426" v="1513" actId="478"/>
          <ac:spMkLst>
            <pc:docMk/>
            <pc:sldMk cId="4257343992" sldId="257"/>
            <ac:spMk id="6" creationId="{87B717AF-BFD3-21D3-FC10-1C8BBAD5C98E}"/>
          </ac:spMkLst>
        </pc:spChg>
        <pc:spChg chg="add del mod">
          <ac:chgData name="Thupili, Abhinav" userId="516854c1-cd2c-4d8f-8dcd-3bd1b1089c49" providerId="ADAL" clId="{CBA71BD4-3674-BF4D-8975-A3D33FA628A2}" dt="2022-12-07T22:04:15.654" v="779" actId="26606"/>
          <ac:spMkLst>
            <pc:docMk/>
            <pc:sldMk cId="4257343992" sldId="257"/>
            <ac:spMk id="6" creationId="{B5567A52-7D82-4814-6FD6-5051F85D2B3A}"/>
          </ac:spMkLst>
        </pc:spChg>
        <pc:spChg chg="add del mod">
          <ac:chgData name="Thupili, Abhinav" userId="516854c1-cd2c-4d8f-8dcd-3bd1b1089c49" providerId="ADAL" clId="{CBA71BD4-3674-BF4D-8975-A3D33FA628A2}" dt="2022-12-07T23:04:07.822" v="1525" actId="26606"/>
          <ac:spMkLst>
            <pc:docMk/>
            <pc:sldMk cId="4257343992" sldId="257"/>
            <ac:spMk id="7" creationId="{8CF7D2C3-C89D-EDB2-6E06-5BF864F24B2F}"/>
          </ac:spMkLst>
        </pc:spChg>
        <pc:spChg chg="add del mod">
          <ac:chgData name="Thupili, Abhinav" userId="516854c1-cd2c-4d8f-8dcd-3bd1b1089c49" providerId="ADAL" clId="{CBA71BD4-3674-BF4D-8975-A3D33FA628A2}" dt="2022-12-08T06:21:22.562" v="3373" actId="26606"/>
          <ac:spMkLst>
            <pc:docMk/>
            <pc:sldMk cId="4257343992" sldId="257"/>
            <ac:spMk id="8" creationId="{454695FB-1A4B-12C6-BAE8-5464D5159E2A}"/>
          </ac:spMkLst>
        </pc:spChg>
        <pc:spChg chg="add del">
          <ac:chgData name="Thupili, Abhinav" userId="516854c1-cd2c-4d8f-8dcd-3bd1b1089c49" providerId="ADAL" clId="{CBA71BD4-3674-BF4D-8975-A3D33FA628A2}" dt="2022-12-07T17:51:12.932" v="54"/>
          <ac:spMkLst>
            <pc:docMk/>
            <pc:sldMk cId="4257343992" sldId="257"/>
            <ac:spMk id="10" creationId="{2550AE69-AC86-4188-83E5-A856C4F1DCFF}"/>
          </ac:spMkLst>
        </pc:spChg>
        <pc:spChg chg="add del">
          <ac:chgData name="Thupili, Abhinav" userId="516854c1-cd2c-4d8f-8dcd-3bd1b1089c49" providerId="ADAL" clId="{CBA71BD4-3674-BF4D-8975-A3D33FA628A2}" dt="2022-12-07T17:51:12.932" v="54"/>
          <ac:spMkLst>
            <pc:docMk/>
            <pc:sldMk cId="4257343992" sldId="257"/>
            <ac:spMk id="12" creationId="{EC4CA156-2C9D-4F0C-B229-88D8B5E17BCF}"/>
          </ac:spMkLst>
        </pc:spChg>
        <pc:spChg chg="add del">
          <ac:chgData name="Thupili, Abhinav" userId="516854c1-cd2c-4d8f-8dcd-3bd1b1089c49" providerId="ADAL" clId="{CBA71BD4-3674-BF4D-8975-A3D33FA628A2}" dt="2022-12-07T17:51:02.686" v="50"/>
          <ac:spMkLst>
            <pc:docMk/>
            <pc:sldMk cId="4257343992" sldId="257"/>
            <ac:spMk id="13" creationId="{8DA14841-53A4-4935-BE65-C8373B8A6D06}"/>
          </ac:spMkLst>
        </pc:spChg>
        <pc:spChg chg="add del">
          <ac:chgData name="Thupili, Abhinav" userId="516854c1-cd2c-4d8f-8dcd-3bd1b1089c49" providerId="ADAL" clId="{CBA71BD4-3674-BF4D-8975-A3D33FA628A2}" dt="2022-12-07T17:51:12.932" v="54"/>
          <ac:spMkLst>
            <pc:docMk/>
            <pc:sldMk cId="4257343992" sldId="257"/>
            <ac:spMk id="14" creationId="{D7361ED3-EBE5-4EFC-8DA3-D0CE4BF2F4B1}"/>
          </ac:spMkLst>
        </pc:spChg>
        <pc:spChg chg="add del">
          <ac:chgData name="Thupili, Abhinav" userId="516854c1-cd2c-4d8f-8dcd-3bd1b1089c49" providerId="ADAL" clId="{CBA71BD4-3674-BF4D-8975-A3D33FA628A2}" dt="2022-12-07T17:51:02.686" v="50"/>
          <ac:spMkLst>
            <pc:docMk/>
            <pc:sldMk cId="4257343992" sldId="257"/>
            <ac:spMk id="15" creationId="{9877C2CF-B2DD-41C8-8B5E-152673376B41}"/>
          </ac:spMkLst>
        </pc:spChg>
        <pc:spChg chg="add del">
          <ac:chgData name="Thupili, Abhinav" userId="516854c1-cd2c-4d8f-8dcd-3bd1b1089c49" providerId="ADAL" clId="{CBA71BD4-3674-BF4D-8975-A3D33FA628A2}" dt="2022-12-07T17:51:02.686" v="50"/>
          <ac:spMkLst>
            <pc:docMk/>
            <pc:sldMk cId="4257343992" sldId="257"/>
            <ac:spMk id="17" creationId="{D377EE36-E59D-4778-8F99-4B470DA4A306}"/>
          </ac:spMkLst>
        </pc:spChg>
        <pc:spChg chg="add del">
          <ac:chgData name="Thupili, Abhinav" userId="516854c1-cd2c-4d8f-8dcd-3bd1b1089c49" providerId="ADAL" clId="{CBA71BD4-3674-BF4D-8975-A3D33FA628A2}" dt="2022-12-07T17:51:02.686" v="50"/>
          <ac:spMkLst>
            <pc:docMk/>
            <pc:sldMk cId="4257343992" sldId="257"/>
            <ac:spMk id="19" creationId="{2586C6C5-47AF-450A-932D-880EF823E596}"/>
          </ac:spMkLst>
        </pc:spChg>
        <pc:spChg chg="add del">
          <ac:chgData name="Thupili, Abhinav" userId="516854c1-cd2c-4d8f-8dcd-3bd1b1089c49" providerId="ADAL" clId="{CBA71BD4-3674-BF4D-8975-A3D33FA628A2}" dt="2022-12-07T17:51:12.932" v="54"/>
          <ac:spMkLst>
            <pc:docMk/>
            <pc:sldMk cId="4257343992" sldId="257"/>
            <ac:spMk id="20" creationId="{5AAA0D94-BFF0-44AF-9E04-13800A619408}"/>
          </ac:spMkLst>
        </pc:spChg>
        <pc:spChg chg="add del">
          <ac:chgData name="Thupili, Abhinav" userId="516854c1-cd2c-4d8f-8dcd-3bd1b1089c49" providerId="ADAL" clId="{CBA71BD4-3674-BF4D-8975-A3D33FA628A2}" dt="2022-12-07T17:51:02.686" v="50"/>
          <ac:spMkLst>
            <pc:docMk/>
            <pc:sldMk cId="4257343992" sldId="257"/>
            <ac:spMk id="21" creationId="{A587901A-AA64-4940-9803-F67677851150}"/>
          </ac:spMkLst>
        </pc:spChg>
        <pc:spChg chg="add del">
          <ac:chgData name="Thupili, Abhinav" userId="516854c1-cd2c-4d8f-8dcd-3bd1b1089c49" providerId="ADAL" clId="{CBA71BD4-3674-BF4D-8975-A3D33FA628A2}" dt="2022-12-07T17:51:12.932" v="54"/>
          <ac:spMkLst>
            <pc:docMk/>
            <pc:sldMk cId="4257343992" sldId="257"/>
            <ac:spMk id="22" creationId="{4E0242FF-80FA-4D90-877A-E17E4224060A}"/>
          </ac:spMkLst>
        </pc:spChg>
        <pc:spChg chg="add del">
          <ac:chgData name="Thupili, Abhinav" userId="516854c1-cd2c-4d8f-8dcd-3bd1b1089c49" providerId="ADAL" clId="{CBA71BD4-3674-BF4D-8975-A3D33FA628A2}" dt="2022-12-07T17:51:02.686" v="50"/>
          <ac:spMkLst>
            <pc:docMk/>
            <pc:sldMk cId="4257343992" sldId="257"/>
            <ac:spMk id="23" creationId="{4DA9E8CC-6C73-43E6-AF09-B4B1083BCDC7}"/>
          </ac:spMkLst>
        </pc:spChg>
        <pc:spChg chg="add del">
          <ac:chgData name="Thupili, Abhinav" userId="516854c1-cd2c-4d8f-8dcd-3bd1b1089c49" providerId="ADAL" clId="{CBA71BD4-3674-BF4D-8975-A3D33FA628A2}" dt="2022-12-07T17:51:12.932" v="54"/>
          <ac:spMkLst>
            <pc:docMk/>
            <pc:sldMk cId="4257343992" sldId="257"/>
            <ac:spMk id="24" creationId="{1B92E287-CC3E-48F7-B435-D232FB9006BA}"/>
          </ac:spMkLst>
        </pc:spChg>
        <pc:spChg chg="add del">
          <ac:chgData name="Thupili, Abhinav" userId="516854c1-cd2c-4d8f-8dcd-3bd1b1089c49" providerId="ADAL" clId="{CBA71BD4-3674-BF4D-8975-A3D33FA628A2}" dt="2022-12-07T17:51:12.932" v="54"/>
          <ac:spMkLst>
            <pc:docMk/>
            <pc:sldMk cId="4257343992" sldId="257"/>
            <ac:spMk id="26" creationId="{B354BB7A-6D45-494D-90A8-2F497C01F67E}"/>
          </ac:spMkLst>
        </pc:spChg>
        <pc:spChg chg="add del">
          <ac:chgData name="Thupili, Abhinav" userId="516854c1-cd2c-4d8f-8dcd-3bd1b1089c49" providerId="ADAL" clId="{CBA71BD4-3674-BF4D-8975-A3D33FA628A2}" dt="2022-12-07T17:51:02.686" v="50"/>
          <ac:spMkLst>
            <pc:docMk/>
            <pc:sldMk cId="4257343992" sldId="257"/>
            <ac:spMk id="29" creationId="{113E1A2F-E5D7-4888-BA8C-1CDDC7CE2328}"/>
          </ac:spMkLst>
        </pc:spChg>
        <pc:spChg chg="add del">
          <ac:chgData name="Thupili, Abhinav" userId="516854c1-cd2c-4d8f-8dcd-3bd1b1089c49" providerId="ADAL" clId="{CBA71BD4-3674-BF4D-8975-A3D33FA628A2}" dt="2022-12-07T23:04:07.822" v="1525" actId="26606"/>
          <ac:spMkLst>
            <pc:docMk/>
            <pc:sldMk cId="4257343992" sldId="257"/>
            <ac:spMk id="30" creationId="{BE0C1D5B-DAD5-442B-92B7-5C2B73978D20}"/>
          </ac:spMkLst>
        </pc:spChg>
        <pc:spChg chg="add del">
          <ac:chgData name="Thupili, Abhinav" userId="516854c1-cd2c-4d8f-8dcd-3bd1b1089c49" providerId="ADAL" clId="{CBA71BD4-3674-BF4D-8975-A3D33FA628A2}" dt="2022-12-07T17:51:02.686" v="50"/>
          <ac:spMkLst>
            <pc:docMk/>
            <pc:sldMk cId="4257343992" sldId="257"/>
            <ac:spMk id="31" creationId="{F625649A-4F9D-4D90-8F0A-433D7A1F685F}"/>
          </ac:spMkLst>
        </pc:spChg>
        <pc:spChg chg="add del">
          <ac:chgData name="Thupili, Abhinav" userId="516854c1-cd2c-4d8f-8dcd-3bd1b1089c49" providerId="ADAL" clId="{CBA71BD4-3674-BF4D-8975-A3D33FA628A2}" dt="2022-12-07T17:51:02.686" v="50"/>
          <ac:spMkLst>
            <pc:docMk/>
            <pc:sldMk cId="4257343992" sldId="257"/>
            <ac:spMk id="33" creationId="{B6F31202-25B1-43E6-94C1-CDCAFFE33CE9}"/>
          </ac:spMkLst>
        </pc:spChg>
        <pc:spChg chg="add del">
          <ac:chgData name="Thupili, Abhinav" userId="516854c1-cd2c-4d8f-8dcd-3bd1b1089c49" providerId="ADAL" clId="{CBA71BD4-3674-BF4D-8975-A3D33FA628A2}" dt="2022-12-07T17:53:19.318" v="80" actId="26606"/>
          <ac:spMkLst>
            <pc:docMk/>
            <pc:sldMk cId="4257343992" sldId="257"/>
            <ac:spMk id="34" creationId="{A41BB019-A71D-4087-AE66-08CEEF20AA3E}"/>
          </ac:spMkLst>
        </pc:spChg>
        <pc:spChg chg="add del">
          <ac:chgData name="Thupili, Abhinav" userId="516854c1-cd2c-4d8f-8dcd-3bd1b1089c49" providerId="ADAL" clId="{CBA71BD4-3674-BF4D-8975-A3D33FA628A2}" dt="2022-12-07T17:51:02.686" v="50"/>
          <ac:spMkLst>
            <pc:docMk/>
            <pc:sldMk cId="4257343992" sldId="257"/>
            <ac:spMk id="35" creationId="{588507C5-B772-411D-B50E-0C075AD253C4}"/>
          </ac:spMkLst>
        </pc:spChg>
        <pc:spChg chg="add del">
          <ac:chgData name="Thupili, Abhinav" userId="516854c1-cd2c-4d8f-8dcd-3bd1b1089c49" providerId="ADAL" clId="{CBA71BD4-3674-BF4D-8975-A3D33FA628A2}" dt="2022-12-08T06:19:03.002" v="3305"/>
          <ac:spMkLst>
            <pc:docMk/>
            <pc:sldMk cId="4257343992" sldId="257"/>
            <ac:spMk id="39" creationId="{2B566528-1B12-4246-9431-5C2D7D081168}"/>
          </ac:spMkLst>
        </pc:spChg>
        <pc:spChg chg="add del">
          <ac:chgData name="Thupili, Abhinav" userId="516854c1-cd2c-4d8f-8dcd-3bd1b1089c49" providerId="ADAL" clId="{CBA71BD4-3674-BF4D-8975-A3D33FA628A2}" dt="2022-12-08T06:19:03.002" v="3305"/>
          <ac:spMkLst>
            <pc:docMk/>
            <pc:sldMk cId="4257343992" sldId="257"/>
            <ac:spMk id="40" creationId="{A580F890-B085-4E95-96AA-55AEBEC5CE6E}"/>
          </ac:spMkLst>
        </pc:spChg>
        <pc:spChg chg="add del">
          <ac:chgData name="Thupili, Abhinav" userId="516854c1-cd2c-4d8f-8dcd-3bd1b1089c49" providerId="ADAL" clId="{CBA71BD4-3674-BF4D-8975-A3D33FA628A2}" dt="2022-12-08T06:19:03.002" v="3305"/>
          <ac:spMkLst>
            <pc:docMk/>
            <pc:sldMk cId="4257343992" sldId="257"/>
            <ac:spMk id="41" creationId="{2E80C965-DB6D-4F81-9E9E-B027384D0BD6}"/>
          </ac:spMkLst>
        </pc:spChg>
        <pc:spChg chg="add del">
          <ac:chgData name="Thupili, Abhinav" userId="516854c1-cd2c-4d8f-8dcd-3bd1b1089c49" providerId="ADAL" clId="{CBA71BD4-3674-BF4D-8975-A3D33FA628A2}" dt="2022-12-08T06:19:03.002" v="3305"/>
          <ac:spMkLst>
            <pc:docMk/>
            <pc:sldMk cId="4257343992" sldId="257"/>
            <ac:spMk id="43" creationId="{D3F51FEB-38FB-4F6C-9F7B-2F2AFAB65463}"/>
          </ac:spMkLst>
        </pc:spChg>
        <pc:spChg chg="add del">
          <ac:chgData name="Thupili, Abhinav" userId="516854c1-cd2c-4d8f-8dcd-3bd1b1089c49" providerId="ADAL" clId="{CBA71BD4-3674-BF4D-8975-A3D33FA628A2}" dt="2022-12-08T06:19:03.002" v="3305"/>
          <ac:spMkLst>
            <pc:docMk/>
            <pc:sldMk cId="4257343992" sldId="257"/>
            <ac:spMk id="45" creationId="{1E547BA6-BAE0-43BB-A7CA-60F69CE252F0}"/>
          </ac:spMkLst>
        </pc:spChg>
        <pc:spChg chg="add">
          <ac:chgData name="Thupili, Abhinav" userId="516854c1-cd2c-4d8f-8dcd-3bd1b1089c49" providerId="ADAL" clId="{CBA71BD4-3674-BF4D-8975-A3D33FA628A2}" dt="2022-12-08T06:21:22.562" v="3373" actId="26606"/>
          <ac:spMkLst>
            <pc:docMk/>
            <pc:sldMk cId="4257343992" sldId="257"/>
            <ac:spMk id="49" creationId="{B2A773CA-28F4-49C2-BFA3-49A5867C7AFB}"/>
          </ac:spMkLst>
        </pc:spChg>
        <pc:spChg chg="add">
          <ac:chgData name="Thupili, Abhinav" userId="516854c1-cd2c-4d8f-8dcd-3bd1b1089c49" providerId="ADAL" clId="{CBA71BD4-3674-BF4D-8975-A3D33FA628A2}" dt="2022-12-08T06:21:22.562" v="3373" actId="26606"/>
          <ac:spMkLst>
            <pc:docMk/>
            <pc:sldMk cId="4257343992" sldId="257"/>
            <ac:spMk id="51" creationId="{3009A16D-868B-4145-BBC6-555098537EC2}"/>
          </ac:spMkLst>
        </pc:spChg>
        <pc:spChg chg="add">
          <ac:chgData name="Thupili, Abhinav" userId="516854c1-cd2c-4d8f-8dcd-3bd1b1089c49" providerId="ADAL" clId="{CBA71BD4-3674-BF4D-8975-A3D33FA628A2}" dt="2022-12-08T06:21:22.562" v="3373" actId="26606"/>
          <ac:spMkLst>
            <pc:docMk/>
            <pc:sldMk cId="4257343992" sldId="257"/>
            <ac:spMk id="53" creationId="{2DCAE5CF-5D29-4779-83E1-BDB64E4F30E5}"/>
          </ac:spMkLst>
        </pc:spChg>
        <pc:grpChg chg="add del">
          <ac:chgData name="Thupili, Abhinav" userId="516854c1-cd2c-4d8f-8dcd-3bd1b1089c49" providerId="ADAL" clId="{CBA71BD4-3674-BF4D-8975-A3D33FA628A2}" dt="2022-12-07T17:51:12.932" v="54"/>
          <ac:grpSpMkLst>
            <pc:docMk/>
            <pc:sldMk cId="4257343992" sldId="257"/>
            <ac:grpSpMk id="16" creationId="{85105087-7F16-4C94-837C-C45445116665}"/>
          </ac:grpSpMkLst>
        </pc:grpChg>
        <pc:grpChg chg="add del">
          <ac:chgData name="Thupili, Abhinav" userId="516854c1-cd2c-4d8f-8dcd-3bd1b1089c49" providerId="ADAL" clId="{CBA71BD4-3674-BF4D-8975-A3D33FA628A2}" dt="2022-12-07T17:51:12.932" v="54"/>
          <ac:grpSpMkLst>
            <pc:docMk/>
            <pc:sldMk cId="4257343992" sldId="257"/>
            <ac:grpSpMk id="28" creationId="{A12E4495-24BE-4FFE-91E5-5BA7727EF108}"/>
          </ac:grpSpMkLst>
        </pc:grpChg>
        <pc:graphicFrameChg chg="add del">
          <ac:chgData name="Thupili, Abhinav" userId="516854c1-cd2c-4d8f-8dcd-3bd1b1089c49" providerId="ADAL" clId="{CBA71BD4-3674-BF4D-8975-A3D33FA628A2}" dt="2022-12-07T22:04:15.622" v="778" actId="26606"/>
          <ac:graphicFrameMkLst>
            <pc:docMk/>
            <pc:sldMk cId="4257343992" sldId="257"/>
            <ac:graphicFrameMk id="46" creationId="{21BF3ADA-5BFD-6F72-3436-BFAE9BDB75A8}"/>
          </ac:graphicFrameMkLst>
        </pc:graphicFrameChg>
        <pc:graphicFrameChg chg="add del mod">
          <ac:chgData name="Thupili, Abhinav" userId="516854c1-cd2c-4d8f-8dcd-3bd1b1089c49" providerId="ADAL" clId="{CBA71BD4-3674-BF4D-8975-A3D33FA628A2}" dt="2022-12-08T05:32:46.308" v="3190" actId="11529"/>
          <ac:graphicFrameMkLst>
            <pc:docMk/>
            <pc:sldMk cId="4257343992" sldId="257"/>
            <ac:graphicFrameMk id="47" creationId="{5930BAD5-A08E-9820-6E47-CF8E4E2D5ACD}"/>
          </ac:graphicFrameMkLst>
        </pc:graphicFrameChg>
        <pc:graphicFrameChg chg="add del mod">
          <ac:chgData name="Thupili, Abhinav" userId="516854c1-cd2c-4d8f-8dcd-3bd1b1089c49" providerId="ADAL" clId="{CBA71BD4-3674-BF4D-8975-A3D33FA628A2}" dt="2022-12-07T23:03:07.425" v="1517" actId="11529"/>
          <ac:graphicFrameMkLst>
            <pc:docMk/>
            <pc:sldMk cId="4257343992" sldId="257"/>
            <ac:graphicFrameMk id="48" creationId="{6C7F1B67-213F-CF0D-5AF4-9569DB3662B6}"/>
          </ac:graphicFrameMkLst>
        </pc:graphicFrameChg>
        <pc:graphicFrameChg chg="add mod">
          <ac:chgData name="Thupili, Abhinav" userId="516854c1-cd2c-4d8f-8dcd-3bd1b1089c49" providerId="ADAL" clId="{CBA71BD4-3674-BF4D-8975-A3D33FA628A2}" dt="2022-12-11T23:07:57.994" v="5488"/>
          <ac:graphicFrameMkLst>
            <pc:docMk/>
            <pc:sldMk cId="4257343992" sldId="257"/>
            <ac:graphicFrameMk id="54" creationId="{911E7801-1EC0-FB53-5BA5-6347DC7BE74B}"/>
          </ac:graphicFrameMkLst>
        </pc:graphicFrameChg>
        <pc:picChg chg="add del mod ord">
          <ac:chgData name="Thupili, Abhinav" userId="516854c1-cd2c-4d8f-8dcd-3bd1b1089c49" providerId="ADAL" clId="{CBA71BD4-3674-BF4D-8975-A3D33FA628A2}" dt="2022-12-07T17:53:26.847" v="82" actId="478"/>
          <ac:picMkLst>
            <pc:docMk/>
            <pc:sldMk cId="4257343992" sldId="257"/>
            <ac:picMk id="5" creationId="{4F104C01-126E-00FA-D0A2-39EC19D7B11F}"/>
          </ac:picMkLst>
        </pc:picChg>
        <pc:picChg chg="add del">
          <ac:chgData name="Thupili, Abhinav" userId="516854c1-cd2c-4d8f-8dcd-3bd1b1089c49" providerId="ADAL" clId="{CBA71BD4-3674-BF4D-8975-A3D33FA628A2}" dt="2022-12-07T17:53:19.318" v="80" actId="26606"/>
          <ac:picMkLst>
            <pc:docMk/>
            <pc:sldMk cId="4257343992" sldId="257"/>
            <ac:picMk id="7" creationId="{06403CAC-6103-44C9-B687-A2C18173F266}"/>
          </ac:picMkLst>
        </pc:picChg>
        <pc:picChg chg="add del">
          <ac:chgData name="Thupili, Abhinav" userId="516854c1-cd2c-4d8f-8dcd-3bd1b1089c49" providerId="ADAL" clId="{CBA71BD4-3674-BF4D-8975-A3D33FA628A2}" dt="2022-12-07T17:51:02.686" v="50"/>
          <ac:picMkLst>
            <pc:docMk/>
            <pc:sldMk cId="4257343992" sldId="257"/>
            <ac:picMk id="9" creationId="{2FA3880A-8D8F-466C-A4A1-F07BCDD3719C}"/>
          </ac:picMkLst>
        </pc:picChg>
        <pc:picChg chg="add del">
          <ac:chgData name="Thupili, Abhinav" userId="516854c1-cd2c-4d8f-8dcd-3bd1b1089c49" providerId="ADAL" clId="{CBA71BD4-3674-BF4D-8975-A3D33FA628A2}" dt="2022-12-07T17:51:02.686" v="50"/>
          <ac:picMkLst>
            <pc:docMk/>
            <pc:sldMk cId="4257343992" sldId="257"/>
            <ac:picMk id="11" creationId="{3C0A64CB-20A1-4508-B568-284EB04F78EE}"/>
          </ac:picMkLst>
        </pc:picChg>
        <pc:picChg chg="add del">
          <ac:chgData name="Thupili, Abhinav" userId="516854c1-cd2c-4d8f-8dcd-3bd1b1089c49" providerId="ADAL" clId="{CBA71BD4-3674-BF4D-8975-A3D33FA628A2}" dt="2022-12-07T17:51:02.686" v="50"/>
          <ac:picMkLst>
            <pc:docMk/>
            <pc:sldMk cId="4257343992" sldId="257"/>
            <ac:picMk id="25" creationId="{C6DFF5FD-BEF9-4B06-B7C2-58C5CFC92B34}"/>
          </ac:picMkLst>
        </pc:picChg>
        <pc:picChg chg="add del">
          <ac:chgData name="Thupili, Abhinav" userId="516854c1-cd2c-4d8f-8dcd-3bd1b1089c49" providerId="ADAL" clId="{CBA71BD4-3674-BF4D-8975-A3D33FA628A2}" dt="2022-12-07T17:51:02.686" v="50"/>
          <ac:picMkLst>
            <pc:docMk/>
            <pc:sldMk cId="4257343992" sldId="257"/>
            <ac:picMk id="27" creationId="{C9A18D1D-88E7-41EF-892F-C99BDEEE5E78}"/>
          </ac:picMkLst>
        </pc:picChg>
        <pc:picChg chg="add del">
          <ac:chgData name="Thupili, Abhinav" userId="516854c1-cd2c-4d8f-8dcd-3bd1b1089c49" providerId="ADAL" clId="{CBA71BD4-3674-BF4D-8975-A3D33FA628A2}" dt="2022-12-07T17:53:19.318" v="80" actId="26606"/>
          <ac:picMkLst>
            <pc:docMk/>
            <pc:sldMk cId="4257343992" sldId="257"/>
            <ac:picMk id="32" creationId="{77669E88-AA72-437F-AA99-859F9E99EDF8}"/>
          </ac:picMkLst>
        </pc:picChg>
        <pc:picChg chg="add del">
          <ac:chgData name="Thupili, Abhinav" userId="516854c1-cd2c-4d8f-8dcd-3bd1b1089c49" providerId="ADAL" clId="{CBA71BD4-3674-BF4D-8975-A3D33FA628A2}" dt="2022-12-07T17:53:19.318" v="80" actId="26606"/>
          <ac:picMkLst>
            <pc:docMk/>
            <pc:sldMk cId="4257343992" sldId="257"/>
            <ac:picMk id="36" creationId="{676AF0E1-C722-4C6E-BE83-785DF836DBFD}"/>
          </ac:picMkLst>
        </pc:picChg>
        <pc:picChg chg="add del">
          <ac:chgData name="Thupili, Abhinav" userId="516854c1-cd2c-4d8f-8dcd-3bd1b1089c49" providerId="ADAL" clId="{CBA71BD4-3674-BF4D-8975-A3D33FA628A2}" dt="2022-12-07T17:53:19.318" v="80" actId="26606"/>
          <ac:picMkLst>
            <pc:docMk/>
            <pc:sldMk cId="4257343992" sldId="257"/>
            <ac:picMk id="37" creationId="{C3978BCD-FF8B-47F6-8B11-82F11F990EE7}"/>
          </ac:picMkLst>
        </pc:picChg>
        <pc:picChg chg="add del mod">
          <ac:chgData name="Thupili, Abhinav" userId="516854c1-cd2c-4d8f-8dcd-3bd1b1089c49" providerId="ADAL" clId="{CBA71BD4-3674-BF4D-8975-A3D33FA628A2}" dt="2022-12-07T23:03:57.150" v="1524" actId="478"/>
          <ac:picMkLst>
            <pc:docMk/>
            <pc:sldMk cId="4257343992" sldId="257"/>
            <ac:picMk id="38" creationId="{49558964-C0CB-7B0E-6205-4174283AEADA}"/>
          </ac:picMkLst>
        </pc:picChg>
        <pc:picChg chg="add del">
          <ac:chgData name="Thupili, Abhinav" userId="516854c1-cd2c-4d8f-8dcd-3bd1b1089c49" providerId="ADAL" clId="{CBA71BD4-3674-BF4D-8975-A3D33FA628A2}" dt="2022-12-07T22:38:20.688" v="1320"/>
          <ac:picMkLst>
            <pc:docMk/>
            <pc:sldMk cId="4257343992" sldId="257"/>
            <ac:picMk id="42" creationId="{06403CAC-6103-44C9-B687-A2C18173F266}"/>
          </ac:picMkLst>
        </pc:picChg>
        <pc:picChg chg="add del">
          <ac:chgData name="Thupili, Abhinav" userId="516854c1-cd2c-4d8f-8dcd-3bd1b1089c49" providerId="ADAL" clId="{CBA71BD4-3674-BF4D-8975-A3D33FA628A2}" dt="2022-12-07T22:38:20.688" v="1320"/>
          <ac:picMkLst>
            <pc:docMk/>
            <pc:sldMk cId="4257343992" sldId="257"/>
            <ac:picMk id="44" creationId="{77669E88-AA72-437F-AA99-859F9E99EDF8}"/>
          </ac:picMkLst>
        </pc:picChg>
        <pc:picChg chg="add">
          <ac:chgData name="Thupili, Abhinav" userId="516854c1-cd2c-4d8f-8dcd-3bd1b1089c49" providerId="ADAL" clId="{CBA71BD4-3674-BF4D-8975-A3D33FA628A2}" dt="2022-12-08T06:21:22.562" v="3373" actId="26606"/>
          <ac:picMkLst>
            <pc:docMk/>
            <pc:sldMk cId="4257343992" sldId="257"/>
            <ac:picMk id="50" creationId="{5D7C72BA-4476-4E4B-BC37-9A75FD0C5951}"/>
          </ac:picMkLst>
        </pc:picChg>
        <pc:picChg chg="add">
          <ac:chgData name="Thupili, Abhinav" userId="516854c1-cd2c-4d8f-8dcd-3bd1b1089c49" providerId="ADAL" clId="{CBA71BD4-3674-BF4D-8975-A3D33FA628A2}" dt="2022-12-08T06:21:22.562" v="3373" actId="26606"/>
          <ac:picMkLst>
            <pc:docMk/>
            <pc:sldMk cId="4257343992" sldId="257"/>
            <ac:picMk id="52" creationId="{3992EB33-38E1-4175-8EE2-9BB8CC159C7B}"/>
          </ac:picMkLst>
        </pc:picChg>
        <pc:cxnChg chg="add del">
          <ac:chgData name="Thupili, Abhinav" userId="516854c1-cd2c-4d8f-8dcd-3bd1b1089c49" providerId="ADAL" clId="{CBA71BD4-3674-BF4D-8975-A3D33FA628A2}" dt="2022-12-07T17:53:19.318" v="80" actId="26606"/>
          <ac:cxnSpMkLst>
            <pc:docMk/>
            <pc:sldMk cId="4257343992" sldId="257"/>
            <ac:cxnSpMk id="18" creationId="{4E0F8893-03EB-49F2-8AD6-A0AD999575E3}"/>
          </ac:cxnSpMkLst>
        </pc:cxnChg>
      </pc:sldChg>
      <pc:sldChg chg="addSp delSp modSp new mod ord setBg setClrOvrMap delDesignElem">
        <pc:chgData name="Thupili, Abhinav" userId="516854c1-cd2c-4d8f-8dcd-3bd1b1089c49" providerId="ADAL" clId="{CBA71BD4-3674-BF4D-8975-A3D33FA628A2}" dt="2022-12-08T20:17:52.078" v="5432" actId="207"/>
        <pc:sldMkLst>
          <pc:docMk/>
          <pc:sldMk cId="3770831538" sldId="258"/>
        </pc:sldMkLst>
        <pc:spChg chg="mod">
          <ac:chgData name="Thupili, Abhinav" userId="516854c1-cd2c-4d8f-8dcd-3bd1b1089c49" providerId="ADAL" clId="{CBA71BD4-3674-BF4D-8975-A3D33FA628A2}" dt="2022-12-07T23:07:14.749" v="1595" actId="26606"/>
          <ac:spMkLst>
            <pc:docMk/>
            <pc:sldMk cId="3770831538" sldId="258"/>
            <ac:spMk id="2" creationId="{98BE8A9E-B453-9CBE-4280-66E1E46F395D}"/>
          </ac:spMkLst>
        </pc:spChg>
        <pc:spChg chg="del mod">
          <ac:chgData name="Thupili, Abhinav" userId="516854c1-cd2c-4d8f-8dcd-3bd1b1089c49" providerId="ADAL" clId="{CBA71BD4-3674-BF4D-8975-A3D33FA628A2}" dt="2022-12-07T19:56:04.736" v="170" actId="21"/>
          <ac:spMkLst>
            <pc:docMk/>
            <pc:sldMk cId="3770831538" sldId="258"/>
            <ac:spMk id="3" creationId="{01A0DBCF-A989-BBB4-B36C-E18F1D28410C}"/>
          </ac:spMkLst>
        </pc:spChg>
        <pc:spChg chg="add mod">
          <ac:chgData name="Thupili, Abhinav" userId="516854c1-cd2c-4d8f-8dcd-3bd1b1089c49" providerId="ADAL" clId="{CBA71BD4-3674-BF4D-8975-A3D33FA628A2}" dt="2022-12-07T23:07:14.749" v="1595" actId="26606"/>
          <ac:spMkLst>
            <pc:docMk/>
            <pc:sldMk cId="3770831538" sldId="258"/>
            <ac:spMk id="5" creationId="{052418F0-09EB-B03D-E4D7-0829F22D1F86}"/>
          </ac:spMkLst>
        </pc:spChg>
        <pc:spChg chg="add del">
          <ac:chgData name="Thupili, Abhinav" userId="516854c1-cd2c-4d8f-8dcd-3bd1b1089c49" providerId="ADAL" clId="{CBA71BD4-3674-BF4D-8975-A3D33FA628A2}" dt="2022-12-07T22:27:17.489" v="1091" actId="22"/>
          <ac:spMkLst>
            <pc:docMk/>
            <pc:sldMk cId="3770831538" sldId="258"/>
            <ac:spMk id="7" creationId="{84D41A17-5D4B-3A17-EF98-AB3C5EDB9902}"/>
          </ac:spMkLst>
        </pc:spChg>
        <pc:spChg chg="add del mod">
          <ac:chgData name="Thupili, Abhinav" userId="516854c1-cd2c-4d8f-8dcd-3bd1b1089c49" providerId="ADAL" clId="{CBA71BD4-3674-BF4D-8975-A3D33FA628A2}" dt="2022-12-08T20:17:52.078" v="5432" actId="207"/>
          <ac:spMkLst>
            <pc:docMk/>
            <pc:sldMk cId="3770831538" sldId="258"/>
            <ac:spMk id="8" creationId="{E0A6C9ED-C1BE-4581-D507-7F92F6AF4DF8}"/>
          </ac:spMkLst>
        </pc:spChg>
        <pc:spChg chg="add del">
          <ac:chgData name="Thupili, Abhinav" userId="516854c1-cd2c-4d8f-8dcd-3bd1b1089c49" providerId="ADAL" clId="{CBA71BD4-3674-BF4D-8975-A3D33FA628A2}" dt="2022-12-07T22:38:20.688" v="1320"/>
          <ac:spMkLst>
            <pc:docMk/>
            <pc:sldMk cId="3770831538" sldId="258"/>
            <ac:spMk id="10" creationId="{3A9C15D4-2EE7-4D05-B87C-91D1F3B9604B}"/>
          </ac:spMkLst>
        </pc:spChg>
        <pc:spChg chg="add del">
          <ac:chgData name="Thupili, Abhinav" userId="516854c1-cd2c-4d8f-8dcd-3bd1b1089c49" providerId="ADAL" clId="{CBA71BD4-3674-BF4D-8975-A3D33FA628A2}" dt="2022-12-07T22:38:20.688" v="1320"/>
          <ac:spMkLst>
            <pc:docMk/>
            <pc:sldMk cId="3770831538" sldId="258"/>
            <ac:spMk id="12" creationId="{4ED7B0FB-9654-4441-9545-02D458B68620}"/>
          </ac:spMkLst>
        </pc:spChg>
        <pc:spChg chg="add del">
          <ac:chgData name="Thupili, Abhinav" userId="516854c1-cd2c-4d8f-8dcd-3bd1b1089c49" providerId="ADAL" clId="{CBA71BD4-3674-BF4D-8975-A3D33FA628A2}" dt="2022-12-07T23:04:19.233" v="1527" actId="26606"/>
          <ac:spMkLst>
            <pc:docMk/>
            <pc:sldMk cId="3770831538" sldId="258"/>
            <ac:spMk id="13" creationId="{1DE7243B-5109-444B-8FAF-7437C66BC0E9}"/>
          </ac:spMkLst>
        </pc:spChg>
        <pc:spChg chg="add del">
          <ac:chgData name="Thupili, Abhinav" userId="516854c1-cd2c-4d8f-8dcd-3bd1b1089c49" providerId="ADAL" clId="{CBA71BD4-3674-BF4D-8975-A3D33FA628A2}" dt="2022-12-07T23:04:19.233" v="1527" actId="26606"/>
          <ac:spMkLst>
            <pc:docMk/>
            <pc:sldMk cId="3770831538" sldId="258"/>
            <ac:spMk id="15" creationId="{4C5D6221-DA7B-4611-AA26-7D8E349FDE96}"/>
          </ac:spMkLst>
        </pc:spChg>
        <pc:spChg chg="add del">
          <ac:chgData name="Thupili, Abhinav" userId="516854c1-cd2c-4d8f-8dcd-3bd1b1089c49" providerId="ADAL" clId="{CBA71BD4-3674-BF4D-8975-A3D33FA628A2}" dt="2022-12-07T23:04:27.819" v="1529" actId="26606"/>
          <ac:spMkLst>
            <pc:docMk/>
            <pc:sldMk cId="3770831538" sldId="258"/>
            <ac:spMk id="17" creationId="{4C608BEB-860E-4094-8511-78603564A75E}"/>
          </ac:spMkLst>
        </pc:spChg>
        <pc:spChg chg="add del">
          <ac:chgData name="Thupili, Abhinav" userId="516854c1-cd2c-4d8f-8dcd-3bd1b1089c49" providerId="ADAL" clId="{CBA71BD4-3674-BF4D-8975-A3D33FA628A2}" dt="2022-12-07T23:04:31.749" v="1531" actId="26606"/>
          <ac:spMkLst>
            <pc:docMk/>
            <pc:sldMk cId="3770831538" sldId="258"/>
            <ac:spMk id="21" creationId="{428D436F-9ACD-4C92-AFC8-C934C527A6A4}"/>
          </ac:spMkLst>
        </pc:spChg>
        <pc:spChg chg="add del">
          <ac:chgData name="Thupili, Abhinav" userId="516854c1-cd2c-4d8f-8dcd-3bd1b1089c49" providerId="ADAL" clId="{CBA71BD4-3674-BF4D-8975-A3D33FA628A2}" dt="2022-12-07T23:04:31.749" v="1531" actId="26606"/>
          <ac:spMkLst>
            <pc:docMk/>
            <pc:sldMk cId="3770831538" sldId="258"/>
            <ac:spMk id="22" creationId="{090538E0-A884-4E60-A6AB-77D830E2FCED}"/>
          </ac:spMkLst>
        </pc:spChg>
        <pc:spChg chg="add del">
          <ac:chgData name="Thupili, Abhinav" userId="516854c1-cd2c-4d8f-8dcd-3bd1b1089c49" providerId="ADAL" clId="{CBA71BD4-3674-BF4D-8975-A3D33FA628A2}" dt="2022-12-07T23:04:31.749" v="1531" actId="26606"/>
          <ac:spMkLst>
            <pc:docMk/>
            <pc:sldMk cId="3770831538" sldId="258"/>
            <ac:spMk id="23" creationId="{DB0D7DD0-1C67-4D4C-9E06-678233DB8468}"/>
          </ac:spMkLst>
        </pc:spChg>
        <pc:spChg chg="add del">
          <ac:chgData name="Thupili, Abhinav" userId="516854c1-cd2c-4d8f-8dcd-3bd1b1089c49" providerId="ADAL" clId="{CBA71BD4-3674-BF4D-8975-A3D33FA628A2}" dt="2022-12-07T23:07:14.749" v="1595" actId="26606"/>
          <ac:spMkLst>
            <pc:docMk/>
            <pc:sldMk cId="3770831538" sldId="258"/>
            <ac:spMk id="25" creationId="{4C608BEB-860E-4094-8511-78603564A75E}"/>
          </ac:spMkLst>
        </pc:spChg>
        <pc:spChg chg="add del">
          <ac:chgData name="Thupili, Abhinav" userId="516854c1-cd2c-4d8f-8dcd-3bd1b1089c49" providerId="ADAL" clId="{CBA71BD4-3674-BF4D-8975-A3D33FA628A2}" dt="2022-12-07T23:07:11.594" v="1591" actId="26606"/>
          <ac:spMkLst>
            <pc:docMk/>
            <pc:sldMk cId="3770831538" sldId="258"/>
            <ac:spMk id="31" creationId="{428D436F-9ACD-4C92-AFC8-C934C527A6A4}"/>
          </ac:spMkLst>
        </pc:spChg>
        <pc:spChg chg="add del">
          <ac:chgData name="Thupili, Abhinav" userId="516854c1-cd2c-4d8f-8dcd-3bd1b1089c49" providerId="ADAL" clId="{CBA71BD4-3674-BF4D-8975-A3D33FA628A2}" dt="2022-12-07T23:07:11.594" v="1591" actId="26606"/>
          <ac:spMkLst>
            <pc:docMk/>
            <pc:sldMk cId="3770831538" sldId="258"/>
            <ac:spMk id="33" creationId="{090538E0-A884-4E60-A6AB-77D830E2FCED}"/>
          </ac:spMkLst>
        </pc:spChg>
        <pc:spChg chg="add del">
          <ac:chgData name="Thupili, Abhinav" userId="516854c1-cd2c-4d8f-8dcd-3bd1b1089c49" providerId="ADAL" clId="{CBA71BD4-3674-BF4D-8975-A3D33FA628A2}" dt="2022-12-07T23:07:11.594" v="1591" actId="26606"/>
          <ac:spMkLst>
            <pc:docMk/>
            <pc:sldMk cId="3770831538" sldId="258"/>
            <ac:spMk id="35" creationId="{DB0D7DD0-1C67-4D4C-9E06-678233DB8468}"/>
          </ac:spMkLst>
        </pc:spChg>
        <pc:graphicFrameChg chg="add del">
          <ac:chgData name="Thupili, Abhinav" userId="516854c1-cd2c-4d8f-8dcd-3bd1b1089c49" providerId="ADAL" clId="{CBA71BD4-3674-BF4D-8975-A3D33FA628A2}" dt="2022-12-07T22:38:12.509" v="1317" actId="26606"/>
          <ac:graphicFrameMkLst>
            <pc:docMk/>
            <pc:sldMk cId="3770831538" sldId="258"/>
            <ac:graphicFrameMk id="18" creationId="{A9CAFFCA-B283-AB4D-2AAF-971EF9FA2C97}"/>
          </ac:graphicFrameMkLst>
        </pc:graphicFrameChg>
        <pc:picChg chg="add del">
          <ac:chgData name="Thupili, Abhinav" userId="516854c1-cd2c-4d8f-8dcd-3bd1b1089c49" providerId="ADAL" clId="{CBA71BD4-3674-BF4D-8975-A3D33FA628A2}" dt="2022-12-07T22:38:20.688" v="1320"/>
          <ac:picMkLst>
            <pc:docMk/>
            <pc:sldMk cId="3770831538" sldId="258"/>
            <ac:picMk id="14" creationId="{7BB94C57-FDF3-45A3-9D1F-904523D795D4}"/>
          </ac:picMkLst>
        </pc:picChg>
        <pc:picChg chg="add del">
          <ac:chgData name="Thupili, Abhinav" userId="516854c1-cd2c-4d8f-8dcd-3bd1b1089c49" providerId="ADAL" clId="{CBA71BD4-3674-BF4D-8975-A3D33FA628A2}" dt="2022-12-07T22:38:20.688" v="1320"/>
          <ac:picMkLst>
            <pc:docMk/>
            <pc:sldMk cId="3770831538" sldId="258"/>
            <ac:picMk id="16" creationId="{6AEBDF1A-221A-4497-BBA9-57A70D161510}"/>
          </ac:picMkLst>
        </pc:picChg>
        <pc:cxnChg chg="add del">
          <ac:chgData name="Thupili, Abhinav" userId="516854c1-cd2c-4d8f-8dcd-3bd1b1089c49" providerId="ADAL" clId="{CBA71BD4-3674-BF4D-8975-A3D33FA628A2}" dt="2022-12-07T23:04:27.819" v="1529" actId="26606"/>
          <ac:cxnSpMkLst>
            <pc:docMk/>
            <pc:sldMk cId="3770831538" sldId="258"/>
            <ac:cxnSpMk id="19" creationId="{1F16A8D4-FE87-4604-88B2-394B5D1EB437}"/>
          </ac:cxnSpMkLst>
        </pc:cxnChg>
        <pc:cxnChg chg="add del">
          <ac:chgData name="Thupili, Abhinav" userId="516854c1-cd2c-4d8f-8dcd-3bd1b1089c49" providerId="ADAL" clId="{CBA71BD4-3674-BF4D-8975-A3D33FA628A2}" dt="2022-12-07T23:07:14.749" v="1595" actId="26606"/>
          <ac:cxnSpMkLst>
            <pc:docMk/>
            <pc:sldMk cId="3770831538" sldId="258"/>
            <ac:cxnSpMk id="26" creationId="{1F16A8D4-FE87-4604-88B2-394B5D1EB437}"/>
          </ac:cxnSpMkLst>
        </pc:cxnChg>
      </pc:sldChg>
      <pc:sldChg chg="modSp new del mod">
        <pc:chgData name="Thupili, Abhinav" userId="516854c1-cd2c-4d8f-8dcd-3bd1b1089c49" providerId="ADAL" clId="{CBA71BD4-3674-BF4D-8975-A3D33FA628A2}" dt="2022-12-07T22:38:51.980" v="1329" actId="2696"/>
        <pc:sldMkLst>
          <pc:docMk/>
          <pc:sldMk cId="2164424677" sldId="259"/>
        </pc:sldMkLst>
        <pc:spChg chg="mod">
          <ac:chgData name="Thupili, Abhinav" userId="516854c1-cd2c-4d8f-8dcd-3bd1b1089c49" providerId="ADAL" clId="{CBA71BD4-3674-BF4D-8975-A3D33FA628A2}" dt="2022-12-07T20:11:22.128" v="556" actId="14100"/>
          <ac:spMkLst>
            <pc:docMk/>
            <pc:sldMk cId="2164424677" sldId="259"/>
            <ac:spMk id="2" creationId="{AC69F8E4-D552-FE3D-8BB9-8B7A5044CC48}"/>
          </ac:spMkLst>
        </pc:spChg>
        <pc:spChg chg="mod">
          <ac:chgData name="Thupili, Abhinav" userId="516854c1-cd2c-4d8f-8dcd-3bd1b1089c49" providerId="ADAL" clId="{CBA71BD4-3674-BF4D-8975-A3D33FA628A2}" dt="2022-12-07T20:11:27.428" v="558" actId="14100"/>
          <ac:spMkLst>
            <pc:docMk/>
            <pc:sldMk cId="2164424677" sldId="259"/>
            <ac:spMk id="3" creationId="{3A62D04B-704C-6436-9067-D0E08F863DDE}"/>
          </ac:spMkLst>
        </pc:spChg>
      </pc:sldChg>
      <pc:sldChg chg="modSp new mod">
        <pc:chgData name="Thupili, Abhinav" userId="516854c1-cd2c-4d8f-8dcd-3bd1b1089c49" providerId="ADAL" clId="{CBA71BD4-3674-BF4D-8975-A3D33FA628A2}" dt="2022-12-12T00:03:39.825" v="5525" actId="20577"/>
        <pc:sldMkLst>
          <pc:docMk/>
          <pc:sldMk cId="1901693948" sldId="260"/>
        </pc:sldMkLst>
        <pc:spChg chg="mod">
          <ac:chgData name="Thupili, Abhinav" userId="516854c1-cd2c-4d8f-8dcd-3bd1b1089c49" providerId="ADAL" clId="{CBA71BD4-3674-BF4D-8975-A3D33FA628A2}" dt="2022-12-08T06:19:13.930" v="3313"/>
          <ac:spMkLst>
            <pc:docMk/>
            <pc:sldMk cId="1901693948" sldId="260"/>
            <ac:spMk id="2" creationId="{0EDBB5B4-2CF8-F876-44D5-E6ADFF392A83}"/>
          </ac:spMkLst>
        </pc:spChg>
        <pc:spChg chg="mod">
          <ac:chgData name="Thupili, Abhinav" userId="516854c1-cd2c-4d8f-8dcd-3bd1b1089c49" providerId="ADAL" clId="{CBA71BD4-3674-BF4D-8975-A3D33FA628A2}" dt="2022-12-12T00:03:39.825" v="5525" actId="20577"/>
          <ac:spMkLst>
            <pc:docMk/>
            <pc:sldMk cId="1901693948" sldId="260"/>
            <ac:spMk id="3" creationId="{C0E0CB30-91B8-5F85-8AA3-28BE23B3AE8D}"/>
          </ac:spMkLst>
        </pc:spChg>
      </pc:sldChg>
      <pc:sldChg chg="addSp delSp modSp new del mod">
        <pc:chgData name="Thupili, Abhinav" userId="516854c1-cd2c-4d8f-8dcd-3bd1b1089c49" providerId="ADAL" clId="{CBA71BD4-3674-BF4D-8975-A3D33FA628A2}" dt="2022-12-08T05:26:49.953" v="3178" actId="2696"/>
        <pc:sldMkLst>
          <pc:docMk/>
          <pc:sldMk cId="1254876027" sldId="261"/>
        </pc:sldMkLst>
        <pc:spChg chg="mod">
          <ac:chgData name="Thupili, Abhinav" userId="516854c1-cd2c-4d8f-8dcd-3bd1b1089c49" providerId="ADAL" clId="{CBA71BD4-3674-BF4D-8975-A3D33FA628A2}" dt="2022-12-08T04:38:24.172" v="3039" actId="20577"/>
          <ac:spMkLst>
            <pc:docMk/>
            <pc:sldMk cId="1254876027" sldId="261"/>
            <ac:spMk id="2" creationId="{BDC62088-9E2A-CADC-96B4-6A7B41E0F6B0}"/>
          </ac:spMkLst>
        </pc:spChg>
        <pc:spChg chg="add del mod">
          <ac:chgData name="Thupili, Abhinav" userId="516854c1-cd2c-4d8f-8dcd-3bd1b1089c49" providerId="ADAL" clId="{CBA71BD4-3674-BF4D-8975-A3D33FA628A2}" dt="2022-12-08T05:03:59.991" v="3057" actId="931"/>
          <ac:spMkLst>
            <pc:docMk/>
            <pc:sldMk cId="1254876027" sldId="261"/>
            <ac:spMk id="3" creationId="{FF244E86-FD81-317C-56B8-643AE537F646}"/>
          </ac:spMkLst>
        </pc:spChg>
        <pc:spChg chg="add del mod">
          <ac:chgData name="Thupili, Abhinav" userId="516854c1-cd2c-4d8f-8dcd-3bd1b1089c49" providerId="ADAL" clId="{CBA71BD4-3674-BF4D-8975-A3D33FA628A2}" dt="2022-12-08T05:04:31.115" v="3069" actId="478"/>
          <ac:spMkLst>
            <pc:docMk/>
            <pc:sldMk cId="1254876027" sldId="261"/>
            <ac:spMk id="19" creationId="{797BB9B4-8728-81A5-68FD-93A90AE926B0}"/>
          </ac:spMkLst>
        </pc:spChg>
        <pc:spChg chg="add mod">
          <ac:chgData name="Thupili, Abhinav" userId="516854c1-cd2c-4d8f-8dcd-3bd1b1089c49" providerId="ADAL" clId="{CBA71BD4-3674-BF4D-8975-A3D33FA628A2}" dt="2022-12-08T05:04:34.838" v="3072" actId="478"/>
          <ac:spMkLst>
            <pc:docMk/>
            <pc:sldMk cId="1254876027" sldId="261"/>
            <ac:spMk id="21" creationId="{47BA8B31-FA05-3EC5-8FB7-A8606A52EECA}"/>
          </ac:spMkLst>
        </pc:spChg>
        <pc:picChg chg="add del mod">
          <ac:chgData name="Thupili, Abhinav" userId="516854c1-cd2c-4d8f-8dcd-3bd1b1089c49" providerId="ADAL" clId="{CBA71BD4-3674-BF4D-8975-A3D33FA628A2}" dt="2022-12-08T05:03:56.232" v="3056" actId="931"/>
          <ac:picMkLst>
            <pc:docMk/>
            <pc:sldMk cId="1254876027" sldId="261"/>
            <ac:picMk id="5" creationId="{206587D4-1FD7-22FE-3748-1476473AF3F0}"/>
          </ac:picMkLst>
        </pc:picChg>
        <pc:picChg chg="add del mod">
          <ac:chgData name="Thupili, Abhinav" userId="516854c1-cd2c-4d8f-8dcd-3bd1b1089c49" providerId="ADAL" clId="{CBA71BD4-3674-BF4D-8975-A3D33FA628A2}" dt="2022-12-08T05:03:56.232" v="3056" actId="931"/>
          <ac:picMkLst>
            <pc:docMk/>
            <pc:sldMk cId="1254876027" sldId="261"/>
            <ac:picMk id="7" creationId="{630B7275-11EE-4036-FBB8-D200FE2ECA03}"/>
          </ac:picMkLst>
        </pc:picChg>
        <pc:picChg chg="add del mod">
          <ac:chgData name="Thupili, Abhinav" userId="516854c1-cd2c-4d8f-8dcd-3bd1b1089c49" providerId="ADAL" clId="{CBA71BD4-3674-BF4D-8975-A3D33FA628A2}" dt="2022-12-08T05:03:56.232" v="3056" actId="931"/>
          <ac:picMkLst>
            <pc:docMk/>
            <pc:sldMk cId="1254876027" sldId="261"/>
            <ac:picMk id="9" creationId="{0DC6D8D4-E4A2-EF0A-5DFA-2D2BA66798B6}"/>
          </ac:picMkLst>
        </pc:picChg>
        <pc:picChg chg="add del mod">
          <ac:chgData name="Thupili, Abhinav" userId="516854c1-cd2c-4d8f-8dcd-3bd1b1089c49" providerId="ADAL" clId="{CBA71BD4-3674-BF4D-8975-A3D33FA628A2}" dt="2022-12-08T05:03:56.232" v="3056" actId="931"/>
          <ac:picMkLst>
            <pc:docMk/>
            <pc:sldMk cId="1254876027" sldId="261"/>
            <ac:picMk id="11" creationId="{EAC51A8E-E7DA-3132-BF56-169471462A9F}"/>
          </ac:picMkLst>
        </pc:picChg>
        <pc:picChg chg="add del mod">
          <ac:chgData name="Thupili, Abhinav" userId="516854c1-cd2c-4d8f-8dcd-3bd1b1089c49" providerId="ADAL" clId="{CBA71BD4-3674-BF4D-8975-A3D33FA628A2}" dt="2022-12-08T05:03:56.232" v="3056" actId="931"/>
          <ac:picMkLst>
            <pc:docMk/>
            <pc:sldMk cId="1254876027" sldId="261"/>
            <ac:picMk id="13" creationId="{D541D64B-4A0F-BB8E-B52C-9753B59ED430}"/>
          </ac:picMkLst>
        </pc:picChg>
        <pc:picChg chg="add del mod">
          <ac:chgData name="Thupili, Abhinav" userId="516854c1-cd2c-4d8f-8dcd-3bd1b1089c49" providerId="ADAL" clId="{CBA71BD4-3674-BF4D-8975-A3D33FA628A2}" dt="2022-12-08T05:04:34.838" v="3072" actId="478"/>
          <ac:picMkLst>
            <pc:docMk/>
            <pc:sldMk cId="1254876027" sldId="261"/>
            <ac:picMk id="15" creationId="{60521A9E-0649-865E-FC41-8FEF4520E7DB}"/>
          </ac:picMkLst>
        </pc:picChg>
        <pc:picChg chg="add del mod">
          <ac:chgData name="Thupili, Abhinav" userId="516854c1-cd2c-4d8f-8dcd-3bd1b1089c49" providerId="ADAL" clId="{CBA71BD4-3674-BF4D-8975-A3D33FA628A2}" dt="2022-12-08T05:04:33.576" v="3071" actId="478"/>
          <ac:picMkLst>
            <pc:docMk/>
            <pc:sldMk cId="1254876027" sldId="261"/>
            <ac:picMk id="17" creationId="{D517FF52-D8F7-F6A2-0A68-C31EE6B165BB}"/>
          </ac:picMkLst>
        </pc:picChg>
      </pc:sldChg>
      <pc:sldChg chg="addSp delSp modSp new mod modNotesTx">
        <pc:chgData name="Thupili, Abhinav" userId="516854c1-cd2c-4d8f-8dcd-3bd1b1089c49" providerId="ADAL" clId="{CBA71BD4-3674-BF4D-8975-A3D33FA628A2}" dt="2022-12-08T22:00:49.174" v="5456" actId="20577"/>
        <pc:sldMkLst>
          <pc:docMk/>
          <pc:sldMk cId="1919434335" sldId="262"/>
        </pc:sldMkLst>
        <pc:spChg chg="del">
          <ac:chgData name="Thupili, Abhinav" userId="516854c1-cd2c-4d8f-8dcd-3bd1b1089c49" providerId="ADAL" clId="{CBA71BD4-3674-BF4D-8975-A3D33FA628A2}" dt="2022-12-07T21:25:22.947" v="706"/>
          <ac:spMkLst>
            <pc:docMk/>
            <pc:sldMk cId="1919434335" sldId="262"/>
            <ac:spMk id="2" creationId="{108CD681-34C6-4A86-F1A9-550FAB486185}"/>
          </ac:spMkLst>
        </pc:spChg>
        <pc:spChg chg="add del mod">
          <ac:chgData name="Thupili, Abhinav" userId="516854c1-cd2c-4d8f-8dcd-3bd1b1089c49" providerId="ADAL" clId="{CBA71BD4-3674-BF4D-8975-A3D33FA628A2}" dt="2022-12-08T22:00:49.174" v="5456" actId="20577"/>
          <ac:spMkLst>
            <pc:docMk/>
            <pc:sldMk cId="1919434335" sldId="262"/>
            <ac:spMk id="3" creationId="{DF7F9783-ED44-4B7E-19FD-141903419EA0}"/>
          </ac:spMkLst>
        </pc:spChg>
        <pc:spChg chg="add mod">
          <ac:chgData name="Thupili, Abhinav" userId="516854c1-cd2c-4d8f-8dcd-3bd1b1089c49" providerId="ADAL" clId="{CBA71BD4-3674-BF4D-8975-A3D33FA628A2}" dt="2022-12-08T15:12:05.243" v="3538" actId="1076"/>
          <ac:spMkLst>
            <pc:docMk/>
            <pc:sldMk cId="1919434335" sldId="262"/>
            <ac:spMk id="4" creationId="{E5B469F8-B7B2-459F-216F-E4A2A354A287}"/>
          </ac:spMkLst>
        </pc:spChg>
        <pc:spChg chg="add mod">
          <ac:chgData name="Thupili, Abhinav" userId="516854c1-cd2c-4d8f-8dcd-3bd1b1089c49" providerId="ADAL" clId="{CBA71BD4-3674-BF4D-8975-A3D33FA628A2}" dt="2022-12-08T15:55:48.905" v="4188" actId="1076"/>
          <ac:spMkLst>
            <pc:docMk/>
            <pc:sldMk cId="1919434335" sldId="262"/>
            <ac:spMk id="5" creationId="{63B2F66D-2A92-9793-9E15-24940F3A3EE5}"/>
          </ac:spMkLst>
        </pc:spChg>
        <pc:spChg chg="add mod">
          <ac:chgData name="Thupili, Abhinav" userId="516854c1-cd2c-4d8f-8dcd-3bd1b1089c49" providerId="ADAL" clId="{CBA71BD4-3674-BF4D-8975-A3D33FA628A2}" dt="2022-12-08T15:55:44.797" v="4187" actId="1076"/>
          <ac:spMkLst>
            <pc:docMk/>
            <pc:sldMk cId="1919434335" sldId="262"/>
            <ac:spMk id="6" creationId="{565E0F17-E152-D6C2-91FA-BCAAA98210E3}"/>
          </ac:spMkLst>
        </pc:spChg>
        <pc:spChg chg="add del">
          <ac:chgData name="Thupili, Abhinav" userId="516854c1-cd2c-4d8f-8dcd-3bd1b1089c49" providerId="ADAL" clId="{CBA71BD4-3674-BF4D-8975-A3D33FA628A2}" dt="2022-12-08T01:42:08.605" v="1728" actId="478"/>
          <ac:spMkLst>
            <pc:docMk/>
            <pc:sldMk cId="1919434335" sldId="262"/>
            <ac:spMk id="7" creationId="{E0E10BE8-55C8-C9EA-1C2F-5DB348E44CA9}"/>
          </ac:spMkLst>
        </pc:spChg>
        <pc:spChg chg="add del mod">
          <ac:chgData name="Thupili, Abhinav" userId="516854c1-cd2c-4d8f-8dcd-3bd1b1089c49" providerId="ADAL" clId="{CBA71BD4-3674-BF4D-8975-A3D33FA628A2}" dt="2022-12-08T01:42:14.640" v="1730"/>
          <ac:spMkLst>
            <pc:docMk/>
            <pc:sldMk cId="1919434335" sldId="262"/>
            <ac:spMk id="8" creationId="{AC9CF218-95B1-FE51-1EC5-442564312F29}"/>
          </ac:spMkLst>
        </pc:spChg>
        <pc:spChg chg="add del mod">
          <ac:chgData name="Thupili, Abhinav" userId="516854c1-cd2c-4d8f-8dcd-3bd1b1089c49" providerId="ADAL" clId="{CBA71BD4-3674-BF4D-8975-A3D33FA628A2}" dt="2022-12-08T01:42:19.905" v="1732"/>
          <ac:spMkLst>
            <pc:docMk/>
            <pc:sldMk cId="1919434335" sldId="262"/>
            <ac:spMk id="9" creationId="{A6582BBE-E084-7CA6-B9D8-6F2A1DAB9723}"/>
          </ac:spMkLst>
        </pc:spChg>
        <pc:spChg chg="add del mod">
          <ac:chgData name="Thupili, Abhinav" userId="516854c1-cd2c-4d8f-8dcd-3bd1b1089c49" providerId="ADAL" clId="{CBA71BD4-3674-BF4D-8975-A3D33FA628A2}" dt="2022-12-08T01:42:31.755" v="1735"/>
          <ac:spMkLst>
            <pc:docMk/>
            <pc:sldMk cId="1919434335" sldId="262"/>
            <ac:spMk id="10" creationId="{9706ADAD-3956-D322-FA1B-86D78A72BF41}"/>
          </ac:spMkLst>
        </pc:spChg>
        <pc:spChg chg="add mod">
          <ac:chgData name="Thupili, Abhinav" userId="516854c1-cd2c-4d8f-8dcd-3bd1b1089c49" providerId="ADAL" clId="{CBA71BD4-3674-BF4D-8975-A3D33FA628A2}" dt="2022-12-08T20:06:00.693" v="5419" actId="14100"/>
          <ac:spMkLst>
            <pc:docMk/>
            <pc:sldMk cId="1919434335" sldId="262"/>
            <ac:spMk id="11" creationId="{1957E2E7-39AD-27BD-D393-399DC7980C4C}"/>
          </ac:spMkLst>
        </pc:spChg>
        <pc:spChg chg="add del mod">
          <ac:chgData name="Thupili, Abhinav" userId="516854c1-cd2c-4d8f-8dcd-3bd1b1089c49" providerId="ADAL" clId="{CBA71BD4-3674-BF4D-8975-A3D33FA628A2}" dt="2022-12-08T01:43:27.377" v="1747"/>
          <ac:spMkLst>
            <pc:docMk/>
            <pc:sldMk cId="1919434335" sldId="262"/>
            <ac:spMk id="12" creationId="{B9A576A7-26DA-76CC-A6CF-9A2596C51A9E}"/>
          </ac:spMkLst>
        </pc:spChg>
        <pc:spChg chg="add mod">
          <ac:chgData name="Thupili, Abhinav" userId="516854c1-cd2c-4d8f-8dcd-3bd1b1089c49" providerId="ADAL" clId="{CBA71BD4-3674-BF4D-8975-A3D33FA628A2}" dt="2022-12-08T15:55:51.389" v="4189" actId="1076"/>
          <ac:spMkLst>
            <pc:docMk/>
            <pc:sldMk cId="1919434335" sldId="262"/>
            <ac:spMk id="13" creationId="{69EDA99F-5A84-FEE1-F530-442058E1FD87}"/>
          </ac:spMkLst>
        </pc:spChg>
        <pc:spChg chg="add mod">
          <ac:chgData name="Thupili, Abhinav" userId="516854c1-cd2c-4d8f-8dcd-3bd1b1089c49" providerId="ADAL" clId="{CBA71BD4-3674-BF4D-8975-A3D33FA628A2}" dt="2022-12-08T15:57:02.733" v="4202" actId="1076"/>
          <ac:spMkLst>
            <pc:docMk/>
            <pc:sldMk cId="1919434335" sldId="262"/>
            <ac:spMk id="14" creationId="{8CC8F555-6802-54FB-98D4-3BF921641B1F}"/>
          </ac:spMkLst>
        </pc:spChg>
        <pc:spChg chg="add mod">
          <ac:chgData name="Thupili, Abhinav" userId="516854c1-cd2c-4d8f-8dcd-3bd1b1089c49" providerId="ADAL" clId="{CBA71BD4-3674-BF4D-8975-A3D33FA628A2}" dt="2022-12-08T15:56:08.002" v="4191" actId="207"/>
          <ac:spMkLst>
            <pc:docMk/>
            <pc:sldMk cId="1919434335" sldId="262"/>
            <ac:spMk id="15" creationId="{1A65669F-7AD6-575E-569D-C7AC7271493A}"/>
          </ac:spMkLst>
        </pc:spChg>
        <pc:spChg chg="add mod">
          <ac:chgData name="Thupili, Abhinav" userId="516854c1-cd2c-4d8f-8dcd-3bd1b1089c49" providerId="ADAL" clId="{CBA71BD4-3674-BF4D-8975-A3D33FA628A2}" dt="2022-12-08T15:57:06.485" v="4203" actId="14100"/>
          <ac:spMkLst>
            <pc:docMk/>
            <pc:sldMk cId="1919434335" sldId="262"/>
            <ac:spMk id="16" creationId="{A43DD720-A281-582F-E3DB-5E624CC1D318}"/>
          </ac:spMkLst>
        </pc:spChg>
        <pc:spChg chg="add mod">
          <ac:chgData name="Thupili, Abhinav" userId="516854c1-cd2c-4d8f-8dcd-3bd1b1089c49" providerId="ADAL" clId="{CBA71BD4-3674-BF4D-8975-A3D33FA628A2}" dt="2022-12-08T15:56:55.104" v="4200" actId="1076"/>
          <ac:spMkLst>
            <pc:docMk/>
            <pc:sldMk cId="1919434335" sldId="262"/>
            <ac:spMk id="17" creationId="{F52EF85A-24FD-CB70-AED2-6C0D6892CC7F}"/>
          </ac:spMkLst>
        </pc:spChg>
        <pc:graphicFrameChg chg="add del modGraphic">
          <ac:chgData name="Thupili, Abhinav" userId="516854c1-cd2c-4d8f-8dcd-3bd1b1089c49" providerId="ADAL" clId="{CBA71BD4-3674-BF4D-8975-A3D33FA628A2}" dt="2022-12-08T01:41:22.963" v="1722" actId="1032"/>
          <ac:graphicFrameMkLst>
            <pc:docMk/>
            <pc:sldMk cId="1919434335" sldId="262"/>
            <ac:graphicFrameMk id="2" creationId="{1E0629A8-7C32-6D9C-00AA-7A23373376D6}"/>
          </ac:graphicFrameMkLst>
        </pc:graphicFrameChg>
      </pc:sldChg>
      <pc:sldChg chg="addSp delSp modSp new mod setBg delDesignElem">
        <pc:chgData name="Thupili, Abhinav" userId="516854c1-cd2c-4d8f-8dcd-3bd1b1089c49" providerId="ADAL" clId="{CBA71BD4-3674-BF4D-8975-A3D33FA628A2}" dt="2022-12-08T15:54:21.256" v="4179"/>
        <pc:sldMkLst>
          <pc:docMk/>
          <pc:sldMk cId="3747566943" sldId="263"/>
        </pc:sldMkLst>
        <pc:spChg chg="del">
          <ac:chgData name="Thupili, Abhinav" userId="516854c1-cd2c-4d8f-8dcd-3bd1b1089c49" providerId="ADAL" clId="{CBA71BD4-3674-BF4D-8975-A3D33FA628A2}" dt="2022-12-07T21:25:26.589" v="707"/>
          <ac:spMkLst>
            <pc:docMk/>
            <pc:sldMk cId="3747566943" sldId="263"/>
            <ac:spMk id="2" creationId="{059F7D78-ABFE-DCFF-4DC8-5F7B763A48C8}"/>
          </ac:spMkLst>
        </pc:spChg>
        <pc:spChg chg="del mod">
          <ac:chgData name="Thupili, Abhinav" userId="516854c1-cd2c-4d8f-8dcd-3bd1b1089c49" providerId="ADAL" clId="{CBA71BD4-3674-BF4D-8975-A3D33FA628A2}" dt="2022-12-08T02:00:17.743" v="2201" actId="931"/>
          <ac:spMkLst>
            <pc:docMk/>
            <pc:sldMk cId="3747566943" sldId="263"/>
            <ac:spMk id="3" creationId="{2693B39A-0372-DB8E-BABE-D943EC4B0DC9}"/>
          </ac:spMkLst>
        </pc:spChg>
        <pc:spChg chg="add mod">
          <ac:chgData name="Thupili, Abhinav" userId="516854c1-cd2c-4d8f-8dcd-3bd1b1089c49" providerId="ADAL" clId="{CBA71BD4-3674-BF4D-8975-A3D33FA628A2}" dt="2022-12-08T15:11:46.257" v="3536" actId="403"/>
          <ac:spMkLst>
            <pc:docMk/>
            <pc:sldMk cId="3747566943" sldId="263"/>
            <ac:spMk id="4" creationId="{42233DBA-DBFD-FEF3-C8C8-8619095C8131}"/>
          </ac:spMkLst>
        </pc:spChg>
        <pc:spChg chg="add del mod">
          <ac:chgData name="Thupili, Abhinav" userId="516854c1-cd2c-4d8f-8dcd-3bd1b1089c49" providerId="ADAL" clId="{CBA71BD4-3674-BF4D-8975-A3D33FA628A2}" dt="2022-12-08T02:04:19.428" v="2272"/>
          <ac:spMkLst>
            <pc:docMk/>
            <pc:sldMk cId="3747566943" sldId="263"/>
            <ac:spMk id="6" creationId="{E3ABC451-85A6-2E7A-3F5C-77BDD1DC5B83}"/>
          </ac:spMkLst>
        </pc:spChg>
        <pc:spChg chg="add del">
          <ac:chgData name="Thupili, Abhinav" userId="516854c1-cd2c-4d8f-8dcd-3bd1b1089c49" providerId="ADAL" clId="{CBA71BD4-3674-BF4D-8975-A3D33FA628A2}" dt="2022-12-08T02:01:14.497" v="2214" actId="26606"/>
          <ac:spMkLst>
            <pc:docMk/>
            <pc:sldMk cId="3747566943" sldId="263"/>
            <ac:spMk id="7" creationId="{E8A8EAB8-D2FF-444D-B34B-7D32F106AD0E}"/>
          </ac:spMkLst>
        </pc:spChg>
        <pc:spChg chg="add del">
          <ac:chgData name="Thupili, Abhinav" userId="516854c1-cd2c-4d8f-8dcd-3bd1b1089c49" providerId="ADAL" clId="{CBA71BD4-3674-BF4D-8975-A3D33FA628A2}" dt="2022-12-08T02:01:14.497" v="2214" actId="26606"/>
          <ac:spMkLst>
            <pc:docMk/>
            <pc:sldMk cId="3747566943" sldId="263"/>
            <ac:spMk id="9" creationId="{6D02CB85-1B41-222F-C11C-758316352338}"/>
          </ac:spMkLst>
        </pc:spChg>
        <pc:spChg chg="add del">
          <ac:chgData name="Thupili, Abhinav" userId="516854c1-cd2c-4d8f-8dcd-3bd1b1089c49" providerId="ADAL" clId="{CBA71BD4-3674-BF4D-8975-A3D33FA628A2}" dt="2022-12-08T02:01:03.877" v="2212" actId="26606"/>
          <ac:spMkLst>
            <pc:docMk/>
            <pc:sldMk cId="3747566943" sldId="263"/>
            <ac:spMk id="10" creationId="{3C54F4CE-85F0-46ED-80DA-9518C9251AD1}"/>
          </ac:spMkLst>
        </pc:spChg>
        <pc:spChg chg="add del">
          <ac:chgData name="Thupili, Abhinav" userId="516854c1-cd2c-4d8f-8dcd-3bd1b1089c49" providerId="ADAL" clId="{CBA71BD4-3674-BF4D-8975-A3D33FA628A2}" dt="2022-12-08T02:01:03.877" v="2212" actId="26606"/>
          <ac:spMkLst>
            <pc:docMk/>
            <pc:sldMk cId="3747566943" sldId="263"/>
            <ac:spMk id="12" creationId="{DADD1FCA-8ACB-4958-81DD-4CDD6D3E1921}"/>
          </ac:spMkLst>
        </pc:spChg>
        <pc:spChg chg="add mod ord">
          <ac:chgData name="Thupili, Abhinav" userId="516854c1-cd2c-4d8f-8dcd-3bd1b1089c49" providerId="ADAL" clId="{CBA71BD4-3674-BF4D-8975-A3D33FA628A2}" dt="2022-12-08T15:08:17.766" v="3509" actId="20577"/>
          <ac:spMkLst>
            <pc:docMk/>
            <pc:sldMk cId="3747566943" sldId="263"/>
            <ac:spMk id="18" creationId="{E65452DE-316E-96ED-B220-474219553145}"/>
          </ac:spMkLst>
        </pc:spChg>
        <pc:spChg chg="add del">
          <ac:chgData name="Thupili, Abhinav" userId="516854c1-cd2c-4d8f-8dcd-3bd1b1089c49" providerId="ADAL" clId="{CBA71BD4-3674-BF4D-8975-A3D33FA628A2}" dt="2022-12-08T02:04:38.005" v="2282" actId="26606"/>
          <ac:spMkLst>
            <pc:docMk/>
            <pc:sldMk cId="3747566943" sldId="263"/>
            <ac:spMk id="19" creationId="{5E39A796-BE83-48B1-B33F-35C4A32AAB57}"/>
          </ac:spMkLst>
        </pc:spChg>
        <pc:spChg chg="add del">
          <ac:chgData name="Thupili, Abhinav" userId="516854c1-cd2c-4d8f-8dcd-3bd1b1089c49" providerId="ADAL" clId="{CBA71BD4-3674-BF4D-8975-A3D33FA628A2}" dt="2022-12-08T02:04:38.005" v="2282" actId="26606"/>
          <ac:spMkLst>
            <pc:docMk/>
            <pc:sldMk cId="3747566943" sldId="263"/>
            <ac:spMk id="20" creationId="{72F84B47-E267-4194-8194-831DB7B5547F}"/>
          </ac:spMkLst>
        </pc:spChg>
        <pc:spChg chg="add">
          <ac:chgData name="Thupili, Abhinav" userId="516854c1-cd2c-4d8f-8dcd-3bd1b1089c49" providerId="ADAL" clId="{CBA71BD4-3674-BF4D-8975-A3D33FA628A2}" dt="2022-12-08T06:19:31.009" v="3316" actId="26606"/>
          <ac:spMkLst>
            <pc:docMk/>
            <pc:sldMk cId="3747566943" sldId="263"/>
            <ac:spMk id="22" creationId="{AFD071FA-0514-4371-9568-86216A1F4658}"/>
          </ac:spMkLst>
        </pc:spChg>
        <pc:spChg chg="add">
          <ac:chgData name="Thupili, Abhinav" userId="516854c1-cd2c-4d8f-8dcd-3bd1b1089c49" providerId="ADAL" clId="{CBA71BD4-3674-BF4D-8975-A3D33FA628A2}" dt="2022-12-08T06:19:31.009" v="3316" actId="26606"/>
          <ac:spMkLst>
            <pc:docMk/>
            <pc:sldMk cId="3747566943" sldId="263"/>
            <ac:spMk id="23" creationId="{F4979F40-3A44-4CCB-9EB7-F8318BCE576B}"/>
          </ac:spMkLst>
        </pc:spChg>
        <pc:spChg chg="add">
          <ac:chgData name="Thupili, Abhinav" userId="516854c1-cd2c-4d8f-8dcd-3bd1b1089c49" providerId="ADAL" clId="{CBA71BD4-3674-BF4D-8975-A3D33FA628A2}" dt="2022-12-08T06:19:31.009" v="3316" actId="26606"/>
          <ac:spMkLst>
            <pc:docMk/>
            <pc:sldMk cId="3747566943" sldId="263"/>
            <ac:spMk id="24" creationId="{5211DDA4-E7B5-4325-A844-B7F59B084BA7}"/>
          </ac:spMkLst>
        </pc:spChg>
        <pc:spChg chg="add del">
          <ac:chgData name="Thupili, Abhinav" userId="516854c1-cd2c-4d8f-8dcd-3bd1b1089c49" providerId="ADAL" clId="{CBA71BD4-3674-BF4D-8975-A3D33FA628A2}" dt="2022-12-08T02:04:32.379" v="2277" actId="26606"/>
          <ac:spMkLst>
            <pc:docMk/>
            <pc:sldMk cId="3747566943" sldId="263"/>
            <ac:spMk id="25" creationId="{71FC7D98-7B8B-402A-90FC-F027482F2142}"/>
          </ac:spMkLst>
        </pc:spChg>
        <pc:spChg chg="add del">
          <ac:chgData name="Thupili, Abhinav" userId="516854c1-cd2c-4d8f-8dcd-3bd1b1089c49" providerId="ADAL" clId="{CBA71BD4-3674-BF4D-8975-A3D33FA628A2}" dt="2022-12-08T02:04:32.379" v="2277" actId="26606"/>
          <ac:spMkLst>
            <pc:docMk/>
            <pc:sldMk cId="3747566943" sldId="263"/>
            <ac:spMk id="27" creationId="{AD7356EA-285B-4E5D-8FEC-104659A4FD2C}"/>
          </ac:spMkLst>
        </pc:spChg>
        <pc:spChg chg="add del">
          <ac:chgData name="Thupili, Abhinav" userId="516854c1-cd2c-4d8f-8dcd-3bd1b1089c49" providerId="ADAL" clId="{CBA71BD4-3674-BF4D-8975-A3D33FA628A2}" dt="2022-12-08T02:04:33.798" v="2279" actId="26606"/>
          <ac:spMkLst>
            <pc:docMk/>
            <pc:sldMk cId="3747566943" sldId="263"/>
            <ac:spMk id="29" creationId="{3C54F4CE-85F0-46ED-80DA-9518C9251AD1}"/>
          </ac:spMkLst>
        </pc:spChg>
        <pc:spChg chg="add del">
          <ac:chgData name="Thupili, Abhinav" userId="516854c1-cd2c-4d8f-8dcd-3bd1b1089c49" providerId="ADAL" clId="{CBA71BD4-3674-BF4D-8975-A3D33FA628A2}" dt="2022-12-08T02:04:33.798" v="2279" actId="26606"/>
          <ac:spMkLst>
            <pc:docMk/>
            <pc:sldMk cId="3747566943" sldId="263"/>
            <ac:spMk id="30" creationId="{DADD1FCA-8ACB-4958-81DD-4CDD6D3E1921}"/>
          </ac:spMkLst>
        </pc:spChg>
        <pc:spChg chg="add del">
          <ac:chgData name="Thupili, Abhinav" userId="516854c1-cd2c-4d8f-8dcd-3bd1b1089c49" providerId="ADAL" clId="{CBA71BD4-3674-BF4D-8975-A3D33FA628A2}" dt="2022-12-08T02:04:37.996" v="2281" actId="26606"/>
          <ac:spMkLst>
            <pc:docMk/>
            <pc:sldMk cId="3747566943" sldId="263"/>
            <ac:spMk id="32" creationId="{71FC7D98-7B8B-402A-90FC-F027482F2142}"/>
          </ac:spMkLst>
        </pc:spChg>
        <pc:spChg chg="add del">
          <ac:chgData name="Thupili, Abhinav" userId="516854c1-cd2c-4d8f-8dcd-3bd1b1089c49" providerId="ADAL" clId="{CBA71BD4-3674-BF4D-8975-A3D33FA628A2}" dt="2022-12-08T02:04:37.996" v="2281" actId="26606"/>
          <ac:spMkLst>
            <pc:docMk/>
            <pc:sldMk cId="3747566943" sldId="263"/>
            <ac:spMk id="33" creationId="{AD7356EA-285B-4E5D-8FEC-104659A4FD2C}"/>
          </ac:spMkLst>
        </pc:spChg>
        <pc:spChg chg="add del">
          <ac:chgData name="Thupili, Abhinav" userId="516854c1-cd2c-4d8f-8dcd-3bd1b1089c49" providerId="ADAL" clId="{CBA71BD4-3674-BF4D-8975-A3D33FA628A2}" dt="2022-12-08T02:32:44.154" v="2913" actId="26606"/>
          <ac:spMkLst>
            <pc:docMk/>
            <pc:sldMk cId="3747566943" sldId="263"/>
            <ac:spMk id="35" creationId="{5E39A796-BE83-48B1-B33F-35C4A32AAB57}"/>
          </ac:spMkLst>
        </pc:spChg>
        <pc:spChg chg="add del">
          <ac:chgData name="Thupili, Abhinav" userId="516854c1-cd2c-4d8f-8dcd-3bd1b1089c49" providerId="ADAL" clId="{CBA71BD4-3674-BF4D-8975-A3D33FA628A2}" dt="2022-12-08T02:32:44.154" v="2913" actId="26606"/>
          <ac:spMkLst>
            <pc:docMk/>
            <pc:sldMk cId="3747566943" sldId="263"/>
            <ac:spMk id="36" creationId="{72F84B47-E267-4194-8194-831DB7B5547F}"/>
          </ac:spMkLst>
        </pc:spChg>
        <pc:spChg chg="add del">
          <ac:chgData name="Thupili, Abhinav" userId="516854c1-cd2c-4d8f-8dcd-3bd1b1089c49" providerId="ADAL" clId="{CBA71BD4-3674-BF4D-8975-A3D33FA628A2}" dt="2022-12-08T06:19:03.002" v="3305"/>
          <ac:spMkLst>
            <pc:docMk/>
            <pc:sldMk cId="3747566943" sldId="263"/>
            <ac:spMk id="41" creationId="{2B566528-1B12-4246-9431-5C2D7D081168}"/>
          </ac:spMkLst>
        </pc:spChg>
        <pc:grpChg chg="add del">
          <ac:chgData name="Thupili, Abhinav" userId="516854c1-cd2c-4d8f-8dcd-3bd1b1089c49" providerId="ADAL" clId="{CBA71BD4-3674-BF4D-8975-A3D33FA628A2}" dt="2022-12-08T06:19:03.002" v="3305"/>
          <ac:grpSpMkLst>
            <pc:docMk/>
            <pc:sldMk cId="3747566943" sldId="263"/>
            <ac:grpSpMk id="43" creationId="{4724F874-E407-41A5-918C-1CF5DF5269E1}"/>
          </ac:grpSpMkLst>
        </pc:grpChg>
        <pc:grpChg chg="add del">
          <ac:chgData name="Thupili, Abhinav" userId="516854c1-cd2c-4d8f-8dcd-3bd1b1089c49" providerId="ADAL" clId="{CBA71BD4-3674-BF4D-8975-A3D33FA628A2}" dt="2022-12-08T06:19:03.002" v="3305"/>
          <ac:grpSpMkLst>
            <pc:docMk/>
            <pc:sldMk cId="3747566943" sldId="263"/>
            <ac:grpSpMk id="47" creationId="{DC8D6E3B-FFED-480F-941D-FE376375B8B7}"/>
          </ac:grpSpMkLst>
        </pc:grpChg>
        <pc:picChg chg="add del mod">
          <ac:chgData name="Thupili, Abhinav" userId="516854c1-cd2c-4d8f-8dcd-3bd1b1089c49" providerId="ADAL" clId="{CBA71BD4-3674-BF4D-8975-A3D33FA628A2}" dt="2022-12-08T02:03:44.277" v="2269" actId="478"/>
          <ac:picMkLst>
            <pc:docMk/>
            <pc:sldMk cId="3747566943" sldId="263"/>
            <ac:picMk id="5" creationId="{39357578-2A42-1ACD-9302-7C4A0E74D5A7}"/>
          </ac:picMkLst>
        </pc:picChg>
        <pc:picChg chg="add del mod">
          <ac:chgData name="Thupili, Abhinav" userId="516854c1-cd2c-4d8f-8dcd-3bd1b1089c49" providerId="ADAL" clId="{CBA71BD4-3674-BF4D-8975-A3D33FA628A2}" dt="2022-12-08T03:24:30.850" v="3029" actId="478"/>
          <ac:picMkLst>
            <pc:docMk/>
            <pc:sldMk cId="3747566943" sldId="263"/>
            <ac:picMk id="11" creationId="{47BF1732-B565-07E1-8B21-F4FCB825EED2}"/>
          </ac:picMkLst>
        </pc:picChg>
        <pc:picChg chg="add mod">
          <ac:chgData name="Thupili, Abhinav" userId="516854c1-cd2c-4d8f-8dcd-3bd1b1089c49" providerId="ADAL" clId="{CBA71BD4-3674-BF4D-8975-A3D33FA628A2}" dt="2022-12-08T06:19:59.478" v="3325" actId="14100"/>
          <ac:picMkLst>
            <pc:docMk/>
            <pc:sldMk cId="3747566943" sldId="263"/>
            <ac:picMk id="15" creationId="{B473F5C2-EF20-426B-DFA0-40291BF3862D}"/>
          </ac:picMkLst>
        </pc:picChg>
        <pc:picChg chg="add">
          <ac:chgData name="Thupili, Abhinav" userId="516854c1-cd2c-4d8f-8dcd-3bd1b1089c49" providerId="ADAL" clId="{CBA71BD4-3674-BF4D-8975-A3D33FA628A2}" dt="2022-12-08T06:19:31.009" v="3316" actId="26606"/>
          <ac:picMkLst>
            <pc:docMk/>
            <pc:sldMk cId="3747566943" sldId="263"/>
            <ac:picMk id="21" creationId="{15291D39-6B03-4BB5-BFC6-CBF11E90BFD6}"/>
          </ac:picMkLst>
        </pc:picChg>
        <pc:picChg chg="add">
          <ac:chgData name="Thupili, Abhinav" userId="516854c1-cd2c-4d8f-8dcd-3bd1b1089c49" providerId="ADAL" clId="{CBA71BD4-3674-BF4D-8975-A3D33FA628A2}" dt="2022-12-08T06:19:31.009" v="3316" actId="26606"/>
          <ac:picMkLst>
            <pc:docMk/>
            <pc:sldMk cId="3747566943" sldId="263"/>
            <ac:picMk id="31" creationId="{0D58E222-6309-4F79-AC20-9D3C69CD9B16}"/>
          </ac:picMkLst>
        </pc:picChg>
        <pc:cxnChg chg="add del">
          <ac:chgData name="Thupili, Abhinav" userId="516854c1-cd2c-4d8f-8dcd-3bd1b1089c49" providerId="ADAL" clId="{CBA71BD4-3674-BF4D-8975-A3D33FA628A2}" dt="2022-12-08T02:01:14.497" v="2214" actId="26606"/>
          <ac:cxnSpMkLst>
            <pc:docMk/>
            <pc:sldMk cId="3747566943" sldId="263"/>
            <ac:cxnSpMk id="14" creationId="{EEA38897-7BA3-4408-8083-3235339C4A60}"/>
          </ac:cxnSpMkLst>
        </pc:cxnChg>
        <pc:cxnChg chg="add del">
          <ac:chgData name="Thupili, Abhinav" userId="516854c1-cd2c-4d8f-8dcd-3bd1b1089c49" providerId="ADAL" clId="{CBA71BD4-3674-BF4D-8975-A3D33FA628A2}" dt="2022-12-08T02:01:14.497" v="2214" actId="26606"/>
          <ac:cxnSpMkLst>
            <pc:docMk/>
            <pc:sldMk cId="3747566943" sldId="263"/>
            <ac:cxnSpMk id="16" creationId="{F11AD06B-AB20-4097-8606-5DA00DBACE88}"/>
          </ac:cxnSpMkLst>
        </pc:cxnChg>
      </pc:sldChg>
      <pc:sldChg chg="addSp delSp modSp new mod ord setBg delDesignElem">
        <pc:chgData name="Thupili, Abhinav" userId="516854c1-cd2c-4d8f-8dcd-3bd1b1089c49" providerId="ADAL" clId="{CBA71BD4-3674-BF4D-8975-A3D33FA628A2}" dt="2022-12-08T20:11:51.744" v="5422" actId="14100"/>
        <pc:sldMkLst>
          <pc:docMk/>
          <pc:sldMk cId="2557252025" sldId="264"/>
        </pc:sldMkLst>
        <pc:spChg chg="del">
          <ac:chgData name="Thupili, Abhinav" userId="516854c1-cd2c-4d8f-8dcd-3bd1b1089c49" providerId="ADAL" clId="{CBA71BD4-3674-BF4D-8975-A3D33FA628A2}" dt="2022-12-08T02:35:29.946" v="2936"/>
          <ac:spMkLst>
            <pc:docMk/>
            <pc:sldMk cId="2557252025" sldId="264"/>
            <ac:spMk id="2" creationId="{3349D31C-EF2A-261A-AD84-45AF9C141FB5}"/>
          </ac:spMkLst>
        </pc:spChg>
        <pc:spChg chg="del">
          <ac:chgData name="Thupili, Abhinav" userId="516854c1-cd2c-4d8f-8dcd-3bd1b1089c49" providerId="ADAL" clId="{CBA71BD4-3674-BF4D-8975-A3D33FA628A2}" dt="2022-12-08T05:20:18.048" v="3081" actId="931"/>
          <ac:spMkLst>
            <pc:docMk/>
            <pc:sldMk cId="2557252025" sldId="264"/>
            <ac:spMk id="3" creationId="{0097F90F-1B21-AFC4-9C9A-C55658CC56BB}"/>
          </ac:spMkLst>
        </pc:spChg>
        <pc:spChg chg="add mod">
          <ac:chgData name="Thupili, Abhinav" userId="516854c1-cd2c-4d8f-8dcd-3bd1b1089c49" providerId="ADAL" clId="{CBA71BD4-3674-BF4D-8975-A3D33FA628A2}" dt="2022-12-08T20:11:51.744" v="5422" actId="14100"/>
          <ac:spMkLst>
            <pc:docMk/>
            <pc:sldMk cId="2557252025" sldId="264"/>
            <ac:spMk id="4" creationId="{52997B07-6FA4-CC70-A663-E25D83F7DE60}"/>
          </ac:spMkLst>
        </pc:spChg>
        <pc:spChg chg="add del mod">
          <ac:chgData name="Thupili, Abhinav" userId="516854c1-cd2c-4d8f-8dcd-3bd1b1089c49" providerId="ADAL" clId="{CBA71BD4-3674-BF4D-8975-A3D33FA628A2}" dt="2022-12-08T05:22:04.925" v="3087" actId="931"/>
          <ac:spMkLst>
            <pc:docMk/>
            <pc:sldMk cId="2557252025" sldId="264"/>
            <ac:spMk id="8" creationId="{044A57B6-A97D-92C9-CFA0-4E4CF0B7119E}"/>
          </ac:spMkLst>
        </pc:spChg>
        <pc:spChg chg="add del mod">
          <ac:chgData name="Thupili, Abhinav" userId="516854c1-cd2c-4d8f-8dcd-3bd1b1089c49" providerId="ADAL" clId="{CBA71BD4-3674-BF4D-8975-A3D33FA628A2}" dt="2022-12-08T05:22:16.704" v="3097" actId="931"/>
          <ac:spMkLst>
            <pc:docMk/>
            <pc:sldMk cId="2557252025" sldId="264"/>
            <ac:spMk id="16" creationId="{C25C3A52-7C6C-C52C-5490-5A7F09FCD213}"/>
          </ac:spMkLst>
        </pc:spChg>
        <pc:spChg chg="add del">
          <ac:chgData name="Thupili, Abhinav" userId="516854c1-cd2c-4d8f-8dcd-3bd1b1089c49" providerId="ADAL" clId="{CBA71BD4-3674-BF4D-8975-A3D33FA628A2}" dt="2022-12-08T06:19:03.002" v="3305"/>
          <ac:spMkLst>
            <pc:docMk/>
            <pc:sldMk cId="2557252025" sldId="264"/>
            <ac:spMk id="27" creationId="{A4D94D20-0EF1-4E8B-A0E1-117A9E413A5C}"/>
          </ac:spMkLst>
        </pc:spChg>
        <pc:spChg chg="add del">
          <ac:chgData name="Thupili, Abhinav" userId="516854c1-cd2c-4d8f-8dcd-3bd1b1089c49" providerId="ADAL" clId="{CBA71BD4-3674-BF4D-8975-A3D33FA628A2}" dt="2022-12-08T06:19:03.002" v="3305"/>
          <ac:spMkLst>
            <pc:docMk/>
            <pc:sldMk cId="2557252025" sldId="264"/>
            <ac:spMk id="29" creationId="{158B3569-73B2-4D05-8E95-886A6EE17F1F}"/>
          </ac:spMkLst>
        </pc:spChg>
        <pc:grpChg chg="add del">
          <ac:chgData name="Thupili, Abhinav" userId="516854c1-cd2c-4d8f-8dcd-3bd1b1089c49" providerId="ADAL" clId="{CBA71BD4-3674-BF4D-8975-A3D33FA628A2}" dt="2022-12-08T06:19:03.002" v="3305"/>
          <ac:grpSpMkLst>
            <pc:docMk/>
            <pc:sldMk cId="2557252025" sldId="264"/>
            <ac:grpSpMk id="33" creationId="{78B3681E-1C1D-4D0E-A1DE-AE2E3D03C2CD}"/>
          </ac:grpSpMkLst>
        </pc:grpChg>
        <pc:picChg chg="add del mod">
          <ac:chgData name="Thupili, Abhinav" userId="516854c1-cd2c-4d8f-8dcd-3bd1b1089c49" providerId="ADAL" clId="{CBA71BD4-3674-BF4D-8975-A3D33FA628A2}" dt="2022-12-08T05:21:51.235" v="3086" actId="478"/>
          <ac:picMkLst>
            <pc:docMk/>
            <pc:sldMk cId="2557252025" sldId="264"/>
            <ac:picMk id="6" creationId="{5F75806B-F2AD-EF3F-2086-C60382F5416D}"/>
          </ac:picMkLst>
        </pc:picChg>
        <pc:picChg chg="add del mod">
          <ac:chgData name="Thupili, Abhinav" userId="516854c1-cd2c-4d8f-8dcd-3bd1b1089c49" providerId="ADAL" clId="{CBA71BD4-3674-BF4D-8975-A3D33FA628A2}" dt="2022-12-08T05:22:12.231" v="3096" actId="478"/>
          <ac:picMkLst>
            <pc:docMk/>
            <pc:sldMk cId="2557252025" sldId="264"/>
            <ac:picMk id="10" creationId="{3AC145B6-C5A8-4825-C177-892942B17622}"/>
          </ac:picMkLst>
        </pc:picChg>
        <pc:picChg chg="add del mod">
          <ac:chgData name="Thupili, Abhinav" userId="516854c1-cd2c-4d8f-8dcd-3bd1b1089c49" providerId="ADAL" clId="{CBA71BD4-3674-BF4D-8975-A3D33FA628A2}" dt="2022-12-08T05:22:12.231" v="3096" actId="478"/>
          <ac:picMkLst>
            <pc:docMk/>
            <pc:sldMk cId="2557252025" sldId="264"/>
            <ac:picMk id="12" creationId="{8D75CFFA-7140-B77C-00B4-119AB74DB757}"/>
          </ac:picMkLst>
        </pc:picChg>
        <pc:picChg chg="add del mod">
          <ac:chgData name="Thupili, Abhinav" userId="516854c1-cd2c-4d8f-8dcd-3bd1b1089c49" providerId="ADAL" clId="{CBA71BD4-3674-BF4D-8975-A3D33FA628A2}" dt="2022-12-08T05:22:12.231" v="3096" actId="478"/>
          <ac:picMkLst>
            <pc:docMk/>
            <pc:sldMk cId="2557252025" sldId="264"/>
            <ac:picMk id="14" creationId="{412D6004-FD30-DE1A-BFD6-41FA5D4B6CF3}"/>
          </ac:picMkLst>
        </pc:picChg>
        <pc:picChg chg="add mod">
          <ac:chgData name="Thupili, Abhinav" userId="516854c1-cd2c-4d8f-8dcd-3bd1b1089c49" providerId="ADAL" clId="{CBA71BD4-3674-BF4D-8975-A3D33FA628A2}" dt="2022-12-08T19:45:15.244" v="5326" actId="14100"/>
          <ac:picMkLst>
            <pc:docMk/>
            <pc:sldMk cId="2557252025" sldId="264"/>
            <ac:picMk id="18" creationId="{2E054CD5-D655-0CA2-FB9E-E715422B0E6B}"/>
          </ac:picMkLst>
        </pc:picChg>
        <pc:picChg chg="add del mod">
          <ac:chgData name="Thupili, Abhinav" userId="516854c1-cd2c-4d8f-8dcd-3bd1b1089c49" providerId="ADAL" clId="{CBA71BD4-3674-BF4D-8975-A3D33FA628A2}" dt="2022-12-08T07:31:08.946" v="3388" actId="478"/>
          <ac:picMkLst>
            <pc:docMk/>
            <pc:sldMk cId="2557252025" sldId="264"/>
            <ac:picMk id="20" creationId="{CD9453D1-A1A2-7787-0F57-6982DA08C855}"/>
          </ac:picMkLst>
        </pc:picChg>
        <pc:picChg chg="add del mod ord">
          <ac:chgData name="Thupili, Abhinav" userId="516854c1-cd2c-4d8f-8dcd-3bd1b1089c49" providerId="ADAL" clId="{CBA71BD4-3674-BF4D-8975-A3D33FA628A2}" dt="2022-12-08T19:44:33.348" v="5313" actId="21"/>
          <ac:picMkLst>
            <pc:docMk/>
            <pc:sldMk cId="2557252025" sldId="264"/>
            <ac:picMk id="22" creationId="{7CD1631E-0E63-B751-C782-0AE6E2D54565}"/>
          </ac:picMkLst>
        </pc:picChg>
        <pc:picChg chg="add mod">
          <ac:chgData name="Thupili, Abhinav" userId="516854c1-cd2c-4d8f-8dcd-3bd1b1089c49" providerId="ADAL" clId="{CBA71BD4-3674-BF4D-8975-A3D33FA628A2}" dt="2022-12-08T20:08:17.257" v="5420" actId="14100"/>
          <ac:picMkLst>
            <pc:docMk/>
            <pc:sldMk cId="2557252025" sldId="264"/>
            <ac:picMk id="24" creationId="{A3F64F8E-1C65-B7C1-A2D9-24BCFB6EB1B2}"/>
          </ac:picMkLst>
        </pc:picChg>
        <pc:picChg chg="add mod">
          <ac:chgData name="Thupili, Abhinav" userId="516854c1-cd2c-4d8f-8dcd-3bd1b1089c49" providerId="ADAL" clId="{CBA71BD4-3674-BF4D-8975-A3D33FA628A2}" dt="2022-12-08T19:45:10.139" v="5325" actId="14100"/>
          <ac:picMkLst>
            <pc:docMk/>
            <pc:sldMk cId="2557252025" sldId="264"/>
            <ac:picMk id="25" creationId="{2B866AB1-3B76-E950-7F0B-783E654F55F5}"/>
          </ac:picMkLst>
        </pc:picChg>
        <pc:cxnChg chg="add del">
          <ac:chgData name="Thupili, Abhinav" userId="516854c1-cd2c-4d8f-8dcd-3bd1b1089c49" providerId="ADAL" clId="{CBA71BD4-3674-BF4D-8975-A3D33FA628A2}" dt="2022-12-08T06:19:03.002" v="3305"/>
          <ac:cxnSpMkLst>
            <pc:docMk/>
            <pc:sldMk cId="2557252025" sldId="264"/>
            <ac:cxnSpMk id="31" creationId="{56020367-4FD5-4596-8E10-C5F095CD8DBF}"/>
          </ac:cxnSpMkLst>
        </pc:cxnChg>
      </pc:sldChg>
      <pc:sldChg chg="addSp delSp modSp add mod setBg delDesignElem">
        <pc:chgData name="Thupili, Abhinav" userId="516854c1-cd2c-4d8f-8dcd-3bd1b1089c49" providerId="ADAL" clId="{CBA71BD4-3674-BF4D-8975-A3D33FA628A2}" dt="2022-12-08T20:22:56.999" v="5433" actId="14100"/>
        <pc:sldMkLst>
          <pc:docMk/>
          <pc:sldMk cId="2258173832" sldId="265"/>
        </pc:sldMkLst>
        <pc:spChg chg="add del mod">
          <ac:chgData name="Thupili, Abhinav" userId="516854c1-cd2c-4d8f-8dcd-3bd1b1089c49" providerId="ADAL" clId="{CBA71BD4-3674-BF4D-8975-A3D33FA628A2}" dt="2022-12-08T05:25:35.656" v="3152" actId="931"/>
          <ac:spMkLst>
            <pc:docMk/>
            <pc:sldMk cId="2258173832" sldId="265"/>
            <ac:spMk id="3" creationId="{E068B14C-173C-1D6A-F58E-C86646B841AE}"/>
          </ac:spMkLst>
        </pc:spChg>
        <pc:spChg chg="del">
          <ac:chgData name="Thupili, Abhinav" userId="516854c1-cd2c-4d8f-8dcd-3bd1b1089c49" providerId="ADAL" clId="{CBA71BD4-3674-BF4D-8975-A3D33FA628A2}" dt="2022-12-08T06:19:03.002" v="3305"/>
          <ac:spMkLst>
            <pc:docMk/>
            <pc:sldMk cId="2258173832" sldId="265"/>
            <ac:spMk id="27" creationId="{A4D94D20-0EF1-4E8B-A0E1-117A9E413A5C}"/>
          </ac:spMkLst>
        </pc:spChg>
        <pc:spChg chg="del">
          <ac:chgData name="Thupili, Abhinav" userId="516854c1-cd2c-4d8f-8dcd-3bd1b1089c49" providerId="ADAL" clId="{CBA71BD4-3674-BF4D-8975-A3D33FA628A2}" dt="2022-12-08T06:19:03.002" v="3305"/>
          <ac:spMkLst>
            <pc:docMk/>
            <pc:sldMk cId="2258173832" sldId="265"/>
            <ac:spMk id="29" creationId="{158B3569-73B2-4D05-8E95-886A6EE17F1F}"/>
          </ac:spMkLst>
        </pc:spChg>
        <pc:grpChg chg="del">
          <ac:chgData name="Thupili, Abhinav" userId="516854c1-cd2c-4d8f-8dcd-3bd1b1089c49" providerId="ADAL" clId="{CBA71BD4-3674-BF4D-8975-A3D33FA628A2}" dt="2022-12-08T06:19:03.002" v="3305"/>
          <ac:grpSpMkLst>
            <pc:docMk/>
            <pc:sldMk cId="2258173832" sldId="265"/>
            <ac:grpSpMk id="33" creationId="{78B3681E-1C1D-4D0E-A1DE-AE2E3D03C2CD}"/>
          </ac:grpSpMkLst>
        </pc:grpChg>
        <pc:picChg chg="add mod">
          <ac:chgData name="Thupili, Abhinav" userId="516854c1-cd2c-4d8f-8dcd-3bd1b1089c49" providerId="ADAL" clId="{CBA71BD4-3674-BF4D-8975-A3D33FA628A2}" dt="2022-12-08T19:47:24.658" v="5331" actId="14100"/>
          <ac:picMkLst>
            <pc:docMk/>
            <pc:sldMk cId="2258173832" sldId="265"/>
            <ac:picMk id="6" creationId="{A9E388B3-E784-5910-2D12-05B43DD6A6FD}"/>
          </ac:picMkLst>
        </pc:picChg>
        <pc:picChg chg="add mod">
          <ac:chgData name="Thupili, Abhinav" userId="516854c1-cd2c-4d8f-8dcd-3bd1b1089c49" providerId="ADAL" clId="{CBA71BD4-3674-BF4D-8975-A3D33FA628A2}" dt="2022-12-08T20:22:56.999" v="5433" actId="14100"/>
          <ac:picMkLst>
            <pc:docMk/>
            <pc:sldMk cId="2258173832" sldId="265"/>
            <ac:picMk id="8" creationId="{BB61A694-6E41-0A61-F4EE-5EE3A40A825A}"/>
          </ac:picMkLst>
        </pc:picChg>
        <pc:picChg chg="add del mod">
          <ac:chgData name="Thupili, Abhinav" userId="516854c1-cd2c-4d8f-8dcd-3bd1b1089c49" providerId="ADAL" clId="{CBA71BD4-3674-BF4D-8975-A3D33FA628A2}" dt="2022-12-08T19:44:14.013" v="5308" actId="21"/>
          <ac:picMkLst>
            <pc:docMk/>
            <pc:sldMk cId="2258173832" sldId="265"/>
            <ac:picMk id="10" creationId="{B7DBAEB9-1A9D-7D02-B379-4E0918735FB9}"/>
          </ac:picMkLst>
        </pc:picChg>
        <pc:picChg chg="add mod">
          <ac:chgData name="Thupili, Abhinav" userId="516854c1-cd2c-4d8f-8dcd-3bd1b1089c49" providerId="ADAL" clId="{CBA71BD4-3674-BF4D-8975-A3D33FA628A2}" dt="2022-12-08T20:08:27.641" v="5421" actId="14100"/>
          <ac:picMkLst>
            <pc:docMk/>
            <pc:sldMk cId="2258173832" sldId="265"/>
            <ac:picMk id="11" creationId="{E92BC629-AA85-2277-2BE2-A16FBE5F2B1B}"/>
          </ac:picMkLst>
        </pc:picChg>
        <pc:picChg chg="del">
          <ac:chgData name="Thupili, Abhinav" userId="516854c1-cd2c-4d8f-8dcd-3bd1b1089c49" providerId="ADAL" clId="{CBA71BD4-3674-BF4D-8975-A3D33FA628A2}" dt="2022-12-08T05:25:22.707" v="3151" actId="478"/>
          <ac:picMkLst>
            <pc:docMk/>
            <pc:sldMk cId="2258173832" sldId="265"/>
            <ac:picMk id="18" creationId="{2E054CD5-D655-0CA2-FB9E-E715422B0E6B}"/>
          </ac:picMkLst>
        </pc:picChg>
        <pc:picChg chg="del">
          <ac:chgData name="Thupili, Abhinav" userId="516854c1-cd2c-4d8f-8dcd-3bd1b1089c49" providerId="ADAL" clId="{CBA71BD4-3674-BF4D-8975-A3D33FA628A2}" dt="2022-12-08T05:26:00.257" v="3161" actId="478"/>
          <ac:picMkLst>
            <pc:docMk/>
            <pc:sldMk cId="2258173832" sldId="265"/>
            <ac:picMk id="20" creationId="{CD9453D1-A1A2-7787-0F57-6982DA08C855}"/>
          </ac:picMkLst>
        </pc:picChg>
        <pc:picChg chg="del">
          <ac:chgData name="Thupili, Abhinav" userId="516854c1-cd2c-4d8f-8dcd-3bd1b1089c49" providerId="ADAL" clId="{CBA71BD4-3674-BF4D-8975-A3D33FA628A2}" dt="2022-12-08T05:26:01.475" v="3162" actId="478"/>
          <ac:picMkLst>
            <pc:docMk/>
            <pc:sldMk cId="2258173832" sldId="265"/>
            <ac:picMk id="22" creationId="{7CD1631E-0E63-B751-C782-0AE6E2D54565}"/>
          </ac:picMkLst>
        </pc:picChg>
        <pc:cxnChg chg="del">
          <ac:chgData name="Thupili, Abhinav" userId="516854c1-cd2c-4d8f-8dcd-3bd1b1089c49" providerId="ADAL" clId="{CBA71BD4-3674-BF4D-8975-A3D33FA628A2}" dt="2022-12-08T06:19:03.002" v="3305"/>
          <ac:cxnSpMkLst>
            <pc:docMk/>
            <pc:sldMk cId="2258173832" sldId="265"/>
            <ac:cxnSpMk id="31" creationId="{56020367-4FD5-4596-8E10-C5F095CD8DBF}"/>
          </ac:cxnSpMkLst>
        </pc:cxnChg>
      </pc:sldChg>
      <pc:sldMasterChg chg="del delSldLayout">
        <pc:chgData name="Thupili, Abhinav" userId="516854c1-cd2c-4d8f-8dcd-3bd1b1089c49" providerId="ADAL" clId="{CBA71BD4-3674-BF4D-8975-A3D33FA628A2}" dt="2022-12-02T16:25:13.110" v="7" actId="26606"/>
        <pc:sldMasterMkLst>
          <pc:docMk/>
          <pc:sldMasterMk cId="3294617729" sldId="2147483648"/>
        </pc:sldMasterMkLst>
        <pc:sldLayoutChg chg="del">
          <pc:chgData name="Thupili, Abhinav" userId="516854c1-cd2c-4d8f-8dcd-3bd1b1089c49" providerId="ADAL" clId="{CBA71BD4-3674-BF4D-8975-A3D33FA628A2}" dt="2022-12-02T16:25:13.110" v="7" actId="26606"/>
          <pc:sldLayoutMkLst>
            <pc:docMk/>
            <pc:sldMasterMk cId="3294617729" sldId="2147483648"/>
            <pc:sldLayoutMk cId="1066669800" sldId="2147483649"/>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528045078" sldId="2147483650"/>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2579057391" sldId="2147483651"/>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218600041" sldId="2147483652"/>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2461737955" sldId="2147483653"/>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1541448042" sldId="2147483654"/>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1809156489" sldId="2147483655"/>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1329185587" sldId="2147483656"/>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1659246431" sldId="2147483657"/>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3974957113" sldId="2147483658"/>
          </pc:sldLayoutMkLst>
        </pc:sldLayoutChg>
        <pc:sldLayoutChg chg="del">
          <pc:chgData name="Thupili, Abhinav" userId="516854c1-cd2c-4d8f-8dcd-3bd1b1089c49" providerId="ADAL" clId="{CBA71BD4-3674-BF4D-8975-A3D33FA628A2}" dt="2022-12-02T16:25:13.110" v="7" actId="26606"/>
          <pc:sldLayoutMkLst>
            <pc:docMk/>
            <pc:sldMasterMk cId="3294617729" sldId="2147483648"/>
            <pc:sldLayoutMk cId="4253872963" sldId="2147483659"/>
          </pc:sldLayoutMkLst>
        </pc:sldLayoutChg>
      </pc:sldMasterChg>
      <pc:sldMasterChg chg="add addSldLayout">
        <pc:chgData name="Thupili, Abhinav" userId="516854c1-cd2c-4d8f-8dcd-3bd1b1089c49" providerId="ADAL" clId="{CBA71BD4-3674-BF4D-8975-A3D33FA628A2}" dt="2022-12-02T16:25:13.110" v="7" actId="26606"/>
        <pc:sldMasterMkLst>
          <pc:docMk/>
          <pc:sldMasterMk cId="502541890" sldId="2147483686"/>
        </pc:sldMasterMkLst>
        <pc:sldLayoutChg chg="add">
          <pc:chgData name="Thupili, Abhinav" userId="516854c1-cd2c-4d8f-8dcd-3bd1b1089c49" providerId="ADAL" clId="{CBA71BD4-3674-BF4D-8975-A3D33FA628A2}" dt="2022-12-02T16:25:13.110" v="7" actId="26606"/>
          <pc:sldLayoutMkLst>
            <pc:docMk/>
            <pc:sldMasterMk cId="502541890" sldId="2147483686"/>
            <pc:sldLayoutMk cId="612158495" sldId="2147483675"/>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2651004338" sldId="2147483676"/>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882077266" sldId="2147483677"/>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681279432" sldId="2147483678"/>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025941921" sldId="2147483679"/>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45473496" sldId="2147483680"/>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199921348" sldId="2147483681"/>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3232330899" sldId="2147483682"/>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597395755" sldId="2147483683"/>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2992157542" sldId="2147483684"/>
          </pc:sldLayoutMkLst>
        </pc:sldLayoutChg>
        <pc:sldLayoutChg chg="add">
          <pc:chgData name="Thupili, Abhinav" userId="516854c1-cd2c-4d8f-8dcd-3bd1b1089c49" providerId="ADAL" clId="{CBA71BD4-3674-BF4D-8975-A3D33FA628A2}" dt="2022-12-02T16:25:13.110" v="7" actId="26606"/>
          <pc:sldLayoutMkLst>
            <pc:docMk/>
            <pc:sldMasterMk cId="502541890" sldId="2147483686"/>
            <pc:sldLayoutMk cId="1924578909" sldId="2147483685"/>
          </pc:sldLayoutMkLst>
        </pc:sldLayoutChg>
      </pc:sldMasterChg>
      <pc:sldMasterChg chg="setBg modSldLayout">
        <pc:chgData name="Thupili, Abhinav" userId="516854c1-cd2c-4d8f-8dcd-3bd1b1089c49" providerId="ADAL" clId="{CBA71BD4-3674-BF4D-8975-A3D33FA628A2}" dt="2022-12-08T15:54:21.256" v="4179"/>
        <pc:sldMasterMkLst>
          <pc:docMk/>
          <pc:sldMasterMk cId="2674771582" sldId="2147484041"/>
        </pc:sldMasterMkLst>
        <pc:sldLayoutChg chg="setBg">
          <pc:chgData name="Thupili, Abhinav" userId="516854c1-cd2c-4d8f-8dcd-3bd1b1089c49" providerId="ADAL" clId="{CBA71BD4-3674-BF4D-8975-A3D33FA628A2}" dt="2022-12-08T15:54:21.256" v="4179"/>
          <pc:sldLayoutMkLst>
            <pc:docMk/>
            <pc:sldMasterMk cId="2674771582" sldId="2147484041"/>
            <pc:sldLayoutMk cId="2634445969" sldId="2147484042"/>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3096776126" sldId="2147484043"/>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82906556" sldId="2147484044"/>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3765699" sldId="2147484045"/>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4132655" sldId="2147484046"/>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3862895587" sldId="2147484047"/>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2874873495" sldId="2147484048"/>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944002664" sldId="2147484049"/>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878667627" sldId="2147484050"/>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584954635" sldId="2147484051"/>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3451351564" sldId="2147484052"/>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442385384" sldId="2147484053"/>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2760723909" sldId="2147484054"/>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3693818406" sldId="2147484055"/>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2554550045" sldId="2147484056"/>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48815206" sldId="2147484057"/>
          </pc:sldLayoutMkLst>
        </pc:sldLayoutChg>
        <pc:sldLayoutChg chg="setBg">
          <pc:chgData name="Thupili, Abhinav" userId="516854c1-cd2c-4d8f-8dcd-3bd1b1089c49" providerId="ADAL" clId="{CBA71BD4-3674-BF4D-8975-A3D33FA628A2}" dt="2022-12-08T15:54:21.256" v="4179"/>
          <pc:sldLayoutMkLst>
            <pc:docMk/>
            <pc:sldMasterMk cId="2674771582" sldId="2147484041"/>
            <pc:sldLayoutMk cId="1890257060" sldId="2147484058"/>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44BC0E-5F93-441F-80AD-2F9B0EBAF48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C047F4-570E-406B-92A5-62B78EE5F0A8}">
      <dgm:prSet/>
      <dgm:spPr/>
      <dgm:t>
        <a:bodyPr/>
        <a:lstStyle/>
        <a:p>
          <a:r>
            <a:rPr lang="en-US" dirty="0"/>
            <a:t>What cluster has been formed based on the algorithm used?</a:t>
          </a:r>
        </a:p>
      </dgm:t>
    </dgm:pt>
    <dgm:pt modelId="{3F571395-0A1A-47BE-9220-C1FCDA536F62}" type="parTrans" cxnId="{16D14C57-407D-4A04-A883-47AE41232053}">
      <dgm:prSet/>
      <dgm:spPr/>
      <dgm:t>
        <a:bodyPr/>
        <a:lstStyle/>
        <a:p>
          <a:endParaRPr lang="en-US"/>
        </a:p>
      </dgm:t>
    </dgm:pt>
    <dgm:pt modelId="{01E011C0-B383-482B-93D0-AB4C7B42BC0F}" type="sibTrans" cxnId="{16D14C57-407D-4A04-A883-47AE41232053}">
      <dgm:prSet/>
      <dgm:spPr/>
      <dgm:t>
        <a:bodyPr/>
        <a:lstStyle/>
        <a:p>
          <a:endParaRPr lang="en-US"/>
        </a:p>
      </dgm:t>
    </dgm:pt>
    <dgm:pt modelId="{9CA6E7A0-FFA4-4C3D-AC78-CA0C284E1944}">
      <dgm:prSet/>
      <dgm:spPr/>
      <dgm:t>
        <a:bodyPr/>
        <a:lstStyle/>
        <a:p>
          <a:r>
            <a:rPr lang="en-IN" dirty="0"/>
            <a:t>Which cluster shows minimal and high Amount of heat produced?</a:t>
          </a:r>
          <a:endParaRPr lang="en-US" dirty="0"/>
        </a:p>
      </dgm:t>
    </dgm:pt>
    <dgm:pt modelId="{16C2B2FB-F902-44EF-ADAF-C972F2AC2CB4}" type="parTrans" cxnId="{A26D89B4-B080-4543-9119-0A68B719A12B}">
      <dgm:prSet/>
      <dgm:spPr/>
      <dgm:t>
        <a:bodyPr/>
        <a:lstStyle/>
        <a:p>
          <a:endParaRPr lang="en-US"/>
        </a:p>
      </dgm:t>
    </dgm:pt>
    <dgm:pt modelId="{674D134D-2EDA-406E-9043-1E982B8B1BA6}" type="sibTrans" cxnId="{A26D89B4-B080-4543-9119-0A68B719A12B}">
      <dgm:prSet/>
      <dgm:spPr/>
      <dgm:t>
        <a:bodyPr/>
        <a:lstStyle/>
        <a:p>
          <a:endParaRPr lang="en-US"/>
        </a:p>
      </dgm:t>
    </dgm:pt>
    <dgm:pt modelId="{5E691F15-062A-4E50-8379-6E18F019A7AB}">
      <dgm:prSet/>
      <dgm:spPr/>
      <dgm:t>
        <a:bodyPr/>
        <a:lstStyle/>
        <a:p>
          <a:r>
            <a:rPr lang="en-IN" dirty="0"/>
            <a:t>What clusters show the minimal and high fuel cost?</a:t>
          </a:r>
          <a:endParaRPr lang="en-US" dirty="0"/>
        </a:p>
      </dgm:t>
    </dgm:pt>
    <dgm:pt modelId="{ABE49559-70EA-4CDC-B9AB-32F852B467F0}" type="parTrans" cxnId="{EF9D9AED-FD31-4812-B9FE-6D8C06F08DFD}">
      <dgm:prSet/>
      <dgm:spPr/>
      <dgm:t>
        <a:bodyPr/>
        <a:lstStyle/>
        <a:p>
          <a:endParaRPr lang="en-US"/>
        </a:p>
      </dgm:t>
    </dgm:pt>
    <dgm:pt modelId="{8ECA85A1-BF45-4E0C-9C53-1DBFFACD6473}" type="sibTrans" cxnId="{EF9D9AED-FD31-4812-B9FE-6D8C06F08DFD}">
      <dgm:prSet/>
      <dgm:spPr/>
      <dgm:t>
        <a:bodyPr/>
        <a:lstStyle/>
        <a:p>
          <a:endParaRPr lang="en-US"/>
        </a:p>
      </dgm:t>
    </dgm:pt>
    <dgm:pt modelId="{F557BA58-762F-4B1F-879D-DA87EFD56B36}">
      <dgm:prSet/>
      <dgm:spPr>
        <a:gradFill rotWithShape="0">
          <a:gsLst>
            <a:gs pos="8000">
              <a:schemeClr val="accent4">
                <a:lumMod val="50000"/>
              </a:schemeClr>
            </a:gs>
            <a:gs pos="36000">
              <a:schemeClr val="accent4">
                <a:lumMod val="75000"/>
              </a:schemeClr>
            </a:gs>
          </a:gsLst>
          <a:lin ang="2700000" scaled="1"/>
        </a:gradFill>
      </dgm:spPr>
      <dgm:t>
        <a:bodyPr/>
        <a:lstStyle/>
        <a:p>
          <a:r>
            <a:rPr lang="en-IN" dirty="0"/>
            <a:t>Which clusters have the highest ash and sulfur output?</a:t>
          </a:r>
          <a:endParaRPr lang="en-US" dirty="0"/>
        </a:p>
      </dgm:t>
    </dgm:pt>
    <dgm:pt modelId="{5674E3DE-83C9-4D3D-A75B-F9A3203B1F18}" type="parTrans" cxnId="{B9857B9D-874C-4287-ABF3-D7EC0E7CC16B}">
      <dgm:prSet/>
      <dgm:spPr/>
      <dgm:t>
        <a:bodyPr/>
        <a:lstStyle/>
        <a:p>
          <a:endParaRPr lang="en-US"/>
        </a:p>
      </dgm:t>
    </dgm:pt>
    <dgm:pt modelId="{3D508797-50B7-4146-8724-74F11B8F468E}" type="sibTrans" cxnId="{B9857B9D-874C-4287-ABF3-D7EC0E7CC16B}">
      <dgm:prSet/>
      <dgm:spPr/>
      <dgm:t>
        <a:bodyPr/>
        <a:lstStyle/>
        <a:p>
          <a:endParaRPr lang="en-US"/>
        </a:p>
      </dgm:t>
    </dgm:pt>
    <dgm:pt modelId="{F5460A19-C705-403A-A1EA-EDF7482844D8}">
      <dgm:prSet/>
      <dgm:spPr/>
      <dgm:t>
        <a:bodyPr/>
        <a:lstStyle/>
        <a:p>
          <a:r>
            <a:rPr lang="en-IN" dirty="0"/>
            <a:t>Which cluster is most optimal?</a:t>
          </a:r>
          <a:endParaRPr lang="en-US" dirty="0"/>
        </a:p>
      </dgm:t>
    </dgm:pt>
    <dgm:pt modelId="{489558E8-1165-45A6-9FD2-58A06F0F2A86}" type="parTrans" cxnId="{E918C0E9-8590-4C9F-B0D7-74CBC1A7BB68}">
      <dgm:prSet/>
      <dgm:spPr/>
      <dgm:t>
        <a:bodyPr/>
        <a:lstStyle/>
        <a:p>
          <a:endParaRPr lang="en-US"/>
        </a:p>
      </dgm:t>
    </dgm:pt>
    <dgm:pt modelId="{18515058-EFA5-4C0D-9768-264381FA8DE1}" type="sibTrans" cxnId="{E918C0E9-8590-4C9F-B0D7-74CBC1A7BB68}">
      <dgm:prSet/>
      <dgm:spPr/>
      <dgm:t>
        <a:bodyPr/>
        <a:lstStyle/>
        <a:p>
          <a:endParaRPr lang="en-US"/>
        </a:p>
      </dgm:t>
    </dgm:pt>
    <dgm:pt modelId="{F643B2EF-B609-4C7C-9273-65E94A747724}" type="pres">
      <dgm:prSet presAssocID="{B444BC0E-5F93-441F-80AD-2F9B0EBAF489}" presName="root" presStyleCnt="0">
        <dgm:presLayoutVars>
          <dgm:dir/>
          <dgm:resizeHandles val="exact"/>
        </dgm:presLayoutVars>
      </dgm:prSet>
      <dgm:spPr/>
    </dgm:pt>
    <dgm:pt modelId="{2F317108-164B-4CE4-976B-70BCC7DE9734}" type="pres">
      <dgm:prSet presAssocID="{12C047F4-570E-406B-92A5-62B78EE5F0A8}" presName="compNode" presStyleCnt="0"/>
      <dgm:spPr/>
    </dgm:pt>
    <dgm:pt modelId="{CD940DD0-809F-4259-B8BB-8427D24C9E75}" type="pres">
      <dgm:prSet presAssocID="{12C047F4-570E-406B-92A5-62B78EE5F0A8}" presName="bgRect" presStyleLbl="bgShp" presStyleIdx="0" presStyleCnt="5"/>
      <dgm:spPr>
        <a:gradFill rotWithShape="0">
          <a:gsLst>
            <a:gs pos="8000">
              <a:schemeClr val="accent4">
                <a:lumMod val="50000"/>
              </a:schemeClr>
            </a:gs>
            <a:gs pos="36000">
              <a:schemeClr val="accent4">
                <a:lumMod val="75000"/>
              </a:schemeClr>
            </a:gs>
          </a:gsLst>
          <a:lin ang="2700000" scaled="1"/>
        </a:gradFill>
      </dgm:spPr>
    </dgm:pt>
    <dgm:pt modelId="{EE70D06B-4EE5-490B-B64F-A4A5E962C2E8}" type="pres">
      <dgm:prSet presAssocID="{12C047F4-570E-406B-92A5-62B78EE5F0A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9A6E833-2E34-4901-AA45-FE16C42C9B8D}" type="pres">
      <dgm:prSet presAssocID="{12C047F4-570E-406B-92A5-62B78EE5F0A8}" presName="spaceRect" presStyleCnt="0"/>
      <dgm:spPr/>
    </dgm:pt>
    <dgm:pt modelId="{2A4B89C8-B586-4736-8201-ED65361EF467}" type="pres">
      <dgm:prSet presAssocID="{12C047F4-570E-406B-92A5-62B78EE5F0A8}" presName="parTx" presStyleLbl="revTx" presStyleIdx="0" presStyleCnt="5">
        <dgm:presLayoutVars>
          <dgm:chMax val="0"/>
          <dgm:chPref val="0"/>
        </dgm:presLayoutVars>
      </dgm:prSet>
      <dgm:spPr/>
    </dgm:pt>
    <dgm:pt modelId="{93317239-B269-49A8-BC57-85CA325156B6}" type="pres">
      <dgm:prSet presAssocID="{01E011C0-B383-482B-93D0-AB4C7B42BC0F}" presName="sibTrans" presStyleCnt="0"/>
      <dgm:spPr/>
    </dgm:pt>
    <dgm:pt modelId="{5AED0118-B0CC-4337-9567-D4A5207C58F2}" type="pres">
      <dgm:prSet presAssocID="{9CA6E7A0-FFA4-4C3D-AC78-CA0C284E1944}" presName="compNode" presStyleCnt="0"/>
      <dgm:spPr/>
    </dgm:pt>
    <dgm:pt modelId="{E7442E2B-50E8-4CB3-8FE8-7BAA4974474F}" type="pres">
      <dgm:prSet presAssocID="{9CA6E7A0-FFA4-4C3D-AC78-CA0C284E1944}" presName="bgRect" presStyleLbl="bgShp" presStyleIdx="1" presStyleCnt="5"/>
      <dgm:spPr>
        <a:gradFill rotWithShape="0">
          <a:gsLst>
            <a:gs pos="8000">
              <a:schemeClr val="accent4">
                <a:lumMod val="50000"/>
              </a:schemeClr>
            </a:gs>
            <a:gs pos="36000">
              <a:schemeClr val="accent4">
                <a:lumMod val="75000"/>
              </a:schemeClr>
            </a:gs>
          </a:gsLst>
          <a:lin ang="2700000" scaled="1"/>
        </a:gradFill>
      </dgm:spPr>
    </dgm:pt>
    <dgm:pt modelId="{F8215328-C493-4B0B-80FD-610FC07F9A0A}" type="pres">
      <dgm:prSet presAssocID="{9CA6E7A0-FFA4-4C3D-AC78-CA0C284E19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plosion"/>
        </a:ext>
      </dgm:extLst>
    </dgm:pt>
    <dgm:pt modelId="{222D9099-C3FB-4B01-9255-C265EF7ACCBB}" type="pres">
      <dgm:prSet presAssocID="{9CA6E7A0-FFA4-4C3D-AC78-CA0C284E1944}" presName="spaceRect" presStyleCnt="0"/>
      <dgm:spPr/>
    </dgm:pt>
    <dgm:pt modelId="{BBA939D7-6257-40DA-A21B-F648D4576B8B}" type="pres">
      <dgm:prSet presAssocID="{9CA6E7A0-FFA4-4C3D-AC78-CA0C284E1944}" presName="parTx" presStyleLbl="revTx" presStyleIdx="1" presStyleCnt="5">
        <dgm:presLayoutVars>
          <dgm:chMax val="0"/>
          <dgm:chPref val="0"/>
        </dgm:presLayoutVars>
      </dgm:prSet>
      <dgm:spPr/>
    </dgm:pt>
    <dgm:pt modelId="{B0E2B62E-55A6-4B5C-B120-029362CEC21D}" type="pres">
      <dgm:prSet presAssocID="{674D134D-2EDA-406E-9043-1E982B8B1BA6}" presName="sibTrans" presStyleCnt="0"/>
      <dgm:spPr/>
    </dgm:pt>
    <dgm:pt modelId="{E1186F41-CE55-4925-A70C-E98A3F4ED59B}" type="pres">
      <dgm:prSet presAssocID="{5E691F15-062A-4E50-8379-6E18F019A7AB}" presName="compNode" presStyleCnt="0"/>
      <dgm:spPr/>
    </dgm:pt>
    <dgm:pt modelId="{8B315B84-E7BE-40AF-9B9E-BE265075B6BB}" type="pres">
      <dgm:prSet presAssocID="{5E691F15-062A-4E50-8379-6E18F019A7AB}" presName="bgRect" presStyleLbl="bgShp" presStyleIdx="2" presStyleCnt="5"/>
      <dgm:spPr>
        <a:gradFill rotWithShape="0">
          <a:gsLst>
            <a:gs pos="8000">
              <a:schemeClr val="accent4">
                <a:lumMod val="50000"/>
              </a:schemeClr>
            </a:gs>
            <a:gs pos="36000">
              <a:schemeClr val="accent4">
                <a:lumMod val="75000"/>
              </a:schemeClr>
            </a:gs>
          </a:gsLst>
          <a:lin ang="2700000" scaled="1"/>
        </a:gradFill>
      </dgm:spPr>
    </dgm:pt>
    <dgm:pt modelId="{472705C4-E48D-4271-9560-D9CC53BF09F0}" type="pres">
      <dgm:prSet presAssocID="{5E691F15-062A-4E50-8379-6E18F019A7A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816151F8-7086-482F-B5FC-C32E71D352FD}" type="pres">
      <dgm:prSet presAssocID="{5E691F15-062A-4E50-8379-6E18F019A7AB}" presName="spaceRect" presStyleCnt="0"/>
      <dgm:spPr/>
    </dgm:pt>
    <dgm:pt modelId="{59FB4895-7810-4786-A21E-DEEA3319B56B}" type="pres">
      <dgm:prSet presAssocID="{5E691F15-062A-4E50-8379-6E18F019A7AB}" presName="parTx" presStyleLbl="revTx" presStyleIdx="2" presStyleCnt="5">
        <dgm:presLayoutVars>
          <dgm:chMax val="0"/>
          <dgm:chPref val="0"/>
        </dgm:presLayoutVars>
      </dgm:prSet>
      <dgm:spPr/>
    </dgm:pt>
    <dgm:pt modelId="{D69DF8B9-910E-4944-B2E2-0D83BE3A0DC8}" type="pres">
      <dgm:prSet presAssocID="{8ECA85A1-BF45-4E0C-9C53-1DBFFACD6473}" presName="sibTrans" presStyleCnt="0"/>
      <dgm:spPr/>
    </dgm:pt>
    <dgm:pt modelId="{EA527E62-4B8C-42CE-9EEB-E15502175541}" type="pres">
      <dgm:prSet presAssocID="{F557BA58-762F-4B1F-879D-DA87EFD56B36}" presName="compNode" presStyleCnt="0"/>
      <dgm:spPr/>
    </dgm:pt>
    <dgm:pt modelId="{AC5A0F01-7640-4041-BA2F-56445F59A74A}" type="pres">
      <dgm:prSet presAssocID="{F557BA58-762F-4B1F-879D-DA87EFD56B36}" presName="bgRect" presStyleLbl="bgShp" presStyleIdx="3" presStyleCnt="5"/>
      <dgm:spPr>
        <a:gradFill rotWithShape="0">
          <a:gsLst>
            <a:gs pos="8000">
              <a:schemeClr val="accent4">
                <a:lumMod val="50000"/>
              </a:schemeClr>
            </a:gs>
            <a:gs pos="36000">
              <a:schemeClr val="accent4">
                <a:lumMod val="75000"/>
              </a:schemeClr>
            </a:gs>
          </a:gsLst>
          <a:lin ang="2700000" scaled="1"/>
        </a:gradFill>
      </dgm:spPr>
    </dgm:pt>
    <dgm:pt modelId="{E084C498-9FFC-4051-925C-8D82250299B2}" type="pres">
      <dgm:prSet presAssocID="{F557BA58-762F-4B1F-879D-DA87EFD56B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mmable"/>
        </a:ext>
      </dgm:extLst>
    </dgm:pt>
    <dgm:pt modelId="{84EF55B4-3DD7-456F-8D6C-8E434705C09F}" type="pres">
      <dgm:prSet presAssocID="{F557BA58-762F-4B1F-879D-DA87EFD56B36}" presName="spaceRect" presStyleCnt="0"/>
      <dgm:spPr/>
    </dgm:pt>
    <dgm:pt modelId="{A9C71AF6-8CFA-4952-AC0A-256F8725E7CF}" type="pres">
      <dgm:prSet presAssocID="{F557BA58-762F-4B1F-879D-DA87EFD56B36}" presName="parTx" presStyleLbl="revTx" presStyleIdx="3" presStyleCnt="5" custScaleX="100148">
        <dgm:presLayoutVars>
          <dgm:chMax val="0"/>
          <dgm:chPref val="0"/>
        </dgm:presLayoutVars>
      </dgm:prSet>
      <dgm:spPr/>
    </dgm:pt>
    <dgm:pt modelId="{5DEB84E9-9034-426D-AAED-90FABFEC274F}" type="pres">
      <dgm:prSet presAssocID="{3D508797-50B7-4146-8724-74F11B8F468E}" presName="sibTrans" presStyleCnt="0"/>
      <dgm:spPr/>
    </dgm:pt>
    <dgm:pt modelId="{C5B5997C-D41B-4DEC-A5E9-F3DB48CCC469}" type="pres">
      <dgm:prSet presAssocID="{F5460A19-C705-403A-A1EA-EDF7482844D8}" presName="compNode" presStyleCnt="0"/>
      <dgm:spPr/>
    </dgm:pt>
    <dgm:pt modelId="{321CE1AB-9F2B-4A64-917D-E5EA4FD85796}" type="pres">
      <dgm:prSet presAssocID="{F5460A19-C705-403A-A1EA-EDF7482844D8}" presName="bgRect" presStyleLbl="bgShp" presStyleIdx="4" presStyleCnt="5"/>
      <dgm:spPr>
        <a:gradFill rotWithShape="0">
          <a:gsLst>
            <a:gs pos="8000">
              <a:schemeClr val="accent4">
                <a:lumMod val="50000"/>
              </a:schemeClr>
            </a:gs>
            <a:gs pos="36000">
              <a:schemeClr val="accent4">
                <a:lumMod val="75000"/>
              </a:schemeClr>
            </a:gs>
          </a:gsLst>
          <a:lin ang="2700000" scaled="1"/>
        </a:gradFill>
      </dgm:spPr>
    </dgm:pt>
    <dgm:pt modelId="{0508310B-FB30-4545-AC4C-46EC2B5B3FFD}" type="pres">
      <dgm:prSet presAssocID="{F5460A19-C705-403A-A1EA-EDF7482844D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ins"/>
        </a:ext>
      </dgm:extLst>
    </dgm:pt>
    <dgm:pt modelId="{E3FEFD6D-A9EF-4975-BF88-B63708453F0B}" type="pres">
      <dgm:prSet presAssocID="{F5460A19-C705-403A-A1EA-EDF7482844D8}" presName="spaceRect" presStyleCnt="0"/>
      <dgm:spPr/>
    </dgm:pt>
    <dgm:pt modelId="{6959CDA9-7931-4C60-AE65-9D88EDC8A249}" type="pres">
      <dgm:prSet presAssocID="{F5460A19-C705-403A-A1EA-EDF7482844D8}" presName="parTx" presStyleLbl="revTx" presStyleIdx="4" presStyleCnt="5">
        <dgm:presLayoutVars>
          <dgm:chMax val="0"/>
          <dgm:chPref val="0"/>
        </dgm:presLayoutVars>
      </dgm:prSet>
      <dgm:spPr/>
    </dgm:pt>
  </dgm:ptLst>
  <dgm:cxnLst>
    <dgm:cxn modelId="{16D14C57-407D-4A04-A883-47AE41232053}" srcId="{B444BC0E-5F93-441F-80AD-2F9B0EBAF489}" destId="{12C047F4-570E-406B-92A5-62B78EE5F0A8}" srcOrd="0" destOrd="0" parTransId="{3F571395-0A1A-47BE-9220-C1FCDA536F62}" sibTransId="{01E011C0-B383-482B-93D0-AB4C7B42BC0F}"/>
    <dgm:cxn modelId="{F9D98963-0B6F-4581-9998-51D2CAACDCB6}" type="presOf" srcId="{9CA6E7A0-FFA4-4C3D-AC78-CA0C284E1944}" destId="{BBA939D7-6257-40DA-A21B-F648D4576B8B}" srcOrd="0" destOrd="0" presId="urn:microsoft.com/office/officeart/2018/2/layout/IconVerticalSolidList"/>
    <dgm:cxn modelId="{6118EF64-5F7C-4BCC-B34A-93EE43184D00}" type="presOf" srcId="{F557BA58-762F-4B1F-879D-DA87EFD56B36}" destId="{A9C71AF6-8CFA-4952-AC0A-256F8725E7CF}" srcOrd="0" destOrd="0" presId="urn:microsoft.com/office/officeart/2018/2/layout/IconVerticalSolidList"/>
    <dgm:cxn modelId="{B9857B9D-874C-4287-ABF3-D7EC0E7CC16B}" srcId="{B444BC0E-5F93-441F-80AD-2F9B0EBAF489}" destId="{F557BA58-762F-4B1F-879D-DA87EFD56B36}" srcOrd="3" destOrd="0" parTransId="{5674E3DE-83C9-4D3D-A75B-F9A3203B1F18}" sibTransId="{3D508797-50B7-4146-8724-74F11B8F468E}"/>
    <dgm:cxn modelId="{A02EE6A2-59B1-4F19-9E6D-D617EC2F3A64}" type="presOf" srcId="{F5460A19-C705-403A-A1EA-EDF7482844D8}" destId="{6959CDA9-7931-4C60-AE65-9D88EDC8A249}" srcOrd="0" destOrd="0" presId="urn:microsoft.com/office/officeart/2018/2/layout/IconVerticalSolidList"/>
    <dgm:cxn modelId="{A26D89B4-B080-4543-9119-0A68B719A12B}" srcId="{B444BC0E-5F93-441F-80AD-2F9B0EBAF489}" destId="{9CA6E7A0-FFA4-4C3D-AC78-CA0C284E1944}" srcOrd="1" destOrd="0" parTransId="{16C2B2FB-F902-44EF-ADAF-C972F2AC2CB4}" sibTransId="{674D134D-2EDA-406E-9043-1E982B8B1BA6}"/>
    <dgm:cxn modelId="{B62162B5-6FF4-4B4A-A70E-684BD19CB499}" type="presOf" srcId="{B444BC0E-5F93-441F-80AD-2F9B0EBAF489}" destId="{F643B2EF-B609-4C7C-9273-65E94A747724}" srcOrd="0" destOrd="0" presId="urn:microsoft.com/office/officeart/2018/2/layout/IconVerticalSolidList"/>
    <dgm:cxn modelId="{6CA0FEC1-3247-49DF-B2C4-5AE1282EE513}" type="presOf" srcId="{5E691F15-062A-4E50-8379-6E18F019A7AB}" destId="{59FB4895-7810-4786-A21E-DEEA3319B56B}" srcOrd="0" destOrd="0" presId="urn:microsoft.com/office/officeart/2018/2/layout/IconVerticalSolidList"/>
    <dgm:cxn modelId="{E918C0E9-8590-4C9F-B0D7-74CBC1A7BB68}" srcId="{B444BC0E-5F93-441F-80AD-2F9B0EBAF489}" destId="{F5460A19-C705-403A-A1EA-EDF7482844D8}" srcOrd="4" destOrd="0" parTransId="{489558E8-1165-45A6-9FD2-58A06F0F2A86}" sibTransId="{18515058-EFA5-4C0D-9768-264381FA8DE1}"/>
    <dgm:cxn modelId="{D7DFFFEC-157E-4D65-AF86-0EF450649985}" type="presOf" srcId="{12C047F4-570E-406B-92A5-62B78EE5F0A8}" destId="{2A4B89C8-B586-4736-8201-ED65361EF467}" srcOrd="0" destOrd="0" presId="urn:microsoft.com/office/officeart/2018/2/layout/IconVerticalSolidList"/>
    <dgm:cxn modelId="{EF9D9AED-FD31-4812-B9FE-6D8C06F08DFD}" srcId="{B444BC0E-5F93-441F-80AD-2F9B0EBAF489}" destId="{5E691F15-062A-4E50-8379-6E18F019A7AB}" srcOrd="2" destOrd="0" parTransId="{ABE49559-70EA-4CDC-B9AB-32F852B467F0}" sibTransId="{8ECA85A1-BF45-4E0C-9C53-1DBFFACD6473}"/>
    <dgm:cxn modelId="{2F8444B1-9706-4515-B29D-DA54ECC5559F}" type="presParOf" srcId="{F643B2EF-B609-4C7C-9273-65E94A747724}" destId="{2F317108-164B-4CE4-976B-70BCC7DE9734}" srcOrd="0" destOrd="0" presId="urn:microsoft.com/office/officeart/2018/2/layout/IconVerticalSolidList"/>
    <dgm:cxn modelId="{3E36BD34-3519-4372-A998-D64A12DF33E2}" type="presParOf" srcId="{2F317108-164B-4CE4-976B-70BCC7DE9734}" destId="{CD940DD0-809F-4259-B8BB-8427D24C9E75}" srcOrd="0" destOrd="0" presId="urn:microsoft.com/office/officeart/2018/2/layout/IconVerticalSolidList"/>
    <dgm:cxn modelId="{F8D9ECE9-BD3C-4B43-9864-50042B1576E7}" type="presParOf" srcId="{2F317108-164B-4CE4-976B-70BCC7DE9734}" destId="{EE70D06B-4EE5-490B-B64F-A4A5E962C2E8}" srcOrd="1" destOrd="0" presId="urn:microsoft.com/office/officeart/2018/2/layout/IconVerticalSolidList"/>
    <dgm:cxn modelId="{7265F5C4-B167-409B-9341-8BBF8ECE50FD}" type="presParOf" srcId="{2F317108-164B-4CE4-976B-70BCC7DE9734}" destId="{59A6E833-2E34-4901-AA45-FE16C42C9B8D}" srcOrd="2" destOrd="0" presId="urn:microsoft.com/office/officeart/2018/2/layout/IconVerticalSolidList"/>
    <dgm:cxn modelId="{B97FF176-A9D6-4192-915D-E384161B66F4}" type="presParOf" srcId="{2F317108-164B-4CE4-976B-70BCC7DE9734}" destId="{2A4B89C8-B586-4736-8201-ED65361EF467}" srcOrd="3" destOrd="0" presId="urn:microsoft.com/office/officeart/2018/2/layout/IconVerticalSolidList"/>
    <dgm:cxn modelId="{97F398B7-4FA4-4D23-AC8B-941A0E5D21FB}" type="presParOf" srcId="{F643B2EF-B609-4C7C-9273-65E94A747724}" destId="{93317239-B269-49A8-BC57-85CA325156B6}" srcOrd="1" destOrd="0" presId="urn:microsoft.com/office/officeart/2018/2/layout/IconVerticalSolidList"/>
    <dgm:cxn modelId="{A7D0C27B-DEDE-4962-B86B-97B81D099EB5}" type="presParOf" srcId="{F643B2EF-B609-4C7C-9273-65E94A747724}" destId="{5AED0118-B0CC-4337-9567-D4A5207C58F2}" srcOrd="2" destOrd="0" presId="urn:microsoft.com/office/officeart/2018/2/layout/IconVerticalSolidList"/>
    <dgm:cxn modelId="{716A5E08-BEE6-4908-98EB-5FEF42BCE37D}" type="presParOf" srcId="{5AED0118-B0CC-4337-9567-D4A5207C58F2}" destId="{E7442E2B-50E8-4CB3-8FE8-7BAA4974474F}" srcOrd="0" destOrd="0" presId="urn:microsoft.com/office/officeart/2018/2/layout/IconVerticalSolidList"/>
    <dgm:cxn modelId="{EF0D4A93-482C-45DE-BA02-632A78FDB9EC}" type="presParOf" srcId="{5AED0118-B0CC-4337-9567-D4A5207C58F2}" destId="{F8215328-C493-4B0B-80FD-610FC07F9A0A}" srcOrd="1" destOrd="0" presId="urn:microsoft.com/office/officeart/2018/2/layout/IconVerticalSolidList"/>
    <dgm:cxn modelId="{714054EB-53ED-4AD9-8246-2E4D05768ECD}" type="presParOf" srcId="{5AED0118-B0CC-4337-9567-D4A5207C58F2}" destId="{222D9099-C3FB-4B01-9255-C265EF7ACCBB}" srcOrd="2" destOrd="0" presId="urn:microsoft.com/office/officeart/2018/2/layout/IconVerticalSolidList"/>
    <dgm:cxn modelId="{9E985C16-FE5F-4A10-AD57-D0A058157756}" type="presParOf" srcId="{5AED0118-B0CC-4337-9567-D4A5207C58F2}" destId="{BBA939D7-6257-40DA-A21B-F648D4576B8B}" srcOrd="3" destOrd="0" presId="urn:microsoft.com/office/officeart/2018/2/layout/IconVerticalSolidList"/>
    <dgm:cxn modelId="{17D6267B-7FDC-4D2B-98C3-A5B1D8FEC351}" type="presParOf" srcId="{F643B2EF-B609-4C7C-9273-65E94A747724}" destId="{B0E2B62E-55A6-4B5C-B120-029362CEC21D}" srcOrd="3" destOrd="0" presId="urn:microsoft.com/office/officeart/2018/2/layout/IconVerticalSolidList"/>
    <dgm:cxn modelId="{40BF3F59-37AD-45EA-BA16-CC5036633E9B}" type="presParOf" srcId="{F643B2EF-B609-4C7C-9273-65E94A747724}" destId="{E1186F41-CE55-4925-A70C-E98A3F4ED59B}" srcOrd="4" destOrd="0" presId="urn:microsoft.com/office/officeart/2018/2/layout/IconVerticalSolidList"/>
    <dgm:cxn modelId="{AFD47EC5-C3BF-4E8F-84B9-91BD816761DC}" type="presParOf" srcId="{E1186F41-CE55-4925-A70C-E98A3F4ED59B}" destId="{8B315B84-E7BE-40AF-9B9E-BE265075B6BB}" srcOrd="0" destOrd="0" presId="urn:microsoft.com/office/officeart/2018/2/layout/IconVerticalSolidList"/>
    <dgm:cxn modelId="{4CE7A1A2-03F9-4F54-9285-3309F36E1D45}" type="presParOf" srcId="{E1186F41-CE55-4925-A70C-E98A3F4ED59B}" destId="{472705C4-E48D-4271-9560-D9CC53BF09F0}" srcOrd="1" destOrd="0" presId="urn:microsoft.com/office/officeart/2018/2/layout/IconVerticalSolidList"/>
    <dgm:cxn modelId="{4C3F739C-B83D-4672-94A4-044DA7B7D7BB}" type="presParOf" srcId="{E1186F41-CE55-4925-A70C-E98A3F4ED59B}" destId="{816151F8-7086-482F-B5FC-C32E71D352FD}" srcOrd="2" destOrd="0" presId="urn:microsoft.com/office/officeart/2018/2/layout/IconVerticalSolidList"/>
    <dgm:cxn modelId="{CCA7EF29-3231-447A-BB56-E643896BCEE8}" type="presParOf" srcId="{E1186F41-CE55-4925-A70C-E98A3F4ED59B}" destId="{59FB4895-7810-4786-A21E-DEEA3319B56B}" srcOrd="3" destOrd="0" presId="urn:microsoft.com/office/officeart/2018/2/layout/IconVerticalSolidList"/>
    <dgm:cxn modelId="{B03E8D90-189B-48DA-9243-21DE8ECDB734}" type="presParOf" srcId="{F643B2EF-B609-4C7C-9273-65E94A747724}" destId="{D69DF8B9-910E-4944-B2E2-0D83BE3A0DC8}" srcOrd="5" destOrd="0" presId="urn:microsoft.com/office/officeart/2018/2/layout/IconVerticalSolidList"/>
    <dgm:cxn modelId="{6B127134-80CE-4CAA-8E66-C876073E12C5}" type="presParOf" srcId="{F643B2EF-B609-4C7C-9273-65E94A747724}" destId="{EA527E62-4B8C-42CE-9EEB-E15502175541}" srcOrd="6" destOrd="0" presId="urn:microsoft.com/office/officeart/2018/2/layout/IconVerticalSolidList"/>
    <dgm:cxn modelId="{BBAE3F2A-4239-4CCD-AB02-87B2CB20F341}" type="presParOf" srcId="{EA527E62-4B8C-42CE-9EEB-E15502175541}" destId="{AC5A0F01-7640-4041-BA2F-56445F59A74A}" srcOrd="0" destOrd="0" presId="urn:microsoft.com/office/officeart/2018/2/layout/IconVerticalSolidList"/>
    <dgm:cxn modelId="{EF54B83C-6A31-4432-A61F-991E150CAC85}" type="presParOf" srcId="{EA527E62-4B8C-42CE-9EEB-E15502175541}" destId="{E084C498-9FFC-4051-925C-8D82250299B2}" srcOrd="1" destOrd="0" presId="urn:microsoft.com/office/officeart/2018/2/layout/IconVerticalSolidList"/>
    <dgm:cxn modelId="{893951B5-6F85-43B2-9057-27733D795118}" type="presParOf" srcId="{EA527E62-4B8C-42CE-9EEB-E15502175541}" destId="{84EF55B4-3DD7-456F-8D6C-8E434705C09F}" srcOrd="2" destOrd="0" presId="urn:microsoft.com/office/officeart/2018/2/layout/IconVerticalSolidList"/>
    <dgm:cxn modelId="{40D13DC6-686F-4FA9-B775-16A44650D7BC}" type="presParOf" srcId="{EA527E62-4B8C-42CE-9EEB-E15502175541}" destId="{A9C71AF6-8CFA-4952-AC0A-256F8725E7CF}" srcOrd="3" destOrd="0" presId="urn:microsoft.com/office/officeart/2018/2/layout/IconVerticalSolidList"/>
    <dgm:cxn modelId="{C1FA687A-BA23-4F40-8994-487006E570D9}" type="presParOf" srcId="{F643B2EF-B609-4C7C-9273-65E94A747724}" destId="{5DEB84E9-9034-426D-AAED-90FABFEC274F}" srcOrd="7" destOrd="0" presId="urn:microsoft.com/office/officeart/2018/2/layout/IconVerticalSolidList"/>
    <dgm:cxn modelId="{C3ABA6F2-FE46-465F-B45C-85BEDCAD763B}" type="presParOf" srcId="{F643B2EF-B609-4C7C-9273-65E94A747724}" destId="{C5B5997C-D41B-4DEC-A5E9-F3DB48CCC469}" srcOrd="8" destOrd="0" presId="urn:microsoft.com/office/officeart/2018/2/layout/IconVerticalSolidList"/>
    <dgm:cxn modelId="{C66CC050-E80A-42EC-B1F4-90C81DFB71C5}" type="presParOf" srcId="{C5B5997C-D41B-4DEC-A5E9-F3DB48CCC469}" destId="{321CE1AB-9F2B-4A64-917D-E5EA4FD85796}" srcOrd="0" destOrd="0" presId="urn:microsoft.com/office/officeart/2018/2/layout/IconVerticalSolidList"/>
    <dgm:cxn modelId="{A5F222F7-EA10-4A8A-BB80-A0C83EF93042}" type="presParOf" srcId="{C5B5997C-D41B-4DEC-A5E9-F3DB48CCC469}" destId="{0508310B-FB30-4545-AC4C-46EC2B5B3FFD}" srcOrd="1" destOrd="0" presId="urn:microsoft.com/office/officeart/2018/2/layout/IconVerticalSolidList"/>
    <dgm:cxn modelId="{79A403FF-7371-4F6C-BDAF-ADF9B1F5BFE2}" type="presParOf" srcId="{C5B5997C-D41B-4DEC-A5E9-F3DB48CCC469}" destId="{E3FEFD6D-A9EF-4975-BF88-B63708453F0B}" srcOrd="2" destOrd="0" presId="urn:microsoft.com/office/officeart/2018/2/layout/IconVerticalSolidList"/>
    <dgm:cxn modelId="{ECA22944-29DC-4503-970B-1ADECCBD7B5B}" type="presParOf" srcId="{C5B5997C-D41B-4DEC-A5E9-F3DB48CCC469}" destId="{6959CDA9-7931-4C60-AE65-9D88EDC8A24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40DD0-809F-4259-B8BB-8427D24C9E75}">
      <dsp:nvSpPr>
        <dsp:cNvPr id="0" name=""/>
        <dsp:cNvSpPr/>
      </dsp:nvSpPr>
      <dsp:spPr>
        <a:xfrm>
          <a:off x="-874" y="12509"/>
          <a:ext cx="6261100" cy="925576"/>
        </a:xfrm>
        <a:prstGeom prst="roundRect">
          <a:avLst>
            <a:gd name="adj" fmla="val 10000"/>
          </a:avLst>
        </a:prstGeom>
        <a:gradFill rotWithShape="0">
          <a:gsLst>
            <a:gs pos="8000">
              <a:schemeClr val="accent4">
                <a:lumMod val="50000"/>
              </a:schemeClr>
            </a:gs>
            <a:gs pos="36000">
              <a:schemeClr val="accent4">
                <a:lumMod val="75000"/>
              </a:schemeClr>
            </a:gs>
          </a:gsLst>
          <a:lin ang="2700000" scaled="1"/>
        </a:gradFill>
        <a:ln>
          <a:noFill/>
        </a:ln>
        <a:effectLst/>
      </dsp:spPr>
      <dsp:style>
        <a:lnRef idx="0">
          <a:scrgbClr r="0" g="0" b="0"/>
        </a:lnRef>
        <a:fillRef idx="1">
          <a:scrgbClr r="0" g="0" b="0"/>
        </a:fillRef>
        <a:effectRef idx="0">
          <a:scrgbClr r="0" g="0" b="0"/>
        </a:effectRef>
        <a:fontRef idx="minor"/>
      </dsp:style>
    </dsp:sp>
    <dsp:sp modelId="{EE70D06B-4EE5-490B-B64F-A4A5E962C2E8}">
      <dsp:nvSpPr>
        <dsp:cNvPr id="0" name=""/>
        <dsp:cNvSpPr/>
      </dsp:nvSpPr>
      <dsp:spPr>
        <a:xfrm>
          <a:off x="279112" y="220763"/>
          <a:ext cx="509066" cy="509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4B89C8-B586-4736-8201-ED65361EF467}">
      <dsp:nvSpPr>
        <dsp:cNvPr id="0" name=""/>
        <dsp:cNvSpPr/>
      </dsp:nvSpPr>
      <dsp:spPr>
        <a:xfrm>
          <a:off x="1068165" y="12509"/>
          <a:ext cx="5189968" cy="92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57" tIns="97957" rIns="97957" bIns="97957" numCol="1" spcCol="1270" anchor="ctr" anchorCtr="0">
          <a:noAutofit/>
        </a:bodyPr>
        <a:lstStyle/>
        <a:p>
          <a:pPr marL="0" lvl="0" indent="0" algn="l" defTabSz="844550">
            <a:lnSpc>
              <a:spcPct val="90000"/>
            </a:lnSpc>
            <a:spcBef>
              <a:spcPct val="0"/>
            </a:spcBef>
            <a:spcAft>
              <a:spcPct val="35000"/>
            </a:spcAft>
            <a:buNone/>
          </a:pPr>
          <a:r>
            <a:rPr lang="en-US" sz="1900" kern="1200" dirty="0"/>
            <a:t>What cluster has been formed based on the algorithm used?</a:t>
          </a:r>
        </a:p>
      </dsp:txBody>
      <dsp:txXfrm>
        <a:off x="1068165" y="12509"/>
        <a:ext cx="5189968" cy="925576"/>
      </dsp:txXfrm>
    </dsp:sp>
    <dsp:sp modelId="{E7442E2B-50E8-4CB3-8FE8-7BAA4974474F}">
      <dsp:nvSpPr>
        <dsp:cNvPr id="0" name=""/>
        <dsp:cNvSpPr/>
      </dsp:nvSpPr>
      <dsp:spPr>
        <a:xfrm>
          <a:off x="-874" y="1169479"/>
          <a:ext cx="6261100" cy="925576"/>
        </a:xfrm>
        <a:prstGeom prst="roundRect">
          <a:avLst>
            <a:gd name="adj" fmla="val 10000"/>
          </a:avLst>
        </a:prstGeom>
        <a:gradFill rotWithShape="0">
          <a:gsLst>
            <a:gs pos="8000">
              <a:schemeClr val="accent4">
                <a:lumMod val="50000"/>
              </a:schemeClr>
            </a:gs>
            <a:gs pos="36000">
              <a:schemeClr val="accent4">
                <a:lumMod val="75000"/>
              </a:schemeClr>
            </a:gs>
          </a:gsLst>
          <a:lin ang="2700000" scaled="1"/>
        </a:gradFill>
        <a:ln>
          <a:noFill/>
        </a:ln>
        <a:effectLst/>
      </dsp:spPr>
      <dsp:style>
        <a:lnRef idx="0">
          <a:scrgbClr r="0" g="0" b="0"/>
        </a:lnRef>
        <a:fillRef idx="1">
          <a:scrgbClr r="0" g="0" b="0"/>
        </a:fillRef>
        <a:effectRef idx="0">
          <a:scrgbClr r="0" g="0" b="0"/>
        </a:effectRef>
        <a:fontRef idx="minor"/>
      </dsp:style>
    </dsp:sp>
    <dsp:sp modelId="{F8215328-C493-4B0B-80FD-610FC07F9A0A}">
      <dsp:nvSpPr>
        <dsp:cNvPr id="0" name=""/>
        <dsp:cNvSpPr/>
      </dsp:nvSpPr>
      <dsp:spPr>
        <a:xfrm>
          <a:off x="279112" y="1377733"/>
          <a:ext cx="509066" cy="509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A939D7-6257-40DA-A21B-F648D4576B8B}">
      <dsp:nvSpPr>
        <dsp:cNvPr id="0" name=""/>
        <dsp:cNvSpPr/>
      </dsp:nvSpPr>
      <dsp:spPr>
        <a:xfrm>
          <a:off x="1068165" y="1169479"/>
          <a:ext cx="5189968" cy="92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57" tIns="97957" rIns="97957" bIns="97957" numCol="1" spcCol="1270" anchor="ctr" anchorCtr="0">
          <a:noAutofit/>
        </a:bodyPr>
        <a:lstStyle/>
        <a:p>
          <a:pPr marL="0" lvl="0" indent="0" algn="l" defTabSz="844550">
            <a:lnSpc>
              <a:spcPct val="90000"/>
            </a:lnSpc>
            <a:spcBef>
              <a:spcPct val="0"/>
            </a:spcBef>
            <a:spcAft>
              <a:spcPct val="35000"/>
            </a:spcAft>
            <a:buNone/>
          </a:pPr>
          <a:r>
            <a:rPr lang="en-IN" sz="1900" kern="1200" dirty="0"/>
            <a:t>Which cluster shows minimal and high Amount of heat produced?</a:t>
          </a:r>
          <a:endParaRPr lang="en-US" sz="1900" kern="1200" dirty="0"/>
        </a:p>
      </dsp:txBody>
      <dsp:txXfrm>
        <a:off x="1068165" y="1169479"/>
        <a:ext cx="5189968" cy="925576"/>
      </dsp:txXfrm>
    </dsp:sp>
    <dsp:sp modelId="{8B315B84-E7BE-40AF-9B9E-BE265075B6BB}">
      <dsp:nvSpPr>
        <dsp:cNvPr id="0" name=""/>
        <dsp:cNvSpPr/>
      </dsp:nvSpPr>
      <dsp:spPr>
        <a:xfrm>
          <a:off x="-874" y="2326449"/>
          <a:ext cx="6261100" cy="925576"/>
        </a:xfrm>
        <a:prstGeom prst="roundRect">
          <a:avLst>
            <a:gd name="adj" fmla="val 10000"/>
          </a:avLst>
        </a:prstGeom>
        <a:gradFill rotWithShape="0">
          <a:gsLst>
            <a:gs pos="8000">
              <a:schemeClr val="accent4">
                <a:lumMod val="50000"/>
              </a:schemeClr>
            </a:gs>
            <a:gs pos="36000">
              <a:schemeClr val="accent4">
                <a:lumMod val="75000"/>
              </a:schemeClr>
            </a:gs>
          </a:gsLst>
          <a:lin ang="2700000" scaled="1"/>
        </a:gradFill>
        <a:ln>
          <a:noFill/>
        </a:ln>
        <a:effectLst/>
      </dsp:spPr>
      <dsp:style>
        <a:lnRef idx="0">
          <a:scrgbClr r="0" g="0" b="0"/>
        </a:lnRef>
        <a:fillRef idx="1">
          <a:scrgbClr r="0" g="0" b="0"/>
        </a:fillRef>
        <a:effectRef idx="0">
          <a:scrgbClr r="0" g="0" b="0"/>
        </a:effectRef>
        <a:fontRef idx="minor"/>
      </dsp:style>
    </dsp:sp>
    <dsp:sp modelId="{472705C4-E48D-4271-9560-D9CC53BF09F0}">
      <dsp:nvSpPr>
        <dsp:cNvPr id="0" name=""/>
        <dsp:cNvSpPr/>
      </dsp:nvSpPr>
      <dsp:spPr>
        <a:xfrm>
          <a:off x="279112" y="2534704"/>
          <a:ext cx="509066" cy="509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FB4895-7810-4786-A21E-DEEA3319B56B}">
      <dsp:nvSpPr>
        <dsp:cNvPr id="0" name=""/>
        <dsp:cNvSpPr/>
      </dsp:nvSpPr>
      <dsp:spPr>
        <a:xfrm>
          <a:off x="1068165" y="2326449"/>
          <a:ext cx="5189968" cy="92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57" tIns="97957" rIns="97957" bIns="97957" numCol="1" spcCol="1270" anchor="ctr" anchorCtr="0">
          <a:noAutofit/>
        </a:bodyPr>
        <a:lstStyle/>
        <a:p>
          <a:pPr marL="0" lvl="0" indent="0" algn="l" defTabSz="844550">
            <a:lnSpc>
              <a:spcPct val="90000"/>
            </a:lnSpc>
            <a:spcBef>
              <a:spcPct val="0"/>
            </a:spcBef>
            <a:spcAft>
              <a:spcPct val="35000"/>
            </a:spcAft>
            <a:buNone/>
          </a:pPr>
          <a:r>
            <a:rPr lang="en-IN" sz="1900" kern="1200" dirty="0"/>
            <a:t>What clusters show the minimal and high fuel cost?</a:t>
          </a:r>
          <a:endParaRPr lang="en-US" sz="1900" kern="1200" dirty="0"/>
        </a:p>
      </dsp:txBody>
      <dsp:txXfrm>
        <a:off x="1068165" y="2326449"/>
        <a:ext cx="5189968" cy="925576"/>
      </dsp:txXfrm>
    </dsp:sp>
    <dsp:sp modelId="{AC5A0F01-7640-4041-BA2F-56445F59A74A}">
      <dsp:nvSpPr>
        <dsp:cNvPr id="0" name=""/>
        <dsp:cNvSpPr/>
      </dsp:nvSpPr>
      <dsp:spPr>
        <a:xfrm>
          <a:off x="-874" y="3483419"/>
          <a:ext cx="6261100" cy="925576"/>
        </a:xfrm>
        <a:prstGeom prst="roundRect">
          <a:avLst>
            <a:gd name="adj" fmla="val 10000"/>
          </a:avLst>
        </a:prstGeom>
        <a:gradFill rotWithShape="0">
          <a:gsLst>
            <a:gs pos="8000">
              <a:schemeClr val="accent4">
                <a:lumMod val="50000"/>
              </a:schemeClr>
            </a:gs>
            <a:gs pos="36000">
              <a:schemeClr val="accent4">
                <a:lumMod val="75000"/>
              </a:schemeClr>
            </a:gs>
          </a:gsLst>
          <a:lin ang="2700000" scaled="1"/>
        </a:gradFill>
        <a:ln>
          <a:noFill/>
        </a:ln>
        <a:effectLst/>
      </dsp:spPr>
      <dsp:style>
        <a:lnRef idx="0">
          <a:scrgbClr r="0" g="0" b="0"/>
        </a:lnRef>
        <a:fillRef idx="1">
          <a:scrgbClr r="0" g="0" b="0"/>
        </a:fillRef>
        <a:effectRef idx="0">
          <a:scrgbClr r="0" g="0" b="0"/>
        </a:effectRef>
        <a:fontRef idx="minor"/>
      </dsp:style>
    </dsp:sp>
    <dsp:sp modelId="{E084C498-9FFC-4051-925C-8D82250299B2}">
      <dsp:nvSpPr>
        <dsp:cNvPr id="0" name=""/>
        <dsp:cNvSpPr/>
      </dsp:nvSpPr>
      <dsp:spPr>
        <a:xfrm>
          <a:off x="279112" y="3691674"/>
          <a:ext cx="509066" cy="509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9C71AF6-8CFA-4952-AC0A-256F8725E7CF}">
      <dsp:nvSpPr>
        <dsp:cNvPr id="0" name=""/>
        <dsp:cNvSpPr/>
      </dsp:nvSpPr>
      <dsp:spPr>
        <a:xfrm>
          <a:off x="1064325" y="3483419"/>
          <a:ext cx="5197649" cy="925576"/>
        </a:xfrm>
        <a:prstGeom prst="rect">
          <a:avLst/>
        </a:prstGeom>
        <a:gradFill rotWithShape="0">
          <a:gsLst>
            <a:gs pos="8000">
              <a:schemeClr val="accent4">
                <a:lumMod val="50000"/>
              </a:schemeClr>
            </a:gs>
            <a:gs pos="36000">
              <a:schemeClr val="accent4">
                <a:lumMod val="75000"/>
              </a:schemeClr>
            </a:gs>
          </a:gsLst>
          <a:lin ang="2700000" scaled="1"/>
        </a:gradFill>
        <a:ln>
          <a:noFill/>
        </a:ln>
        <a:effectLst/>
      </dsp:spPr>
      <dsp:style>
        <a:lnRef idx="0">
          <a:scrgbClr r="0" g="0" b="0"/>
        </a:lnRef>
        <a:fillRef idx="0">
          <a:scrgbClr r="0" g="0" b="0"/>
        </a:fillRef>
        <a:effectRef idx="0">
          <a:scrgbClr r="0" g="0" b="0"/>
        </a:effectRef>
        <a:fontRef idx="minor"/>
      </dsp:style>
      <dsp:txBody>
        <a:bodyPr spcFirstLastPara="0" vert="horz" wrap="square" lIns="97957" tIns="97957" rIns="97957" bIns="97957" numCol="1" spcCol="1270" anchor="ctr" anchorCtr="0">
          <a:noAutofit/>
        </a:bodyPr>
        <a:lstStyle/>
        <a:p>
          <a:pPr marL="0" lvl="0" indent="0" algn="l" defTabSz="844550">
            <a:lnSpc>
              <a:spcPct val="90000"/>
            </a:lnSpc>
            <a:spcBef>
              <a:spcPct val="0"/>
            </a:spcBef>
            <a:spcAft>
              <a:spcPct val="35000"/>
            </a:spcAft>
            <a:buNone/>
          </a:pPr>
          <a:r>
            <a:rPr lang="en-IN" sz="1900" kern="1200" dirty="0"/>
            <a:t>Which clusters have the highest ash and sulfur output?</a:t>
          </a:r>
          <a:endParaRPr lang="en-US" sz="1900" kern="1200" dirty="0"/>
        </a:p>
      </dsp:txBody>
      <dsp:txXfrm>
        <a:off x="1064325" y="3483419"/>
        <a:ext cx="5197649" cy="925576"/>
      </dsp:txXfrm>
    </dsp:sp>
    <dsp:sp modelId="{321CE1AB-9F2B-4A64-917D-E5EA4FD85796}">
      <dsp:nvSpPr>
        <dsp:cNvPr id="0" name=""/>
        <dsp:cNvSpPr/>
      </dsp:nvSpPr>
      <dsp:spPr>
        <a:xfrm>
          <a:off x="-874" y="4640389"/>
          <a:ext cx="6261100" cy="925576"/>
        </a:xfrm>
        <a:prstGeom prst="roundRect">
          <a:avLst>
            <a:gd name="adj" fmla="val 10000"/>
          </a:avLst>
        </a:prstGeom>
        <a:gradFill rotWithShape="0">
          <a:gsLst>
            <a:gs pos="8000">
              <a:schemeClr val="accent4">
                <a:lumMod val="50000"/>
              </a:schemeClr>
            </a:gs>
            <a:gs pos="36000">
              <a:schemeClr val="accent4">
                <a:lumMod val="75000"/>
              </a:schemeClr>
            </a:gs>
          </a:gsLst>
          <a:lin ang="2700000" scaled="1"/>
        </a:gradFill>
        <a:ln>
          <a:noFill/>
        </a:ln>
        <a:effectLst/>
      </dsp:spPr>
      <dsp:style>
        <a:lnRef idx="0">
          <a:scrgbClr r="0" g="0" b="0"/>
        </a:lnRef>
        <a:fillRef idx="1">
          <a:scrgbClr r="0" g="0" b="0"/>
        </a:fillRef>
        <a:effectRef idx="0">
          <a:scrgbClr r="0" g="0" b="0"/>
        </a:effectRef>
        <a:fontRef idx="minor"/>
      </dsp:style>
    </dsp:sp>
    <dsp:sp modelId="{0508310B-FB30-4545-AC4C-46EC2B5B3FFD}">
      <dsp:nvSpPr>
        <dsp:cNvPr id="0" name=""/>
        <dsp:cNvSpPr/>
      </dsp:nvSpPr>
      <dsp:spPr>
        <a:xfrm>
          <a:off x="279112" y="4848644"/>
          <a:ext cx="509066" cy="5090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59CDA9-7931-4C60-AE65-9D88EDC8A249}">
      <dsp:nvSpPr>
        <dsp:cNvPr id="0" name=""/>
        <dsp:cNvSpPr/>
      </dsp:nvSpPr>
      <dsp:spPr>
        <a:xfrm>
          <a:off x="1068165" y="4640389"/>
          <a:ext cx="5189968" cy="92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957" tIns="97957" rIns="97957" bIns="97957" numCol="1" spcCol="1270" anchor="ctr" anchorCtr="0">
          <a:noAutofit/>
        </a:bodyPr>
        <a:lstStyle/>
        <a:p>
          <a:pPr marL="0" lvl="0" indent="0" algn="l" defTabSz="844550">
            <a:lnSpc>
              <a:spcPct val="90000"/>
            </a:lnSpc>
            <a:spcBef>
              <a:spcPct val="0"/>
            </a:spcBef>
            <a:spcAft>
              <a:spcPct val="35000"/>
            </a:spcAft>
            <a:buNone/>
          </a:pPr>
          <a:r>
            <a:rPr lang="en-IN" sz="1900" kern="1200" dirty="0"/>
            <a:t>Which cluster is most optimal?</a:t>
          </a:r>
          <a:endParaRPr lang="en-US" sz="1900" kern="1200" dirty="0"/>
        </a:p>
      </dsp:txBody>
      <dsp:txXfrm>
        <a:off x="1068165" y="4640389"/>
        <a:ext cx="5189968" cy="9255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2E53D-72BD-A14C-ACE3-5BF8A609B358}" type="datetimeFigureOut">
              <a:rPr lang="en-US" smtClean="0"/>
              <a:t>5/7/23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70F08D-992F-1842-A8FD-6DB15B1E9C17}" type="slidenum">
              <a:rPr lang="en-US" smtClean="0"/>
              <a:t>‹#›</a:t>
            </a:fld>
            <a:endParaRPr lang="en-US"/>
          </a:p>
        </p:txBody>
      </p:sp>
    </p:spTree>
    <p:extLst>
      <p:ext uri="{BB962C8B-B14F-4D97-AF65-F5344CB8AC3E}">
        <p14:creationId xmlns:p14="http://schemas.microsoft.com/office/powerpoint/2010/main" val="64903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0F08D-992F-1842-A8FD-6DB15B1E9C17}" type="slidenum">
              <a:rPr lang="en-US" smtClean="0"/>
              <a:t>1</a:t>
            </a:fld>
            <a:endParaRPr lang="en-US"/>
          </a:p>
        </p:txBody>
      </p:sp>
    </p:spTree>
    <p:extLst>
      <p:ext uri="{BB962C8B-B14F-4D97-AF65-F5344CB8AC3E}">
        <p14:creationId xmlns:p14="http://schemas.microsoft.com/office/powerpoint/2010/main" val="287878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70F08D-992F-1842-A8FD-6DB15B1E9C17}" type="slidenum">
              <a:rPr lang="en-US" smtClean="0"/>
              <a:t>4</a:t>
            </a:fld>
            <a:endParaRPr lang="en-US"/>
          </a:p>
        </p:txBody>
      </p:sp>
    </p:spTree>
    <p:extLst>
      <p:ext uri="{BB962C8B-B14F-4D97-AF65-F5344CB8AC3E}">
        <p14:creationId xmlns:p14="http://schemas.microsoft.com/office/powerpoint/2010/main" val="2076251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634445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5849546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513515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3B850FF-6169-4056-8077-06FFA93A5366}"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423853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607239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5/7/23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69381840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5/7/23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55455004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88152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7E0CF6C-748E-4B7A-BC8B-3011EF78ED13}" type="datetime1">
              <a:rPr lang="en-US" smtClean="0"/>
              <a:pPr/>
              <a:t>5/7/23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89025706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7E0CF6C-748E-4B7A-BC8B-3011EF78ED13}" type="datetime1">
              <a:rPr lang="en-US" smtClean="0"/>
              <a:pPr/>
              <a:t>5/7/23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967761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5/7/23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29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E0CF6C-748E-4B7A-BC8B-3011EF78ED13}" type="datetime1">
              <a:rPr lang="en-US" smtClean="0"/>
              <a:pPr/>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76569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7E0CF6C-748E-4B7A-BC8B-3011EF78ED13}" type="datetime1">
              <a:rPr lang="en-US" smtClean="0"/>
              <a:pPr/>
              <a:t>5/7/23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41326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5/7/23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2895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06048FA-06AB-4884-A69B-986B96E68A24}" type="datetime1">
              <a:rPr lang="en-US" smtClean="0"/>
              <a:t>5/7/23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7487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94400266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5/7/23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786676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8000">
              <a:schemeClr val="accent4">
                <a:lumMod val="75000"/>
              </a:schemeClr>
            </a:gs>
            <a:gs pos="100000">
              <a:schemeClr val="accent4">
                <a:lumMod val="60000"/>
                <a:lumOff val="40000"/>
              </a:schemeClr>
            </a:gs>
          </a:gsLst>
          <a:lin ang="2700000" scaled="1"/>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E0CF6C-748E-4B7A-BC8B-3011EF78ED13}" type="datetime1">
              <a:rPr lang="en-US" smtClean="0"/>
              <a:pPr/>
              <a:t>5/7/23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674771582"/>
      </p:ext>
    </p:extLst>
  </p:cSld>
  <p:clrMap bg1="dk1" tx1="lt1" bg2="dk2" tx2="lt2" accent1="accent1" accent2="accent2" accent3="accent3" accent4="accent4" accent5="accent5" accent6="accent6" hlink="hlink" folHlink="folHlink"/>
  <p:sldLayoutIdLst>
    <p:sldLayoutId id="2147484042" r:id="rId1"/>
    <p:sldLayoutId id="2147484043" r:id="rId2"/>
    <p:sldLayoutId id="2147484044" r:id="rId3"/>
    <p:sldLayoutId id="2147484045" r:id="rId4"/>
    <p:sldLayoutId id="2147484046" r:id="rId5"/>
    <p:sldLayoutId id="2147484047" r:id="rId6"/>
    <p:sldLayoutId id="2147484048" r:id="rId7"/>
    <p:sldLayoutId id="2147484049" r:id="rId8"/>
    <p:sldLayoutId id="2147484050" r:id="rId9"/>
    <p:sldLayoutId id="2147484051" r:id="rId10"/>
    <p:sldLayoutId id="2147484052" r:id="rId11"/>
    <p:sldLayoutId id="2147484053" r:id="rId12"/>
    <p:sldLayoutId id="2147484054" r:id="rId13"/>
    <p:sldLayoutId id="2147484055" r:id="rId14"/>
    <p:sldLayoutId id="2147484056" r:id="rId15"/>
    <p:sldLayoutId id="2147484057" r:id="rId16"/>
    <p:sldLayoutId id="2147484058"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hyperlink" Target="https://www.tva.com/energy/our-power-system/coal/how-a-coal-plant-works#:~:text=Coal%2Dfired%20plants%20produce%20electricity,to%20start%20the%20process%20ov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4000">
              <a:schemeClr val="accent6">
                <a:lumMod val="50000"/>
              </a:schemeClr>
            </a:gs>
            <a:gs pos="100000">
              <a:schemeClr val="accent4">
                <a:lumMod val="60000"/>
                <a:lumOff val="40000"/>
              </a:schemeClr>
            </a:gs>
          </a:gsLst>
          <a:lin ang="2700000" scaled="1"/>
          <a:tileRect/>
        </a:gradFill>
        <a:effectLst/>
      </p:bgPr>
    </p:bg>
    <p:spTree>
      <p:nvGrpSpPr>
        <p:cNvPr id="1" name=""/>
        <p:cNvGrpSpPr/>
        <p:nvPr/>
      </p:nvGrpSpPr>
      <p:grpSpPr>
        <a:xfrm>
          <a:off x="0" y="0"/>
          <a:ext cx="0" cy="0"/>
          <a:chOff x="0" y="0"/>
          <a:chExt cx="0" cy="0"/>
        </a:xfrm>
      </p:grpSpPr>
      <p:sp useBgFill="1">
        <p:nvSpPr>
          <p:cNvPr id="27" name="Rectangle 8">
            <a:extLst>
              <a:ext uri="{FF2B5EF4-FFF2-40B4-BE49-F238E27FC236}">
                <a16:creationId xmlns:a16="http://schemas.microsoft.com/office/drawing/2014/main" id="{C8221A89-FE35-4C46-8874-69154D2A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15860B-9B7F-47B4-7762-F1A95F991D34}"/>
              </a:ext>
            </a:extLst>
          </p:cNvPr>
          <p:cNvPicPr>
            <a:picLocks noChangeAspect="1"/>
          </p:cNvPicPr>
          <p:nvPr/>
        </p:nvPicPr>
        <p:blipFill rotWithShape="1">
          <a:blip r:embed="rId3">
            <a:duotone>
              <a:schemeClr val="bg2">
                <a:shade val="45000"/>
                <a:satMod val="135000"/>
              </a:schemeClr>
              <a:prstClr val="white"/>
            </a:duotone>
            <a:alphaModFix amt="41000"/>
          </a:blip>
          <a:srcRect t="9091" r="9091"/>
          <a:stretch/>
        </p:blipFill>
        <p:spPr>
          <a:xfrm>
            <a:off x="0" y="0"/>
            <a:ext cx="12191999" cy="6858000"/>
          </a:xfrm>
          <a:prstGeom prst="rect">
            <a:avLst/>
          </a:prstGeom>
          <a:effectLst>
            <a:outerShdw dist="50800" dir="5400000" sx="1000" sy="1000" algn="ctr" rotWithShape="0">
              <a:srgbClr val="C00000">
                <a:alpha val="43000"/>
              </a:srgbClr>
            </a:outerShdw>
          </a:effectLst>
        </p:spPr>
      </p:pic>
      <p:sp>
        <p:nvSpPr>
          <p:cNvPr id="28" name="Rectangle 10">
            <a:extLst>
              <a:ext uri="{FF2B5EF4-FFF2-40B4-BE49-F238E27FC236}">
                <a16:creationId xmlns:a16="http://schemas.microsoft.com/office/drawing/2014/main" id="{259ACC7A-6809-44E9-A594-85696A6C2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249541"/>
            <a:ext cx="8968085"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A1065B-025D-968E-7CF6-C8AD2E465A01}"/>
              </a:ext>
            </a:extLst>
          </p:cNvPr>
          <p:cNvSpPr>
            <a:spLocks noGrp="1"/>
          </p:cNvSpPr>
          <p:nvPr>
            <p:ph type="ctrTitle"/>
          </p:nvPr>
        </p:nvSpPr>
        <p:spPr>
          <a:xfrm>
            <a:off x="3175" y="4241981"/>
            <a:ext cx="12185649" cy="1660332"/>
          </a:xfrm>
          <a:gradFill>
            <a:gsLst>
              <a:gs pos="24000">
                <a:schemeClr val="accent6">
                  <a:lumMod val="50000"/>
                </a:schemeClr>
              </a:gs>
              <a:gs pos="100000">
                <a:schemeClr val="accent4">
                  <a:lumMod val="60000"/>
                  <a:lumOff val="40000"/>
                </a:schemeClr>
              </a:gs>
            </a:gsLst>
            <a:lin ang="2700000" scaled="1"/>
          </a:gradFill>
        </p:spPr>
        <p:txBody>
          <a:bodyPr>
            <a:normAutofit/>
          </a:bodyPr>
          <a:lstStyle/>
          <a:p>
            <a:pPr>
              <a:tabLst>
                <a:tab pos="2865755" algn="ctr"/>
                <a:tab pos="5731510" algn="r"/>
              </a:tabLst>
            </a:pPr>
            <a:r>
              <a:rPr lang="en-US" sz="1900" dirty="0"/>
              <a:t>POWEERRRR</a:t>
            </a:r>
          </a:p>
        </p:txBody>
      </p:sp>
      <p:sp>
        <p:nvSpPr>
          <p:cNvPr id="29" name="Rectangle 12">
            <a:extLst>
              <a:ext uri="{FF2B5EF4-FFF2-40B4-BE49-F238E27FC236}">
                <a16:creationId xmlns:a16="http://schemas.microsoft.com/office/drawing/2014/main" id="{79E62B6A-C5F9-4D52-9F66-877735827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4249541"/>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4">
            <a:extLst>
              <a:ext uri="{FF2B5EF4-FFF2-40B4-BE49-F238E27FC236}">
                <a16:creationId xmlns:a16="http://schemas.microsoft.com/office/drawing/2014/main" id="{95F95C49-E748-4D32-8417-22E5B6A6F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2314"/>
            <a:ext cx="8968085" cy="275942"/>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6">
            <a:extLst>
              <a:ext uri="{FF2B5EF4-FFF2-40B4-BE49-F238E27FC236}">
                <a16:creationId xmlns:a16="http://schemas.microsoft.com/office/drawing/2014/main" id="{E2AE10EC-5E3B-4FC0-B43F-1E4450009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5902314"/>
            <a:ext cx="30802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A411FD-B820-A3B9-3DD1-69523EB58651}"/>
              </a:ext>
            </a:extLst>
          </p:cNvPr>
          <p:cNvSpPr txBox="1"/>
          <p:nvPr/>
        </p:nvSpPr>
        <p:spPr>
          <a:xfrm flipH="1">
            <a:off x="8968084" y="4249542"/>
            <a:ext cx="3223915" cy="1660332"/>
          </a:xfrm>
          <a:prstGeom prst="rect">
            <a:avLst/>
          </a:prstGeom>
          <a:gradFill>
            <a:gsLst>
              <a:gs pos="0">
                <a:schemeClr val="accent6">
                  <a:lumMod val="50000"/>
                </a:schemeClr>
              </a:gs>
              <a:gs pos="84000">
                <a:schemeClr val="accent4">
                  <a:lumMod val="60000"/>
                  <a:lumOff val="40000"/>
                </a:schemeClr>
              </a:gs>
            </a:gsLst>
            <a:lin ang="2700000" scaled="1"/>
          </a:gradFill>
        </p:spPr>
        <p:txBody>
          <a:bodyPr wrap="square" rtlCol="0">
            <a:spAutoFit/>
          </a:bodyPr>
          <a:lstStyle/>
          <a:p>
            <a:endParaRPr lang="en-US" dirty="0"/>
          </a:p>
        </p:txBody>
      </p:sp>
      <p:sp>
        <p:nvSpPr>
          <p:cNvPr id="6" name="TextBox 5">
            <a:extLst>
              <a:ext uri="{FF2B5EF4-FFF2-40B4-BE49-F238E27FC236}">
                <a16:creationId xmlns:a16="http://schemas.microsoft.com/office/drawing/2014/main" id="{13005ED3-0D30-0525-E92B-D521604C11F3}"/>
              </a:ext>
            </a:extLst>
          </p:cNvPr>
          <p:cNvSpPr txBox="1"/>
          <p:nvPr/>
        </p:nvSpPr>
        <p:spPr>
          <a:xfrm>
            <a:off x="-1" y="4283267"/>
            <a:ext cx="8964909" cy="1569660"/>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POWER GENERATION IN THE USA</a:t>
            </a:r>
          </a:p>
          <a:p>
            <a:endParaRPr lang="en-US" sz="3600" dirty="0">
              <a:latin typeface="Times New Roman" panose="02020603050405020304" pitchFamily="18" charset="0"/>
              <a:cs typeface="Times New Roman" panose="02020603050405020304" pitchFamily="18" charset="0"/>
            </a:endParaRPr>
          </a:p>
          <a:p>
            <a:pPr algn="r"/>
            <a:r>
              <a:rPr lang="en-US" sz="2400" dirty="0">
                <a:latin typeface="Times New Roman" panose="02020603050405020304" pitchFamily="18" charset="0"/>
                <a:cs typeface="Times New Roman" panose="02020603050405020304" pitchFamily="18" charset="0"/>
              </a:rPr>
              <a:t>BY: Rishitha Reddy Muddasani</a:t>
            </a:r>
          </a:p>
        </p:txBody>
      </p:sp>
    </p:spTree>
    <p:extLst>
      <p:ext uri="{BB962C8B-B14F-4D97-AF65-F5344CB8AC3E}">
        <p14:creationId xmlns:p14="http://schemas.microsoft.com/office/powerpoint/2010/main" val="183222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accent4">
                <a:lumMod val="75000"/>
              </a:schemeClr>
            </a:gs>
            <a:gs pos="100000">
              <a:schemeClr val="accent4">
                <a:lumMod val="60000"/>
                <a:lumOff val="4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82D9-FDE7-337E-3BAF-567F0548CBD9}"/>
              </a:ext>
            </a:extLst>
          </p:cNvPr>
          <p:cNvSpPr>
            <a:spLocks noGrp="1"/>
          </p:cNvSpPr>
          <p:nvPr>
            <p:ph type="title"/>
          </p:nvPr>
        </p:nvSpPr>
        <p:spPr>
          <a:xfrm>
            <a:off x="2" y="589280"/>
            <a:ext cx="12191998" cy="1422400"/>
          </a:xfrm>
          <a:gradFill>
            <a:gsLst>
              <a:gs pos="23000">
                <a:schemeClr val="accent4">
                  <a:lumMod val="75000"/>
                </a:schemeClr>
              </a:gs>
              <a:gs pos="8000">
                <a:schemeClr val="accent4">
                  <a:lumMod val="50000"/>
                </a:schemeClr>
              </a:gs>
              <a:gs pos="100000">
                <a:schemeClr val="bg2">
                  <a:shade val="78000"/>
                  <a:hueMod val="44000"/>
                  <a:satMod val="200000"/>
                  <a:alpha val="2886"/>
                  <a:lumMod val="0"/>
                  <a:lumOff val="100000"/>
                </a:schemeClr>
              </a:gs>
            </a:gsLst>
            <a:lin ang="2700000" scaled="1"/>
          </a:gradFill>
        </p:spPr>
        <p:txBody>
          <a:bodyPr/>
          <a:lstStyle/>
          <a:p>
            <a:r>
              <a:rPr lang="en-US" dirty="0"/>
              <a:t>                             DATA DESCRIPTION</a:t>
            </a:r>
          </a:p>
        </p:txBody>
      </p:sp>
      <p:sp>
        <p:nvSpPr>
          <p:cNvPr id="3" name="Content Placeholder 2">
            <a:extLst>
              <a:ext uri="{FF2B5EF4-FFF2-40B4-BE49-F238E27FC236}">
                <a16:creationId xmlns:a16="http://schemas.microsoft.com/office/drawing/2014/main" id="{71227DB4-7C64-D419-C367-6E395A2784E5}"/>
              </a:ext>
            </a:extLst>
          </p:cNvPr>
          <p:cNvSpPr>
            <a:spLocks noGrp="1"/>
          </p:cNvSpPr>
          <p:nvPr>
            <p:ph idx="1"/>
          </p:nvPr>
        </p:nvSpPr>
        <p:spPr>
          <a:xfrm>
            <a:off x="284481" y="2011680"/>
            <a:ext cx="11176000" cy="4846319"/>
          </a:xfrm>
        </p:spPr>
        <p:txBody>
          <a:bodyPr>
            <a:normAutofit fontScale="55000" lnSpcReduction="20000"/>
          </a:bodyPr>
          <a:lstStyle/>
          <a:p>
            <a:pPr marL="285750" indent="-285750" algn="just">
              <a:lnSpc>
                <a:spcPct val="150000"/>
              </a:lnSpc>
              <a:buFont typeface="Wingdings" pitchFamily="2" charset="2"/>
              <a:buChar char="Ø"/>
            </a:pPr>
            <a:r>
              <a:rPr lang="en-IN" sz="3200" cap="none" dirty="0">
                <a:effectLst/>
                <a:latin typeface="Times New Roman" panose="02020603050405020304" pitchFamily="18" charset="0"/>
                <a:ea typeface="Calibri" panose="020F0502020204030204" pitchFamily="34" charset="0"/>
                <a:cs typeface="Times New Roman" panose="02020603050405020304" pitchFamily="18" charset="0"/>
              </a:rPr>
              <a:t>The current dataset is PUDL extracted from massive datasets published by the US government. The dataset shows the fuel receipts costs from the year 2008 to Present.</a:t>
            </a:r>
          </a:p>
          <a:p>
            <a:pPr marL="285750" indent="-285750" algn="just">
              <a:lnSpc>
                <a:spcPct val="150000"/>
              </a:lnSpc>
              <a:buFont typeface="Wingdings" pitchFamily="2" charset="2"/>
              <a:buChar char="Ø"/>
            </a:pPr>
            <a:r>
              <a:rPr lang="en-IN" sz="3200" dirty="0">
                <a:latin typeface="Times New Roman" panose="02020603050405020304" pitchFamily="18" charset="0"/>
                <a:ea typeface="Calibri" panose="020F0502020204030204" pitchFamily="34" charset="0"/>
                <a:cs typeface="Times New Roman" panose="02020603050405020304" pitchFamily="18" charset="0"/>
              </a:rPr>
              <a:t>T</a:t>
            </a:r>
            <a:r>
              <a:rPr lang="en-IN" sz="3200" cap="none" dirty="0">
                <a:latin typeface="Times New Roman" panose="02020603050405020304" pitchFamily="18" charset="0"/>
                <a:ea typeface="Calibri" panose="020F0502020204030204" pitchFamily="34" charset="0"/>
                <a:cs typeface="Times New Roman" panose="02020603050405020304" pitchFamily="18" charset="0"/>
              </a:rPr>
              <a:t>he dataset consisted of 20 attributes with observations of </a:t>
            </a:r>
            <a:r>
              <a:rPr lang="en-IN" sz="3200" b="0" i="0" u="none" strike="noStrike" dirty="0">
                <a:effectLst/>
                <a:latin typeface="Times New Roman" panose="02020603050405020304" pitchFamily="18" charset="0"/>
                <a:cs typeface="Times New Roman" panose="02020603050405020304" pitchFamily="18" charset="0"/>
              </a:rPr>
              <a:t>608,565.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The dataset showed various information about fuel receipts, like the type of fuel used, the amount of heat generated, the number of units received, etc.</a:t>
            </a:r>
            <a:endParaRPr lang="en-IN"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itchFamily="2" charset="2"/>
              <a:buChar char="Ø"/>
            </a:pPr>
            <a:r>
              <a:rPr lang="en-IN" sz="3200" cap="none" dirty="0">
                <a:latin typeface="Times New Roman" panose="02020603050405020304" pitchFamily="18" charset="0"/>
                <a:ea typeface="Calibri" panose="020F0502020204030204" pitchFamily="34" charset="0"/>
                <a:cs typeface="Times New Roman" panose="02020603050405020304" pitchFamily="18" charset="0"/>
              </a:rPr>
              <a:t>To understand the power generation trends in the U.S, I have selected the following variables:</a:t>
            </a:r>
          </a:p>
          <a:p>
            <a:pPr marL="1600200" lvl="3" indent="-228600" algn="just">
              <a:lnSpc>
                <a:spcPct val="150000"/>
              </a:lnSpc>
              <a:buFont typeface="+mj-lt"/>
              <a:buAutoNum type="arabicParenBoth"/>
            </a:pPr>
            <a:r>
              <a:rPr lang="en-IN" sz="3200" dirty="0" err="1">
                <a:effectLst/>
                <a:latin typeface="Times New Roman" panose="02020603050405020304" pitchFamily="18" charset="0"/>
                <a:ea typeface="Calibri" panose="020F0502020204030204" pitchFamily="34" charset="0"/>
                <a:cs typeface="Times New Roman" panose="02020603050405020304" pitchFamily="18" charset="0"/>
              </a:rPr>
              <a:t>fuel_group_code</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(Type: Char).</a:t>
            </a:r>
          </a:p>
          <a:p>
            <a:pPr marL="1600200" lvl="3" indent="-228600" algn="just">
              <a:lnSpc>
                <a:spcPct val="150000"/>
              </a:lnSpc>
              <a:buFont typeface="+mj-lt"/>
              <a:buAutoNum type="arabicParenBoth"/>
            </a:pPr>
            <a:r>
              <a:rPr lang="en-IN" sz="3200" dirty="0" err="1">
                <a:effectLst/>
                <a:latin typeface="Times New Roman" panose="02020603050405020304" pitchFamily="18" charset="0"/>
                <a:ea typeface="Calibri" panose="020F0502020204030204" pitchFamily="34" charset="0"/>
                <a:cs typeface="Times New Roman" panose="02020603050405020304" pitchFamily="18" charset="0"/>
              </a:rPr>
              <a:t>fuel_received_units</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(Type: </a:t>
            </a:r>
            <a:r>
              <a:rPr lang="en-IN" sz="3200" dirty="0" err="1">
                <a:effectLst/>
                <a:latin typeface="Times New Roman" panose="02020603050405020304" pitchFamily="18" charset="0"/>
                <a:ea typeface="Calibri" panose="020F0502020204030204" pitchFamily="34" charset="0"/>
                <a:cs typeface="Times New Roman" panose="02020603050405020304" pitchFamily="18" charset="0"/>
              </a:rPr>
              <a:t>Num</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1600200" lvl="3" indent="-228600" algn="just">
              <a:lnSpc>
                <a:spcPct val="150000"/>
              </a:lnSpc>
              <a:buFont typeface="+mj-lt"/>
              <a:buAutoNum type="arabicParenBoth"/>
            </a:pPr>
            <a:r>
              <a:rPr lang="en-GB" sz="3200" dirty="0" err="1">
                <a:effectLst/>
                <a:latin typeface="Times New Roman" panose="02020603050405020304" pitchFamily="18" charset="0"/>
                <a:ea typeface="Calibri" panose="020F0502020204030204" pitchFamily="34" charset="0"/>
                <a:cs typeface="Times New Roman" panose="02020603050405020304" pitchFamily="18" charset="0"/>
              </a:rPr>
              <a:t>fuel_mmbtu_per_unit</a:t>
            </a:r>
            <a:r>
              <a:rPr lang="en-GB"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(Type: </a:t>
            </a:r>
            <a:r>
              <a:rPr lang="en-IN" sz="3200" dirty="0" err="1">
                <a:effectLst/>
                <a:latin typeface="Times New Roman" panose="02020603050405020304" pitchFamily="18" charset="0"/>
                <a:ea typeface="Calibri" panose="020F0502020204030204" pitchFamily="34" charset="0"/>
                <a:cs typeface="Times New Roman" panose="02020603050405020304" pitchFamily="18" charset="0"/>
              </a:rPr>
              <a:t>Num</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1600200" lvl="3" indent="-228600" algn="just">
              <a:lnSpc>
                <a:spcPct val="150000"/>
              </a:lnSpc>
              <a:buFont typeface="+mj-lt"/>
              <a:buAutoNum type="arabicParenBoth"/>
            </a:pPr>
            <a:r>
              <a:rPr lang="en-GB" sz="3200" dirty="0" err="1">
                <a:effectLst/>
                <a:latin typeface="Times New Roman" panose="02020603050405020304" pitchFamily="18" charset="0"/>
                <a:ea typeface="Calibri" panose="020F0502020204030204" pitchFamily="34" charset="0"/>
                <a:cs typeface="Times New Roman" panose="02020603050405020304" pitchFamily="18" charset="0"/>
              </a:rPr>
              <a:t>sulfur_content_pct</a:t>
            </a:r>
            <a:r>
              <a:rPr lang="en-GB"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(Type: </a:t>
            </a:r>
            <a:r>
              <a:rPr lang="en-IN" sz="3200" dirty="0" err="1">
                <a:effectLst/>
                <a:latin typeface="Times New Roman" panose="02020603050405020304" pitchFamily="18" charset="0"/>
                <a:ea typeface="Calibri" panose="020F0502020204030204" pitchFamily="34" charset="0"/>
                <a:cs typeface="Times New Roman" panose="02020603050405020304" pitchFamily="18" charset="0"/>
              </a:rPr>
              <a:t>Num</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a:t>
            </a:r>
          </a:p>
          <a:p>
            <a:pPr marL="1600200" lvl="3" indent="-228600" algn="just">
              <a:lnSpc>
                <a:spcPct val="150000"/>
              </a:lnSpc>
              <a:buFont typeface="+mj-lt"/>
              <a:buAutoNum type="arabicParenBoth"/>
            </a:pPr>
            <a:r>
              <a:rPr lang="en-GB" sz="3200" dirty="0" err="1">
                <a:effectLst/>
                <a:latin typeface="Times New Roman" panose="02020603050405020304" pitchFamily="18" charset="0"/>
                <a:ea typeface="Calibri" panose="020F0502020204030204" pitchFamily="34" charset="0"/>
                <a:cs typeface="Times New Roman" panose="02020603050405020304" pitchFamily="18" charset="0"/>
              </a:rPr>
              <a:t>ash_content_pct</a:t>
            </a:r>
            <a:r>
              <a:rPr lang="en-GB"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(Type: </a:t>
            </a:r>
            <a:r>
              <a:rPr lang="en-IN" sz="3200" dirty="0" err="1">
                <a:effectLst/>
                <a:latin typeface="Times New Roman" panose="02020603050405020304" pitchFamily="18" charset="0"/>
                <a:ea typeface="Calibri" panose="020F0502020204030204" pitchFamily="34" charset="0"/>
                <a:cs typeface="Times New Roman" panose="02020603050405020304" pitchFamily="18" charset="0"/>
              </a:rPr>
              <a:t>Num</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a:p>
            <a:pPr marL="1600200" lvl="3" indent="-228600" algn="just">
              <a:lnSpc>
                <a:spcPct val="150000"/>
              </a:lnSpc>
              <a:buFont typeface="+mj-lt"/>
              <a:buAutoNum type="arabicParenBoth"/>
            </a:pPr>
            <a:r>
              <a:rPr lang="en-GB" sz="3200" dirty="0" err="1">
                <a:effectLst/>
                <a:latin typeface="Times New Roman" panose="02020603050405020304" pitchFamily="18" charset="0"/>
                <a:ea typeface="Calibri" panose="020F0502020204030204" pitchFamily="34" charset="0"/>
                <a:cs typeface="Times New Roman" panose="02020603050405020304" pitchFamily="18" charset="0"/>
              </a:rPr>
              <a:t>fuel_cost_per_mmbtu</a:t>
            </a:r>
            <a:r>
              <a:rPr lang="en-GB"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(Type: </a:t>
            </a:r>
            <a:r>
              <a:rPr lang="en-IN" sz="3200" dirty="0" err="1">
                <a:effectLst/>
                <a:latin typeface="Times New Roman" panose="02020603050405020304" pitchFamily="18" charset="0"/>
                <a:ea typeface="Calibri" panose="020F0502020204030204" pitchFamily="34" charset="0"/>
                <a:cs typeface="Times New Roman" panose="02020603050405020304" pitchFamily="18" charset="0"/>
              </a:rPr>
              <a:t>Num</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3200" dirty="0">
                <a:effectLst/>
                <a:latin typeface="Times New Roman" panose="02020603050405020304" pitchFamily="18" charset="0"/>
                <a:cs typeface="Times New Roman" panose="02020603050405020304" pitchFamily="18" charset="0"/>
              </a:rPr>
              <a:t> </a:t>
            </a:r>
            <a:endParaRPr lang="en-IN" sz="3200" cap="none" dirty="0">
              <a:latin typeface="Times New Roman" panose="02020603050405020304" pitchFamily="18" charset="0"/>
              <a:ea typeface="Calibri" panose="020F0502020204030204" pitchFamily="34" charset="0"/>
              <a:cs typeface="Times New Roman" panose="02020603050405020304" pitchFamily="18" charset="0"/>
            </a:endParaRPr>
          </a:p>
          <a:p>
            <a:endParaRPr lang="en-US" sz="700" dirty="0"/>
          </a:p>
        </p:txBody>
      </p:sp>
      <p:sp>
        <p:nvSpPr>
          <p:cNvPr id="4" name="TextBox 3">
            <a:extLst>
              <a:ext uri="{FF2B5EF4-FFF2-40B4-BE49-F238E27FC236}">
                <a16:creationId xmlns:a16="http://schemas.microsoft.com/office/drawing/2014/main" id="{C48927CD-977B-5A87-72D4-A2F22839F52E}"/>
              </a:ext>
            </a:extLst>
          </p:cNvPr>
          <p:cNvSpPr txBox="1"/>
          <p:nvPr/>
        </p:nvSpPr>
        <p:spPr>
          <a:xfrm>
            <a:off x="10436088" y="589280"/>
            <a:ext cx="1755912" cy="1422400"/>
          </a:xfrm>
          <a:prstGeom prst="rect">
            <a:avLst/>
          </a:prstGeom>
          <a:gradFill>
            <a:gsLst>
              <a:gs pos="18000">
                <a:schemeClr val="accent4">
                  <a:lumMod val="75000"/>
                </a:schemeClr>
              </a:gs>
              <a:gs pos="100000">
                <a:schemeClr val="accent4">
                  <a:lumMod val="60000"/>
                  <a:lumOff val="40000"/>
                </a:schemeClr>
              </a:gs>
            </a:gsLst>
            <a:lin ang="2700000" scaled="1"/>
          </a:gradFill>
        </p:spPr>
        <p:txBody>
          <a:bodyPr wrap="square" rtlCol="0">
            <a:spAutoFit/>
          </a:bodyPr>
          <a:lstStyle/>
          <a:p>
            <a:endParaRPr lang="en-US" dirty="0"/>
          </a:p>
        </p:txBody>
      </p:sp>
    </p:spTree>
    <p:extLst>
      <p:ext uri="{BB962C8B-B14F-4D97-AF65-F5344CB8AC3E}">
        <p14:creationId xmlns:p14="http://schemas.microsoft.com/office/powerpoint/2010/main" val="6219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9" name="Rectangle 13">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5">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Rectangle 17">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19">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53" name="Rectangle 21">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D559327-C1ED-82BC-80B3-9D32E9A7CF1C}"/>
              </a:ext>
            </a:extLst>
          </p:cNvPr>
          <p:cNvSpPr>
            <a:spLocks noGrp="1"/>
          </p:cNvSpPr>
          <p:nvPr>
            <p:ph type="title"/>
          </p:nvPr>
        </p:nvSpPr>
        <p:spPr>
          <a:xfrm>
            <a:off x="3177" y="1851955"/>
            <a:ext cx="4961390" cy="3154089"/>
          </a:xfrm>
          <a:gradFill>
            <a:gsLst>
              <a:gs pos="8000">
                <a:schemeClr val="accent4">
                  <a:lumMod val="50000"/>
                </a:schemeClr>
              </a:gs>
              <a:gs pos="36000">
                <a:schemeClr val="accent4">
                  <a:lumMod val="75000"/>
                </a:schemeClr>
              </a:gs>
            </a:gsLst>
            <a:lin ang="2700000" scaled="1"/>
          </a:gradFill>
        </p:spPr>
        <p:txBody>
          <a:bodyPr vert="horz" lIns="91440" tIns="45720" rIns="91440" bIns="45720" rtlCol="0">
            <a:normAutofit/>
          </a:bodyPr>
          <a:lstStyle/>
          <a:p>
            <a:pPr algn="r"/>
            <a:r>
              <a:rPr lang="en-US" sz="4400" b="1" u="sng" dirty="0"/>
              <a:t>Problem Statement</a:t>
            </a:r>
          </a:p>
        </p:txBody>
      </p:sp>
      <p:graphicFrame>
        <p:nvGraphicFramePr>
          <p:cNvPr id="54" name="Content Placeholder 7">
            <a:extLst>
              <a:ext uri="{FF2B5EF4-FFF2-40B4-BE49-F238E27FC236}">
                <a16:creationId xmlns:a16="http://schemas.microsoft.com/office/drawing/2014/main" id="{911E7801-1EC0-FB53-5BA5-6347DC7BE74B}"/>
              </a:ext>
            </a:extLst>
          </p:cNvPr>
          <p:cNvGraphicFramePr>
            <a:graphicFrameLocks noGrp="1"/>
          </p:cNvGraphicFramePr>
          <p:nvPr>
            <p:ph idx="1"/>
            <p:extLst>
              <p:ext uri="{D42A27DB-BD31-4B8C-83A1-F6EECF244321}">
                <p14:modId xmlns:p14="http://schemas.microsoft.com/office/powerpoint/2010/main" val="243946955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43FE342B-533B-FAAF-904D-9C35D8EC33E1}"/>
              </a:ext>
            </a:extLst>
          </p:cNvPr>
          <p:cNvSpPr txBox="1"/>
          <p:nvPr/>
        </p:nvSpPr>
        <p:spPr>
          <a:xfrm>
            <a:off x="4641852" y="0"/>
            <a:ext cx="7546971" cy="68580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5734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5B469F8-B7B2-459F-216F-E4A2A354A287}"/>
              </a:ext>
            </a:extLst>
          </p:cNvPr>
          <p:cNvSpPr>
            <a:spLocks noGrp="1"/>
          </p:cNvSpPr>
          <p:nvPr>
            <p:ph type="title"/>
          </p:nvPr>
        </p:nvSpPr>
        <p:spPr>
          <a:xfrm>
            <a:off x="0" y="498318"/>
            <a:ext cx="11270974" cy="1555249"/>
          </a:xfrm>
          <a:gradFill>
            <a:gsLst>
              <a:gs pos="100000">
                <a:schemeClr val="accent4">
                  <a:lumMod val="75000"/>
                </a:schemeClr>
              </a:gs>
              <a:gs pos="5000">
                <a:schemeClr val="accent4">
                  <a:lumMod val="75000"/>
                </a:schemeClr>
              </a:gs>
              <a:gs pos="100000">
                <a:schemeClr val="bg2">
                  <a:shade val="78000"/>
                  <a:hueMod val="44000"/>
                  <a:satMod val="200000"/>
                  <a:alpha val="2886"/>
                  <a:lumMod val="0"/>
                  <a:lumOff val="100000"/>
                </a:schemeClr>
              </a:gs>
            </a:gsLst>
            <a:lin ang="2700000" scaled="1"/>
          </a:gradFill>
        </p:spPr>
        <p:txBody>
          <a:bodyPr/>
          <a:lstStyle/>
          <a:p>
            <a:pPr algn="ctr"/>
            <a:r>
              <a:rPr lang="en-US" b="1" dirty="0">
                <a:latin typeface="Times New Roman" panose="02020603050405020304" pitchFamily="18" charset="0"/>
                <a:cs typeface="Times New Roman" panose="02020603050405020304" pitchFamily="18" charset="0"/>
              </a:rPr>
              <a:t>ANALYSIS</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7F9783-ED44-4B7E-19FD-141903419EA0}"/>
              </a:ext>
            </a:extLst>
          </p:cNvPr>
          <p:cNvSpPr>
            <a:spLocks noGrp="1"/>
          </p:cNvSpPr>
          <p:nvPr>
            <p:ph idx="1"/>
          </p:nvPr>
        </p:nvSpPr>
        <p:spPr>
          <a:xfrm>
            <a:off x="0" y="2053567"/>
            <a:ext cx="12191999" cy="4804433"/>
          </a:xfrm>
          <a:gradFill flip="none" rotWithShape="0">
            <a:gsLst>
              <a:gs pos="23000">
                <a:schemeClr val="accent4">
                  <a:lumMod val="75000"/>
                </a:schemeClr>
              </a:gs>
              <a:gs pos="8000">
                <a:schemeClr val="accent4">
                  <a:lumMod val="50000"/>
                </a:schemeClr>
              </a:gs>
              <a:gs pos="100000">
                <a:schemeClr val="bg2">
                  <a:shade val="78000"/>
                  <a:hueMod val="44000"/>
                  <a:satMod val="200000"/>
                  <a:alpha val="2886"/>
                  <a:lumMod val="0"/>
                  <a:lumOff val="100000"/>
                </a:schemeClr>
              </a:gs>
            </a:gsLst>
            <a:lin ang="2700000" scaled="1"/>
            <a:tileRect/>
          </a:gradFill>
        </p:spPr>
        <p:style>
          <a:lnRef idx="2">
            <a:schemeClr val="accent6"/>
          </a:lnRef>
          <a:fillRef idx="1">
            <a:schemeClr val="lt1"/>
          </a:fillRef>
          <a:effectRef idx="0">
            <a:schemeClr val="accent6"/>
          </a:effectRef>
          <a:fontRef idx="minor">
            <a:schemeClr val="dk1"/>
          </a:fontRef>
        </p:style>
        <p:txBody>
          <a:bodyPr/>
          <a:lstStyle/>
          <a:p>
            <a:pPr marL="0" indent="0">
              <a:buNone/>
            </a:pPr>
            <a:r>
              <a:rPr lang="en-US" u="sng" dirty="0"/>
              <a:t>PROCESS OF POWER GENERATION</a:t>
            </a:r>
          </a:p>
        </p:txBody>
      </p:sp>
      <p:sp>
        <p:nvSpPr>
          <p:cNvPr id="5" name="Rectangle 4">
            <a:extLst>
              <a:ext uri="{FF2B5EF4-FFF2-40B4-BE49-F238E27FC236}">
                <a16:creationId xmlns:a16="http://schemas.microsoft.com/office/drawing/2014/main" id="{63B2F66D-2A92-9793-9E15-24940F3A3EE5}"/>
              </a:ext>
            </a:extLst>
          </p:cNvPr>
          <p:cNvSpPr/>
          <p:nvPr/>
        </p:nvSpPr>
        <p:spPr>
          <a:xfrm>
            <a:off x="4985124" y="2930779"/>
            <a:ext cx="2340428" cy="145215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FUEL BURNED TO PRODUCE HEAT WHICH BOILS THE WATER TO PRODUCE STEAM</a:t>
            </a:r>
          </a:p>
        </p:txBody>
      </p:sp>
      <p:sp>
        <p:nvSpPr>
          <p:cNvPr id="6" name="Right Arrow 5">
            <a:extLst>
              <a:ext uri="{FF2B5EF4-FFF2-40B4-BE49-F238E27FC236}">
                <a16:creationId xmlns:a16="http://schemas.microsoft.com/office/drawing/2014/main" id="{565E0F17-E152-D6C2-91FA-BCAAA98210E3}"/>
              </a:ext>
            </a:extLst>
          </p:cNvPr>
          <p:cNvSpPr/>
          <p:nvPr/>
        </p:nvSpPr>
        <p:spPr>
          <a:xfrm>
            <a:off x="4212240" y="3464924"/>
            <a:ext cx="78377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57E2E7-39AD-27BD-D393-399DC7980C4C}"/>
              </a:ext>
            </a:extLst>
          </p:cNvPr>
          <p:cNvSpPr/>
          <p:nvPr/>
        </p:nvSpPr>
        <p:spPr>
          <a:xfrm>
            <a:off x="1976846" y="2930779"/>
            <a:ext cx="2233216" cy="1466307"/>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ANY FUEL IS SENT THROUGH THE TURBINE</a:t>
            </a:r>
          </a:p>
        </p:txBody>
      </p:sp>
      <p:sp>
        <p:nvSpPr>
          <p:cNvPr id="13" name="Right Arrow 12">
            <a:extLst>
              <a:ext uri="{FF2B5EF4-FFF2-40B4-BE49-F238E27FC236}">
                <a16:creationId xmlns:a16="http://schemas.microsoft.com/office/drawing/2014/main" id="{69EDA99F-5A84-FEE1-F530-442058E1FD87}"/>
              </a:ext>
            </a:extLst>
          </p:cNvPr>
          <p:cNvSpPr/>
          <p:nvPr/>
        </p:nvSpPr>
        <p:spPr>
          <a:xfrm>
            <a:off x="7349499" y="3360766"/>
            <a:ext cx="748937" cy="316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CC8F555-6802-54FB-98D4-3BF921641B1F}"/>
              </a:ext>
            </a:extLst>
          </p:cNvPr>
          <p:cNvSpPr/>
          <p:nvPr/>
        </p:nvSpPr>
        <p:spPr>
          <a:xfrm>
            <a:off x="8098436" y="2933906"/>
            <a:ext cx="2340427" cy="1452153"/>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STEAM IS PASSED TO SPIN THE TURBINE</a:t>
            </a:r>
          </a:p>
        </p:txBody>
      </p:sp>
      <p:sp>
        <p:nvSpPr>
          <p:cNvPr id="15" name="TextBox 14">
            <a:hlinkClick r:id="rId3"/>
            <a:extLst>
              <a:ext uri="{FF2B5EF4-FFF2-40B4-BE49-F238E27FC236}">
                <a16:creationId xmlns:a16="http://schemas.microsoft.com/office/drawing/2014/main" id="{1A65669F-7AD6-575E-569D-C7AC7271493A}"/>
              </a:ext>
            </a:extLst>
          </p:cNvPr>
          <p:cNvSpPr txBox="1"/>
          <p:nvPr/>
        </p:nvSpPr>
        <p:spPr>
          <a:xfrm>
            <a:off x="763087" y="6202185"/>
            <a:ext cx="10665823" cy="646331"/>
          </a:xfrm>
          <a:prstGeom prst="rect">
            <a:avLst/>
          </a:prstGeom>
          <a:noFill/>
        </p:spPr>
        <p:txBody>
          <a:bodyPr wrap="square" rtlCol="0">
            <a:spAutoFit/>
          </a:bodyPr>
          <a:lstStyle/>
          <a:p>
            <a:r>
              <a:rPr lang="en-US" dirty="0"/>
              <a:t>Reference: </a:t>
            </a:r>
            <a:r>
              <a:rPr lang="en-US" dirty="0">
                <a:hlinkClick r:id="rId3">
                  <a:extLst>
                    <a:ext uri="{A12FA001-AC4F-418D-AE19-62706E023703}">
                      <ahyp:hlinkClr xmlns:ahyp="http://schemas.microsoft.com/office/drawing/2018/hyperlinkcolor" val="tx"/>
                    </a:ext>
                  </a:extLst>
                </a:hlinkClick>
              </a:rPr>
              <a:t>https://www.tva.com/energy/our-power-system/coal/how-a-coal-plant-works#:~:text=Coal%2Dfired%20plants%20produce%20electricity,to%20start%20the%20process%20over.</a:t>
            </a:r>
            <a:r>
              <a:rPr lang="en-US" dirty="0"/>
              <a:t> </a:t>
            </a:r>
          </a:p>
        </p:txBody>
      </p:sp>
      <p:sp>
        <p:nvSpPr>
          <p:cNvPr id="16" name="Down Arrow 15">
            <a:extLst>
              <a:ext uri="{FF2B5EF4-FFF2-40B4-BE49-F238E27FC236}">
                <a16:creationId xmlns:a16="http://schemas.microsoft.com/office/drawing/2014/main" id="{A43DD720-A281-582F-E3DB-5E624CC1D318}"/>
              </a:ext>
            </a:extLst>
          </p:cNvPr>
          <p:cNvSpPr/>
          <p:nvPr/>
        </p:nvSpPr>
        <p:spPr>
          <a:xfrm>
            <a:off x="9134084" y="4412356"/>
            <a:ext cx="326571" cy="678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2EF85A-24FD-CB70-AED2-6C0D6892CC7F}"/>
              </a:ext>
            </a:extLst>
          </p:cNvPr>
          <p:cNvSpPr/>
          <p:nvPr/>
        </p:nvSpPr>
        <p:spPr>
          <a:xfrm>
            <a:off x="8290441" y="5090440"/>
            <a:ext cx="2340428" cy="112122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TURBINE SPINS A GENERATOR WHICH PRODUCES ENERGY</a:t>
            </a:r>
          </a:p>
        </p:txBody>
      </p:sp>
      <p:sp>
        <p:nvSpPr>
          <p:cNvPr id="7" name="TextBox 6">
            <a:extLst>
              <a:ext uri="{FF2B5EF4-FFF2-40B4-BE49-F238E27FC236}">
                <a16:creationId xmlns:a16="http://schemas.microsoft.com/office/drawing/2014/main" id="{000435D6-4984-CBA1-434B-EBBE4CC3D601}"/>
              </a:ext>
            </a:extLst>
          </p:cNvPr>
          <p:cNvSpPr txBox="1"/>
          <p:nvPr/>
        </p:nvSpPr>
        <p:spPr>
          <a:xfrm>
            <a:off x="10438863" y="498318"/>
            <a:ext cx="1753135" cy="1528951"/>
          </a:xfrm>
          <a:prstGeom prst="rect">
            <a:avLst/>
          </a:prstGeom>
          <a:gradFill>
            <a:gsLst>
              <a:gs pos="98000">
                <a:schemeClr val="accent4">
                  <a:lumMod val="75000"/>
                </a:schemeClr>
              </a:gs>
              <a:gs pos="100000">
                <a:schemeClr val="accent4">
                  <a:lumMod val="60000"/>
                  <a:lumOff val="40000"/>
                </a:schemeClr>
              </a:gs>
            </a:gsLst>
            <a:lin ang="2700000" scaled="1"/>
          </a:gradFill>
        </p:spPr>
        <p:txBody>
          <a:bodyPr wrap="square" rtlCol="0">
            <a:spAutoFit/>
          </a:bodyPr>
          <a:lstStyle/>
          <a:p>
            <a:endParaRPr lang="en-US" dirty="0"/>
          </a:p>
        </p:txBody>
      </p:sp>
    </p:spTree>
    <p:extLst>
      <p:ext uri="{BB962C8B-B14F-4D97-AF65-F5344CB8AC3E}">
        <p14:creationId xmlns:p14="http://schemas.microsoft.com/office/powerpoint/2010/main" val="191943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4">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22" name="Rectangle 26">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8">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1">
            <a:extLst>
              <a:ext uri="{FF2B5EF4-FFF2-40B4-BE49-F238E27FC236}">
                <a16:creationId xmlns:a16="http://schemas.microsoft.com/office/drawing/2014/main" id="{42233DBA-DBFD-FEF3-C8C8-8619095C8131}"/>
              </a:ext>
            </a:extLst>
          </p:cNvPr>
          <p:cNvSpPr>
            <a:spLocks noGrp="1"/>
          </p:cNvSpPr>
          <p:nvPr>
            <p:ph type="title"/>
          </p:nvPr>
        </p:nvSpPr>
        <p:spPr>
          <a:xfrm>
            <a:off x="1" y="609599"/>
            <a:ext cx="4816444" cy="1360640"/>
          </a:xfrm>
          <a:gradFill>
            <a:gsLst>
              <a:gs pos="23000">
                <a:schemeClr val="accent4">
                  <a:lumMod val="75000"/>
                </a:schemeClr>
              </a:gs>
              <a:gs pos="8000">
                <a:schemeClr val="accent4">
                  <a:lumMod val="50000"/>
                </a:schemeClr>
              </a:gs>
              <a:gs pos="100000">
                <a:schemeClr val="bg2">
                  <a:shade val="78000"/>
                  <a:hueMod val="44000"/>
                  <a:satMod val="200000"/>
                  <a:alpha val="2886"/>
                  <a:lumMod val="0"/>
                  <a:lumOff val="100000"/>
                </a:schemeClr>
              </a:gs>
            </a:gsLst>
            <a:lin ang="2700000" scaled="1"/>
          </a:gradFill>
        </p:spPr>
        <p:txBody>
          <a:bodyPr>
            <a:normAutofit/>
          </a:bodyPr>
          <a:lstStyle/>
          <a:p>
            <a:r>
              <a:rPr lang="en-US" sz="2400" dirty="0"/>
              <a:t>                                     </a:t>
            </a:r>
            <a:r>
              <a:rPr lang="en-US" b="1" dirty="0">
                <a:latin typeface="Times New Roman" panose="02020603050405020304" pitchFamily="18" charset="0"/>
                <a:cs typeface="Times New Roman" panose="02020603050405020304" pitchFamily="18" charset="0"/>
              </a:rPr>
              <a:t>ANALYSIS:</a:t>
            </a:r>
          </a:p>
        </p:txBody>
      </p:sp>
      <p:pic>
        <p:nvPicPr>
          <p:cNvPr id="31" name="Picture 30">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8" name="Content Placeholder 8">
            <a:extLst>
              <a:ext uri="{FF2B5EF4-FFF2-40B4-BE49-F238E27FC236}">
                <a16:creationId xmlns:a16="http://schemas.microsoft.com/office/drawing/2014/main" id="{E65452DE-316E-96ED-B220-474219553145}"/>
              </a:ext>
            </a:extLst>
          </p:cNvPr>
          <p:cNvSpPr>
            <a:spLocks noGrp="1"/>
          </p:cNvSpPr>
          <p:nvPr>
            <p:ph idx="1"/>
          </p:nvPr>
        </p:nvSpPr>
        <p:spPr>
          <a:xfrm>
            <a:off x="1" y="1970240"/>
            <a:ext cx="4608572" cy="4887760"/>
          </a:xfrm>
        </p:spPr>
        <p:txBody>
          <a:bodyPr>
            <a:noAutofit/>
          </a:bodyPr>
          <a:lstStyle/>
          <a:p>
            <a:pPr algn="just"/>
            <a:r>
              <a:rPr lang="en-US" sz="1600" dirty="0"/>
              <a:t>Using Kmeans clustering, The number of clusters formed is 5.</a:t>
            </a:r>
          </a:p>
          <a:p>
            <a:pPr algn="just"/>
            <a:r>
              <a:rPr lang="en-US" sz="1600" dirty="0"/>
              <a:t>The fuel types are clustered in these 5 clusters.</a:t>
            </a:r>
          </a:p>
          <a:p>
            <a:pPr algn="just"/>
            <a:r>
              <a:rPr lang="en-US" sz="1600" dirty="0"/>
              <a:t>Cluster 1 –This cluster has only 3 data points with natural gas.</a:t>
            </a:r>
          </a:p>
          <a:p>
            <a:pPr algn="just"/>
            <a:r>
              <a:rPr lang="en-US" sz="1600" dirty="0"/>
              <a:t>Cluster 2 –shows most of the coal received and a minor part of petroleum coke.</a:t>
            </a:r>
          </a:p>
          <a:p>
            <a:pPr algn="just"/>
            <a:r>
              <a:rPr lang="en-US" sz="1600" dirty="0"/>
              <a:t>Cluster 3 – Only has major data points of natural gas</a:t>
            </a:r>
          </a:p>
          <a:p>
            <a:pPr algn="just"/>
            <a:r>
              <a:rPr lang="en-US" sz="1600" dirty="0"/>
              <a:t>Cluster 4 –This cluster shows a major part of coal.</a:t>
            </a:r>
          </a:p>
          <a:p>
            <a:pPr algn="just"/>
            <a:r>
              <a:rPr lang="en-US" sz="1600" dirty="0"/>
              <a:t>Cluster 5 – shows most of the majority of Natural gas. And consists of other gas, and petroleum.</a:t>
            </a:r>
          </a:p>
          <a:p>
            <a:pPr algn="just"/>
            <a:r>
              <a:rPr lang="en-US" sz="1600" dirty="0"/>
              <a:t>Cluster 6 – This cluster has majority of coal like cluster 4.</a:t>
            </a:r>
            <a:endParaRPr lang="en-US" sz="1800" dirty="0"/>
          </a:p>
          <a:p>
            <a:pPr marL="0" indent="0" algn="just">
              <a:buNone/>
            </a:pPr>
            <a:r>
              <a:rPr lang="en-US" sz="1800" dirty="0"/>
              <a:t>  </a:t>
            </a:r>
          </a:p>
        </p:txBody>
      </p:sp>
      <p:sp>
        <p:nvSpPr>
          <p:cNvPr id="5" name="TextBox 4">
            <a:extLst>
              <a:ext uri="{FF2B5EF4-FFF2-40B4-BE49-F238E27FC236}">
                <a16:creationId xmlns:a16="http://schemas.microsoft.com/office/drawing/2014/main" id="{D2D99A80-5A47-188D-A48A-EC4DAE159FC0}"/>
              </a:ext>
            </a:extLst>
          </p:cNvPr>
          <p:cNvSpPr txBox="1"/>
          <p:nvPr/>
        </p:nvSpPr>
        <p:spPr>
          <a:xfrm>
            <a:off x="4608573" y="0"/>
            <a:ext cx="7583427" cy="6858000"/>
          </a:xfrm>
          <a:prstGeom prst="rect">
            <a:avLst/>
          </a:prstGeom>
          <a:gradFill>
            <a:gsLst>
              <a:gs pos="18000">
                <a:schemeClr val="accent4">
                  <a:lumMod val="75000"/>
                </a:schemeClr>
              </a:gs>
              <a:gs pos="100000">
                <a:schemeClr val="accent4">
                  <a:lumMod val="60000"/>
                  <a:lumOff val="40000"/>
                </a:schemeClr>
              </a:gs>
            </a:gsLst>
            <a:lin ang="2700000" scaled="1"/>
          </a:gradFill>
        </p:spPr>
        <p:txBody>
          <a:bodyPr wrap="square" rtlCol="0">
            <a:spAutoFit/>
          </a:bodyPr>
          <a:lstStyle/>
          <a:p>
            <a:endParaRPr lang="en-US" dirty="0"/>
          </a:p>
        </p:txBody>
      </p:sp>
      <p:pic>
        <p:nvPicPr>
          <p:cNvPr id="7" name="Picture 6" descr="Chart, bar chart&#10;&#10;Description automatically generated">
            <a:extLst>
              <a:ext uri="{FF2B5EF4-FFF2-40B4-BE49-F238E27FC236}">
                <a16:creationId xmlns:a16="http://schemas.microsoft.com/office/drawing/2014/main" id="{51D0E7B2-BA1D-B7B3-713F-BD9FE45B798E}"/>
              </a:ext>
            </a:extLst>
          </p:cNvPr>
          <p:cNvPicPr>
            <a:picLocks noChangeAspect="1"/>
          </p:cNvPicPr>
          <p:nvPr/>
        </p:nvPicPr>
        <p:blipFill>
          <a:blip r:embed="rId4"/>
          <a:stretch>
            <a:fillRect/>
          </a:stretch>
        </p:blipFill>
        <p:spPr>
          <a:xfrm>
            <a:off x="4608572" y="609599"/>
            <a:ext cx="7583427" cy="6248401"/>
          </a:xfrm>
          <a:prstGeom prst="rect">
            <a:avLst/>
          </a:prstGeom>
        </p:spPr>
      </p:pic>
    </p:spTree>
    <p:extLst>
      <p:ext uri="{BB962C8B-B14F-4D97-AF65-F5344CB8AC3E}">
        <p14:creationId xmlns:p14="http://schemas.microsoft.com/office/powerpoint/2010/main" val="374756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BB5B4-2CF8-F876-44D5-E6ADFF392A83}"/>
              </a:ext>
            </a:extLst>
          </p:cNvPr>
          <p:cNvSpPr>
            <a:spLocks noGrp="1"/>
          </p:cNvSpPr>
          <p:nvPr>
            <p:ph type="title"/>
          </p:nvPr>
        </p:nvSpPr>
        <p:spPr>
          <a:xfrm>
            <a:off x="0" y="597159"/>
            <a:ext cx="12192000" cy="1367636"/>
          </a:xfrm>
          <a:gradFill>
            <a:gsLst>
              <a:gs pos="23000">
                <a:schemeClr val="accent4">
                  <a:lumMod val="75000"/>
                </a:schemeClr>
              </a:gs>
              <a:gs pos="8000">
                <a:schemeClr val="accent4">
                  <a:lumMod val="50000"/>
                </a:schemeClr>
              </a:gs>
              <a:gs pos="100000">
                <a:schemeClr val="bg2">
                  <a:shade val="78000"/>
                  <a:hueMod val="44000"/>
                  <a:satMod val="200000"/>
                  <a:alpha val="2886"/>
                  <a:lumMod val="0"/>
                  <a:lumOff val="100000"/>
                </a:schemeClr>
              </a:gs>
            </a:gsLst>
            <a:lin ang="2700000" scaled="1"/>
          </a:gradFill>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0E0CB30-91B8-5F85-8AA3-28BE23B3AE8D}"/>
              </a:ext>
            </a:extLst>
          </p:cNvPr>
          <p:cNvSpPr>
            <a:spLocks noGrp="1"/>
          </p:cNvSpPr>
          <p:nvPr>
            <p:ph idx="1"/>
          </p:nvPr>
        </p:nvSpPr>
        <p:spPr>
          <a:xfrm>
            <a:off x="0" y="2177144"/>
            <a:ext cx="11538857" cy="4680856"/>
          </a:xfrm>
        </p:spPr>
        <p:txBody>
          <a:bodyPr>
            <a:normAutofit/>
          </a:bodyPr>
          <a:lstStyle/>
          <a:p>
            <a:pPr algn="just">
              <a:lnSpc>
                <a:spcPct val="150000"/>
              </a:lnSpc>
            </a:pPr>
            <a:r>
              <a:rPr lang="en-US" sz="1800" dirty="0"/>
              <a:t>The fuel cost in the clusters is directly impacted by the fuel type used according to the clusters formed. Even though the cost of producing heat for clusters 2, 4, and 5 is less, the groups also have sulfur and ash cost content. This will impact the efficiency of power generation concerning fuel cost. </a:t>
            </a:r>
          </a:p>
          <a:p>
            <a:pPr algn="just">
              <a:lnSpc>
                <a:spcPct val="150000"/>
              </a:lnSpc>
            </a:pPr>
            <a:r>
              <a:rPr lang="en-US" sz="1800" dirty="0"/>
              <a:t>Clusters 1 and 5 show high fuel costs; this could be because of the fuel sources used to produce the heat output.</a:t>
            </a:r>
          </a:p>
          <a:p>
            <a:pPr algn="just">
              <a:lnSpc>
                <a:spcPct val="150000"/>
              </a:lnSpc>
            </a:pPr>
            <a:r>
              <a:rPr lang="en-US" sz="1800" dirty="0"/>
              <a:t>Cluster 5 has only  natural_gas. Though this cluster's heat output is minimal, no additional byproducts like sulfur and ash output exist. This reduces the cost of generating heat compared to other clusters.</a:t>
            </a:r>
          </a:p>
          <a:p>
            <a:pPr algn="just"/>
            <a:endParaRPr lang="en-US" sz="1800" dirty="0"/>
          </a:p>
        </p:txBody>
      </p:sp>
      <p:sp>
        <p:nvSpPr>
          <p:cNvPr id="4" name="TextBox 3">
            <a:extLst>
              <a:ext uri="{FF2B5EF4-FFF2-40B4-BE49-F238E27FC236}">
                <a16:creationId xmlns:a16="http://schemas.microsoft.com/office/drawing/2014/main" id="{1A3D7F97-0374-A334-F122-9928B6F5CCE0}"/>
              </a:ext>
            </a:extLst>
          </p:cNvPr>
          <p:cNvSpPr txBox="1"/>
          <p:nvPr/>
        </p:nvSpPr>
        <p:spPr>
          <a:xfrm>
            <a:off x="10356574" y="597158"/>
            <a:ext cx="1835426" cy="1579986"/>
          </a:xfrm>
          <a:prstGeom prst="rect">
            <a:avLst/>
          </a:prstGeom>
          <a:gradFill>
            <a:gsLst>
              <a:gs pos="18000">
                <a:schemeClr val="accent4">
                  <a:lumMod val="75000"/>
                </a:schemeClr>
              </a:gs>
              <a:gs pos="100000">
                <a:schemeClr val="accent4">
                  <a:lumMod val="60000"/>
                  <a:lumOff val="40000"/>
                </a:schemeClr>
              </a:gs>
            </a:gsLst>
            <a:lin ang="2700000" scaled="1"/>
          </a:gradFill>
        </p:spPr>
        <p:txBody>
          <a:bodyPr wrap="square" rtlCol="0">
            <a:spAutoFit/>
          </a:bodyPr>
          <a:lstStyle/>
          <a:p>
            <a:endParaRPr lang="en-US" dirty="0"/>
          </a:p>
        </p:txBody>
      </p:sp>
    </p:spTree>
    <p:extLst>
      <p:ext uri="{BB962C8B-B14F-4D97-AF65-F5344CB8AC3E}">
        <p14:creationId xmlns:p14="http://schemas.microsoft.com/office/powerpoint/2010/main" val="190169394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{9FC406C6-5B5A-7B4C-8CCB-F16A07EB5117}tf10001057</Template>
  <TotalTime>10483</TotalTime>
  <Words>534</Words>
  <Application>Microsoft Macintosh PowerPoint</Application>
  <PresentationFormat>Widescreen</PresentationFormat>
  <Paragraphs>43</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Times New Roman</vt:lpstr>
      <vt:lpstr>Trebuchet MS</vt:lpstr>
      <vt:lpstr>Wingdings</vt:lpstr>
      <vt:lpstr>Berlin</vt:lpstr>
      <vt:lpstr>POWEERRRR</vt:lpstr>
      <vt:lpstr>                             DATA DESCRIPTION</vt:lpstr>
      <vt:lpstr>Problem Statement</vt:lpstr>
      <vt:lpstr>ANALYSIS</vt:lpstr>
      <vt:lpstr>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Thupili, Abhinav</dc:creator>
  <cp:lastModifiedBy>Muddasani, Rishitha Reddy</cp:lastModifiedBy>
  <cp:revision>6</cp:revision>
  <dcterms:created xsi:type="dcterms:W3CDTF">2022-12-01T18:37:15Z</dcterms:created>
  <dcterms:modified xsi:type="dcterms:W3CDTF">2023-05-08T02:23:26Z</dcterms:modified>
</cp:coreProperties>
</file>