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5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4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67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7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6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6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9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394" y="139576"/>
            <a:ext cx="4272742" cy="61688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4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cpu</a:t>
            </a:r>
            <a:endParaRPr lang="en-IN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55" y="756459"/>
            <a:ext cx="10659286" cy="61340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96243" y="856211"/>
            <a:ext cx="4247804" cy="3791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65171" y="1396538"/>
            <a:ext cx="2709948" cy="6151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Memory unit</a:t>
            </a:r>
            <a:endParaRPr lang="en-IN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" name="Up Arrow 9"/>
          <p:cNvSpPr/>
          <p:nvPr/>
        </p:nvSpPr>
        <p:spPr>
          <a:xfrm flipV="1">
            <a:off x="4804757" y="2021933"/>
            <a:ext cx="184958" cy="5026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5411586" y="2021933"/>
            <a:ext cx="199505" cy="502645"/>
          </a:xfrm>
          <a:prstGeom prst="upArrow">
            <a:avLst>
              <a:gd name="adj1" fmla="val 464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061952" y="2527626"/>
            <a:ext cx="2867891" cy="4303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Control unit</a:t>
            </a:r>
            <a:endParaRPr lang="en-IN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929447" y="2988222"/>
            <a:ext cx="141318" cy="693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5411586" y="2988222"/>
            <a:ext cx="171304" cy="658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339243" y="3690751"/>
            <a:ext cx="1961804" cy="473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Alu</a:t>
            </a:r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266113" y="3647002"/>
            <a:ext cx="9301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66113" y="3647002"/>
            <a:ext cx="0" cy="171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44047" y="3574474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667799" y="3574474"/>
            <a:ext cx="10688" cy="1758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707476" y="4904508"/>
            <a:ext cx="3241964" cy="856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Secondary storage dev</a:t>
            </a:r>
            <a:r>
              <a:rPr lang="en-US" dirty="0" smtClean="0"/>
              <a:t>ices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266113" y="5340931"/>
            <a:ext cx="1424738" cy="2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49440" y="5361709"/>
            <a:ext cx="1729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4320" y="2676698"/>
            <a:ext cx="1698171" cy="135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Input unit</a:t>
            </a:r>
            <a:endParaRPr lang="en-IN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061556" y="3167149"/>
            <a:ext cx="1006734" cy="28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>
            <a:off x="7539643" y="2965150"/>
            <a:ext cx="1138843" cy="285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8863735" y="2676698"/>
            <a:ext cx="1405745" cy="970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Output unit</a:t>
            </a:r>
            <a:endParaRPr lang="en-IN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6255"/>
            <a:ext cx="10245725" cy="931025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stored program concept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073" y="1354975"/>
            <a:ext cx="10786052" cy="51538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2139" y="3408219"/>
            <a:ext cx="4281053" cy="8312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Stored program concept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63192" y="3815543"/>
            <a:ext cx="2194561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5535" y="2651760"/>
            <a:ext cx="41563" cy="257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35535" y="2651760"/>
            <a:ext cx="1122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77098" y="5228705"/>
            <a:ext cx="1238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57752" y="3507973"/>
            <a:ext cx="3765665" cy="6816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General purpose system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57258" y="4975166"/>
            <a:ext cx="3815541" cy="6982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Parallel processing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24500" y="2448107"/>
            <a:ext cx="3832168" cy="55695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Von – 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neuman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model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algn="l"/>
            <a:endParaRPr lang="en-IN" sz="4800" dirty="0"/>
          </a:p>
        </p:txBody>
      </p:sp>
      <p:sp>
        <p:nvSpPr>
          <p:cNvPr id="6" name="Rectangle 5"/>
          <p:cNvSpPr/>
          <p:nvPr/>
        </p:nvSpPr>
        <p:spPr>
          <a:xfrm>
            <a:off x="897773" y="831273"/>
            <a:ext cx="10457412" cy="4796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3857104" y="2616847"/>
            <a:ext cx="3890358" cy="612648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 smtClean="0">
                <a:latin typeface="Berlin Sans FB Demi" panose="020E0802020502020306" pitchFamily="34" charset="0"/>
              </a:rPr>
              <a:t>characterstics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816436" y="1752324"/>
            <a:ext cx="1720734" cy="864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714209" y="2956422"/>
            <a:ext cx="1579419" cy="2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6436" y="3229495"/>
            <a:ext cx="1587731" cy="1043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10938" y="2923171"/>
            <a:ext cx="1546166" cy="2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701636" y="3229495"/>
            <a:ext cx="1554480" cy="976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009206" y="1573600"/>
            <a:ext cx="1246910" cy="1025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611986" y="1573600"/>
            <a:ext cx="1512916" cy="396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 Speed  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343503" y="2770633"/>
            <a:ext cx="2011681" cy="34913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Accuracy</a:t>
            </a:r>
            <a:endParaRPr lang="en-IN" sz="3200" dirty="0">
              <a:solidFill>
                <a:schemeClr val="accent6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79228" y="4125608"/>
            <a:ext cx="2036618" cy="4305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Deligence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75954" y="4125608"/>
            <a:ext cx="1872441" cy="11363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Auto</a:t>
            </a:r>
          </a:p>
          <a:p>
            <a:pPr algn="ctr"/>
            <a:r>
              <a:rPr lang="en-US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mation</a:t>
            </a:r>
            <a:endParaRPr lang="en-US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4276" y="2781023"/>
            <a:ext cx="1305099" cy="97882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Reliability</a:t>
            </a:r>
            <a:endParaRPr lang="en-IN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63287" y="1336475"/>
            <a:ext cx="1589809" cy="8373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versatility</a:t>
            </a:r>
            <a:endParaRPr lang="en-IN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03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4867"/>
            <a:ext cx="10131427" cy="18880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Differences b/w soft &amp; hard copy</a:t>
            </a:r>
            <a:endParaRPr lang="en-IN" sz="5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5799" y="2861732"/>
            <a:ext cx="10131428" cy="42248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</a:t>
            </a:r>
            <a:r>
              <a:rPr lang="en-US" sz="36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hardcopy</a:t>
            </a:r>
            <a:r>
              <a:rPr lang="en-US" sz="3600" dirty="0" smtClean="0">
                <a:latin typeface="Arial Rounded MT Bold" panose="020F0704030504030204" pitchFamily="34" charset="0"/>
              </a:rPr>
              <a:t>                        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softcopy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  </a:t>
            </a:r>
            <a:r>
              <a:rPr lang="en-IN" sz="18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.</a:t>
            </a: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1600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Printed document file                                                       . </a:t>
            </a:r>
            <a:r>
              <a:rPr lang="en-IN" sz="160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NON </a:t>
            </a:r>
            <a:r>
              <a:rPr lang="en-IN" sz="16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PRINTED </a:t>
            </a:r>
            <a:r>
              <a:rPr lang="en-IN" sz="1600">
                <a:solidFill>
                  <a:schemeClr val="accent3"/>
                </a:solidFill>
                <a:latin typeface="Arial Rounded MT Bold" panose="020F0704030504030204" pitchFamily="34" charset="0"/>
              </a:rPr>
              <a:t>DOCUMENT </a:t>
            </a:r>
            <a:r>
              <a:rPr lang="en-IN" sz="160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FILE</a:t>
            </a:r>
            <a:endParaRPr lang="en-IN" sz="16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         .   PHYSICAL COPY                                                                            .  VIRTUAL COPY</a:t>
            </a:r>
          </a:p>
          <a:p>
            <a:r>
              <a:rPr lang="en-US" sz="16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         .   PERMANENT COPY                                                                       .  TEMPORARY </a:t>
            </a:r>
            <a:r>
              <a:rPr lang="en-US" sz="1600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206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6858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Input and output devices</a:t>
            </a:r>
            <a:endParaRPr lang="en-IN" sz="4400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65193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nput devices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Keyboard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Mouse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Joy stick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Light pen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Output devices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Monitor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Printer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Speakers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projector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28006"/>
          </a:xfrm>
        </p:spPr>
        <p:txBody>
          <a:bodyPr/>
          <a:lstStyle/>
          <a:p>
            <a:pPr algn="ctr"/>
            <a:r>
              <a:rPr lang="en-US" dirty="0" smtClean="0"/>
              <a:t>Computer memory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-108065"/>
            <a:ext cx="10131428" cy="696606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Memory organization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Memory hierarchy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Processor registers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 Cache memory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Primary memory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Secondary storage device </a:t>
            </a:r>
            <a:endParaRPr lang="en-IN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11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82018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             TYPES OF ROM</a:t>
            </a:r>
            <a:endParaRPr lang="en-IN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44" y="1371600"/>
            <a:ext cx="10139741" cy="468837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PROM</a:t>
            </a:r>
            <a:r>
              <a:rPr lang="en-US" dirty="0" smtClean="0">
                <a:solidFill>
                  <a:schemeClr val="accent6"/>
                </a:solidFill>
              </a:rPr>
              <a:t> 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programmable read only memory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EPROM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erasable programmable read only memory</a:t>
            </a:r>
          </a:p>
          <a:p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EEPROM</a:t>
            </a:r>
            <a:r>
              <a:rPr lang="en-US" dirty="0" smtClean="0">
                <a:latin typeface="Arial Black" panose="020B0A04020102020204" pitchFamily="34" charset="0"/>
              </a:rPr>
              <a:t> : electrically erasable programmable read only memory</a:t>
            </a:r>
          </a:p>
          <a:p>
            <a:endParaRPr lang="en-IN" dirty="0"/>
          </a:p>
        </p:txBody>
      </p:sp>
      <p:sp>
        <p:nvSpPr>
          <p:cNvPr id="4" name="5-Point Star 3"/>
          <p:cNvSpPr/>
          <p:nvPr/>
        </p:nvSpPr>
        <p:spPr>
          <a:xfrm>
            <a:off x="266008" y="1280160"/>
            <a:ext cx="415636" cy="349135"/>
          </a:xfrm>
          <a:prstGeom prst="star5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266008" y="3192087"/>
            <a:ext cx="415636" cy="3948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232757" y="5278582"/>
            <a:ext cx="448887" cy="39069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" y="160867"/>
            <a:ext cx="10312227" cy="13800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Internal &amp;external components of a    computer                         </a:t>
            </a:r>
            <a:endParaRPr lang="en-IN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266" y="1684867"/>
            <a:ext cx="10880725" cy="498686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Internal components :</a:t>
            </a: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Mother board                                                           .  </a:t>
            </a:r>
            <a:r>
              <a:rPr lang="en-US" dirty="0" err="1" smtClean="0">
                <a:latin typeface="Bell MT" panose="02020503060305020303" pitchFamily="18" charset="0"/>
              </a:rPr>
              <a:t>Gpu</a:t>
            </a:r>
            <a:endParaRPr lang="en-US" dirty="0" smtClean="0">
              <a:latin typeface="Bell MT" panose="02020503060305020303" pitchFamily="18" charset="0"/>
            </a:endParaRP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</a:t>
            </a:r>
            <a:r>
              <a:rPr lang="en-US" dirty="0" err="1" smtClean="0">
                <a:latin typeface="Bell MT" panose="02020503060305020303" pitchFamily="18" charset="0"/>
              </a:rPr>
              <a:t>Cpu</a:t>
            </a:r>
            <a:r>
              <a:rPr lang="en-US" dirty="0" smtClean="0">
                <a:latin typeface="Bell MT" panose="02020503060305020303" pitchFamily="18" charset="0"/>
              </a:rPr>
              <a:t>                                                                                   .  Control bus</a:t>
            </a: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Ram                                                                                  .  Cache memory</a:t>
            </a: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Hard disk                                                                     .  processor</a:t>
            </a: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Cooling fan                                                               .  </a:t>
            </a:r>
            <a:r>
              <a:rPr lang="en-US" dirty="0" err="1" smtClean="0">
                <a:latin typeface="Bell MT" panose="02020503060305020303" pitchFamily="18" charset="0"/>
              </a:rPr>
              <a:t>Smps</a:t>
            </a:r>
            <a:endParaRPr lang="en-US" dirty="0" smtClean="0">
              <a:latin typeface="Bell MT" panose="02020503060305020303" pitchFamily="18" charset="0"/>
            </a:endParaRPr>
          </a:p>
          <a:p>
            <a:pPr algn="l"/>
            <a:r>
              <a:rPr lang="en-US" sz="4400" dirty="0" smtClean="0">
                <a:latin typeface="Arial Rounded MT Bold" panose="020F0704030504030204" pitchFamily="34" charset="0"/>
              </a:rPr>
              <a:t>External components :</a:t>
            </a: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Key board                                                                     .  webcam</a:t>
            </a: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Mouse                                                                              .  speakers</a:t>
            </a:r>
          </a:p>
          <a:p>
            <a:pPr algn="l"/>
            <a:r>
              <a:rPr lang="en-US" dirty="0" smtClean="0">
                <a:latin typeface="Bell MT" panose="02020503060305020303" pitchFamily="18" charset="0"/>
              </a:rPr>
              <a:t>.  monitor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8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205</TotalTime>
  <Words>189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Arial</vt:lpstr>
      <vt:lpstr>Arial Black</vt:lpstr>
      <vt:lpstr>Arial Rounded MT Bold</vt:lpstr>
      <vt:lpstr>Bahnschrift Light</vt:lpstr>
      <vt:lpstr>Bahnschrift SemiCondensed</vt:lpstr>
      <vt:lpstr>Bell MT</vt:lpstr>
      <vt:lpstr>Berlin Sans FB Demi</vt:lpstr>
      <vt:lpstr>Calibri</vt:lpstr>
      <vt:lpstr>Calibri Light</vt:lpstr>
      <vt:lpstr>Celestial</vt:lpstr>
      <vt:lpstr>            cpu</vt:lpstr>
      <vt:lpstr>       stored program concept</vt:lpstr>
      <vt:lpstr>PowerPoint Presentation</vt:lpstr>
      <vt:lpstr>Differences b/w soft &amp; hard copy</vt:lpstr>
      <vt:lpstr>  Input and output devices</vt:lpstr>
      <vt:lpstr>Computer memory</vt:lpstr>
      <vt:lpstr>                      TYPES OF ROM</vt:lpstr>
      <vt:lpstr>Internal &amp;external components of a    computer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26</cp:revision>
  <dcterms:created xsi:type="dcterms:W3CDTF">2024-09-17T08:43:06Z</dcterms:created>
  <dcterms:modified xsi:type="dcterms:W3CDTF">2024-10-29T08:14:06Z</dcterms:modified>
</cp:coreProperties>
</file>