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</p:sldIdLst>
  <p:sldSz cx="18288000" cy="10287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81" name="Shape 81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Helvetica Neue"/>
      </a:defRPr>
    </a:lvl1pPr>
    <a:lvl2pPr indent="228600" latinLnBrk="0">
      <a:defRPr sz="1200">
        <a:latin typeface="+mj-lt"/>
        <a:ea typeface="+mj-ea"/>
        <a:cs typeface="+mj-cs"/>
        <a:sym typeface="Helvetica Neue"/>
      </a:defRPr>
    </a:lvl2pPr>
    <a:lvl3pPr indent="457200" latinLnBrk="0">
      <a:defRPr sz="1200">
        <a:latin typeface="+mj-lt"/>
        <a:ea typeface="+mj-ea"/>
        <a:cs typeface="+mj-cs"/>
        <a:sym typeface="Helvetica Neue"/>
      </a:defRPr>
    </a:lvl3pPr>
    <a:lvl4pPr indent="685800" latinLnBrk="0">
      <a:defRPr sz="1200">
        <a:latin typeface="+mj-lt"/>
        <a:ea typeface="+mj-ea"/>
        <a:cs typeface="+mj-cs"/>
        <a:sym typeface="Helvetica Neue"/>
      </a:defRPr>
    </a:lvl4pPr>
    <a:lvl5pPr indent="914400" latinLnBrk="0">
      <a:defRPr sz="1200">
        <a:latin typeface="+mj-lt"/>
        <a:ea typeface="+mj-ea"/>
        <a:cs typeface="+mj-cs"/>
        <a:sym typeface="Helvetica Neue"/>
      </a:defRPr>
    </a:lvl5pPr>
    <a:lvl6pPr indent="1143000" latinLnBrk="0">
      <a:defRPr sz="1200">
        <a:latin typeface="+mj-lt"/>
        <a:ea typeface="+mj-ea"/>
        <a:cs typeface="+mj-cs"/>
        <a:sym typeface="Helvetica Neue"/>
      </a:defRPr>
    </a:lvl6pPr>
    <a:lvl7pPr indent="1371600" latinLnBrk="0">
      <a:defRPr sz="1200">
        <a:latin typeface="+mj-lt"/>
        <a:ea typeface="+mj-ea"/>
        <a:cs typeface="+mj-cs"/>
        <a:sym typeface="Helvetica Neue"/>
      </a:defRPr>
    </a:lvl7pPr>
    <a:lvl8pPr indent="1600200" latinLnBrk="0">
      <a:defRPr sz="1200">
        <a:latin typeface="+mj-lt"/>
        <a:ea typeface="+mj-ea"/>
        <a:cs typeface="+mj-cs"/>
        <a:sym typeface="Helvetica Neue"/>
      </a:defRPr>
    </a:lvl8pPr>
    <a:lvl9pPr indent="1828800" latinLnBrk="0">
      <a:defRPr sz="1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/>
        </p:nvSpPr>
        <p:spPr>
          <a:xfrm>
            <a:off x="-1" y="-1"/>
            <a:ext cx="18288000" cy="10287001"/>
          </a:xfrm>
          <a:prstGeom prst="rect">
            <a:avLst/>
          </a:prstGeom>
          <a:solidFill>
            <a:srgbClr val="4E664E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9" name="Shape 19"/>
          <p:cNvSpPr/>
          <p:nvPr>
            <p:ph type="title"/>
          </p:nvPr>
        </p:nvSpPr>
        <p:spPr>
          <a:xfrm>
            <a:off x="1187206" y="2600261"/>
            <a:ext cx="13994765" cy="3877946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20" name="Shape 20"/>
          <p:cNvSpPr/>
          <p:nvPr>
            <p:ph type="body" sz="quarter" idx="1"/>
          </p:nvPr>
        </p:nvSpPr>
        <p:spPr>
          <a:xfrm>
            <a:off x="2743200" y="5760720"/>
            <a:ext cx="12801600" cy="257175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1" name="Shape 2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/>
          <p:nvPr/>
        </p:nvSpPr>
        <p:spPr>
          <a:xfrm>
            <a:off x="-1" y="-1"/>
            <a:ext cx="18288000" cy="10287001"/>
          </a:xfrm>
          <a:prstGeom prst="rect">
            <a:avLst/>
          </a:prstGeom>
          <a:solidFill>
            <a:srgbClr val="B6CCB6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9" name="Shape 29"/>
          <p:cNvSpPr/>
          <p:nvPr>
            <p:ph type="title"/>
          </p:nvPr>
        </p:nvSpPr>
        <p:spPr>
          <a:xfrm>
            <a:off x="358584" y="8637"/>
            <a:ext cx="17570830" cy="236855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0" name="Shape 30"/>
          <p:cNvSpPr/>
          <p:nvPr>
            <p:ph type="body" sz="half" idx="1"/>
          </p:nvPr>
        </p:nvSpPr>
        <p:spPr>
          <a:xfrm>
            <a:off x="8818116" y="1888536"/>
            <a:ext cx="9095106" cy="5873116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and Content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title"/>
          </p:nvPr>
        </p:nvSpPr>
        <p:spPr>
          <a:xfrm>
            <a:off x="358584" y="8637"/>
            <a:ext cx="17570830" cy="236855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9" name="Shape 39"/>
          <p:cNvSpPr/>
          <p:nvPr>
            <p:ph type="body" sz="half" idx="1"/>
          </p:nvPr>
        </p:nvSpPr>
        <p:spPr>
          <a:xfrm>
            <a:off x="8818116" y="1888536"/>
            <a:ext cx="9095106" cy="5873116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hape 4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/>
        </p:nvSpPr>
        <p:spPr>
          <a:xfrm>
            <a:off x="-1" y="-1"/>
            <a:ext cx="18288000" cy="10287001"/>
          </a:xfrm>
          <a:prstGeom prst="rect">
            <a:avLst/>
          </a:prstGeom>
          <a:solidFill>
            <a:srgbClr val="B6CCB6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48" name="Shape 48"/>
          <p:cNvSpPr/>
          <p:nvPr>
            <p:ph type="title"/>
          </p:nvPr>
        </p:nvSpPr>
        <p:spPr>
          <a:xfrm>
            <a:off x="358584" y="8637"/>
            <a:ext cx="17570830" cy="236855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body" sz="half" idx="1"/>
          </p:nvPr>
        </p:nvSpPr>
        <p:spPr>
          <a:xfrm>
            <a:off x="914400" y="2366010"/>
            <a:ext cx="7955281" cy="678942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0" name="Shape 5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/>
        </p:nvSpPr>
        <p:spPr>
          <a:xfrm>
            <a:off x="-1" y="-1"/>
            <a:ext cx="18288000" cy="10287001"/>
          </a:xfrm>
          <a:prstGeom prst="rect">
            <a:avLst/>
          </a:prstGeom>
          <a:solidFill>
            <a:srgbClr val="4E664E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58" name="Shape 58"/>
          <p:cNvSpPr/>
          <p:nvPr>
            <p:ph type="title"/>
          </p:nvPr>
        </p:nvSpPr>
        <p:spPr>
          <a:xfrm>
            <a:off x="358584" y="8637"/>
            <a:ext cx="17570830" cy="236855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59" name="Shape 5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Only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type="title"/>
          </p:nvPr>
        </p:nvSpPr>
        <p:spPr>
          <a:xfrm>
            <a:off x="358584" y="8637"/>
            <a:ext cx="17570830" cy="236855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-1" y="-1"/>
            <a:ext cx="18288000" cy="10287001"/>
          </a:xfrm>
          <a:prstGeom prst="rect">
            <a:avLst/>
          </a:prstGeom>
          <a:solidFill>
            <a:srgbClr val="4E664E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" name="Shape 3"/>
          <p:cNvSpPr/>
          <p:nvPr/>
        </p:nvSpPr>
        <p:spPr>
          <a:xfrm>
            <a:off x="2380697" y="7832304"/>
            <a:ext cx="7905543" cy="24546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21600"/>
                </a:lnTo>
                <a:lnTo>
                  <a:pt x="47" y="21136"/>
                </a:lnTo>
                <a:lnTo>
                  <a:pt x="99" y="20657"/>
                </a:lnTo>
                <a:lnTo>
                  <a:pt x="153" y="20180"/>
                </a:lnTo>
                <a:lnTo>
                  <a:pt x="210" y="19706"/>
                </a:lnTo>
                <a:lnTo>
                  <a:pt x="271" y="19234"/>
                </a:lnTo>
                <a:lnTo>
                  <a:pt x="334" y="18766"/>
                </a:lnTo>
                <a:lnTo>
                  <a:pt x="401" y="18301"/>
                </a:lnTo>
                <a:lnTo>
                  <a:pt x="470" y="17839"/>
                </a:lnTo>
                <a:lnTo>
                  <a:pt x="543" y="17382"/>
                </a:lnTo>
                <a:lnTo>
                  <a:pt x="619" y="16928"/>
                </a:lnTo>
                <a:lnTo>
                  <a:pt x="699" y="16479"/>
                </a:lnTo>
                <a:lnTo>
                  <a:pt x="782" y="16034"/>
                </a:lnTo>
                <a:lnTo>
                  <a:pt x="868" y="15594"/>
                </a:lnTo>
                <a:lnTo>
                  <a:pt x="1095" y="14475"/>
                </a:lnTo>
                <a:lnTo>
                  <a:pt x="1308" y="13436"/>
                </a:lnTo>
                <a:lnTo>
                  <a:pt x="1509" y="12473"/>
                </a:lnTo>
                <a:lnTo>
                  <a:pt x="1605" y="12019"/>
                </a:lnTo>
                <a:lnTo>
                  <a:pt x="1698" y="11582"/>
                </a:lnTo>
                <a:lnTo>
                  <a:pt x="1789" y="11162"/>
                </a:lnTo>
                <a:lnTo>
                  <a:pt x="1878" y="10757"/>
                </a:lnTo>
                <a:lnTo>
                  <a:pt x="1965" y="10369"/>
                </a:lnTo>
                <a:lnTo>
                  <a:pt x="2050" y="9996"/>
                </a:lnTo>
                <a:lnTo>
                  <a:pt x="2134" y="9637"/>
                </a:lnTo>
                <a:lnTo>
                  <a:pt x="2216" y="9292"/>
                </a:lnTo>
                <a:lnTo>
                  <a:pt x="2297" y="8961"/>
                </a:lnTo>
                <a:lnTo>
                  <a:pt x="2376" y="8642"/>
                </a:lnTo>
                <a:lnTo>
                  <a:pt x="2455" y="8336"/>
                </a:lnTo>
                <a:lnTo>
                  <a:pt x="2533" y="8041"/>
                </a:lnTo>
                <a:lnTo>
                  <a:pt x="2610" y="7758"/>
                </a:lnTo>
                <a:lnTo>
                  <a:pt x="2687" y="7485"/>
                </a:lnTo>
                <a:lnTo>
                  <a:pt x="2764" y="7222"/>
                </a:lnTo>
                <a:lnTo>
                  <a:pt x="2841" y="6969"/>
                </a:lnTo>
                <a:lnTo>
                  <a:pt x="2918" y="6724"/>
                </a:lnTo>
                <a:lnTo>
                  <a:pt x="2995" y="6488"/>
                </a:lnTo>
                <a:lnTo>
                  <a:pt x="3073" y="6260"/>
                </a:lnTo>
                <a:lnTo>
                  <a:pt x="3151" y="6039"/>
                </a:lnTo>
                <a:lnTo>
                  <a:pt x="3311" y="5617"/>
                </a:lnTo>
                <a:lnTo>
                  <a:pt x="3475" y="5217"/>
                </a:lnTo>
                <a:lnTo>
                  <a:pt x="3646" y="4835"/>
                </a:lnTo>
                <a:lnTo>
                  <a:pt x="3734" y="4649"/>
                </a:lnTo>
                <a:lnTo>
                  <a:pt x="3825" y="4466"/>
                </a:lnTo>
                <a:lnTo>
                  <a:pt x="3917" y="4285"/>
                </a:lnTo>
                <a:lnTo>
                  <a:pt x="4013" y="4106"/>
                </a:lnTo>
                <a:lnTo>
                  <a:pt x="4111" y="3928"/>
                </a:lnTo>
                <a:lnTo>
                  <a:pt x="4211" y="3751"/>
                </a:lnTo>
                <a:lnTo>
                  <a:pt x="4315" y="3573"/>
                </a:lnTo>
                <a:lnTo>
                  <a:pt x="4422" y="3395"/>
                </a:lnTo>
                <a:lnTo>
                  <a:pt x="4532" y="3216"/>
                </a:lnTo>
                <a:lnTo>
                  <a:pt x="4646" y="3035"/>
                </a:lnTo>
                <a:lnTo>
                  <a:pt x="4764" y="2852"/>
                </a:lnTo>
                <a:lnTo>
                  <a:pt x="5011" y="2477"/>
                </a:lnTo>
                <a:lnTo>
                  <a:pt x="5276" y="2087"/>
                </a:lnTo>
                <a:lnTo>
                  <a:pt x="5862" y="1240"/>
                </a:lnTo>
                <a:lnTo>
                  <a:pt x="6021" y="1012"/>
                </a:lnTo>
                <a:lnTo>
                  <a:pt x="6164" y="825"/>
                </a:lnTo>
                <a:lnTo>
                  <a:pt x="6317" y="658"/>
                </a:lnTo>
                <a:lnTo>
                  <a:pt x="6480" y="510"/>
                </a:lnTo>
                <a:lnTo>
                  <a:pt x="6652" y="382"/>
                </a:lnTo>
                <a:lnTo>
                  <a:pt x="6834" y="273"/>
                </a:lnTo>
                <a:lnTo>
                  <a:pt x="7025" y="183"/>
                </a:lnTo>
                <a:lnTo>
                  <a:pt x="7224" y="111"/>
                </a:lnTo>
                <a:lnTo>
                  <a:pt x="7431" y="57"/>
                </a:lnTo>
                <a:lnTo>
                  <a:pt x="7537" y="37"/>
                </a:lnTo>
                <a:lnTo>
                  <a:pt x="7646" y="21"/>
                </a:lnTo>
                <a:lnTo>
                  <a:pt x="7756" y="10"/>
                </a:lnTo>
                <a:lnTo>
                  <a:pt x="7868" y="3"/>
                </a:lnTo>
                <a:lnTo>
                  <a:pt x="7982" y="0"/>
                </a:lnTo>
                <a:lnTo>
                  <a:pt x="8097" y="2"/>
                </a:lnTo>
                <a:lnTo>
                  <a:pt x="8214" y="8"/>
                </a:lnTo>
                <a:lnTo>
                  <a:pt x="8333" y="18"/>
                </a:lnTo>
                <a:lnTo>
                  <a:pt x="8453" y="32"/>
                </a:lnTo>
                <a:lnTo>
                  <a:pt x="8575" y="51"/>
                </a:lnTo>
                <a:lnTo>
                  <a:pt x="8699" y="74"/>
                </a:lnTo>
                <a:lnTo>
                  <a:pt x="8824" y="101"/>
                </a:lnTo>
                <a:lnTo>
                  <a:pt x="8950" y="131"/>
                </a:lnTo>
                <a:lnTo>
                  <a:pt x="9078" y="166"/>
                </a:lnTo>
                <a:lnTo>
                  <a:pt x="9206" y="205"/>
                </a:lnTo>
                <a:lnTo>
                  <a:pt x="9337" y="248"/>
                </a:lnTo>
                <a:lnTo>
                  <a:pt x="9468" y="295"/>
                </a:lnTo>
                <a:lnTo>
                  <a:pt x="9601" y="346"/>
                </a:lnTo>
                <a:lnTo>
                  <a:pt x="9734" y="400"/>
                </a:lnTo>
                <a:lnTo>
                  <a:pt x="9869" y="459"/>
                </a:lnTo>
                <a:lnTo>
                  <a:pt x="10005" y="521"/>
                </a:lnTo>
                <a:lnTo>
                  <a:pt x="10142" y="587"/>
                </a:lnTo>
                <a:lnTo>
                  <a:pt x="10280" y="657"/>
                </a:lnTo>
                <a:lnTo>
                  <a:pt x="10419" y="730"/>
                </a:lnTo>
                <a:lnTo>
                  <a:pt x="10558" y="807"/>
                </a:lnTo>
                <a:lnTo>
                  <a:pt x="10699" y="888"/>
                </a:lnTo>
                <a:lnTo>
                  <a:pt x="10840" y="972"/>
                </a:lnTo>
                <a:lnTo>
                  <a:pt x="10982" y="1060"/>
                </a:lnTo>
                <a:lnTo>
                  <a:pt x="11124" y="1151"/>
                </a:lnTo>
                <a:lnTo>
                  <a:pt x="11268" y="1246"/>
                </a:lnTo>
                <a:lnTo>
                  <a:pt x="11411" y="1344"/>
                </a:lnTo>
                <a:lnTo>
                  <a:pt x="11556" y="1446"/>
                </a:lnTo>
                <a:lnTo>
                  <a:pt x="11701" y="1551"/>
                </a:lnTo>
                <a:lnTo>
                  <a:pt x="11846" y="1660"/>
                </a:lnTo>
                <a:lnTo>
                  <a:pt x="11992" y="1771"/>
                </a:lnTo>
                <a:lnTo>
                  <a:pt x="12138" y="1886"/>
                </a:lnTo>
                <a:lnTo>
                  <a:pt x="12285" y="2005"/>
                </a:lnTo>
                <a:lnTo>
                  <a:pt x="12431" y="2126"/>
                </a:lnTo>
                <a:lnTo>
                  <a:pt x="12578" y="2251"/>
                </a:lnTo>
                <a:lnTo>
                  <a:pt x="12726" y="2379"/>
                </a:lnTo>
                <a:lnTo>
                  <a:pt x="12873" y="2510"/>
                </a:lnTo>
                <a:lnTo>
                  <a:pt x="13021" y="2644"/>
                </a:lnTo>
                <a:lnTo>
                  <a:pt x="13168" y="2781"/>
                </a:lnTo>
                <a:lnTo>
                  <a:pt x="13316" y="2921"/>
                </a:lnTo>
                <a:lnTo>
                  <a:pt x="13463" y="3064"/>
                </a:lnTo>
                <a:lnTo>
                  <a:pt x="13611" y="3210"/>
                </a:lnTo>
                <a:lnTo>
                  <a:pt x="13758" y="3358"/>
                </a:lnTo>
                <a:lnTo>
                  <a:pt x="13905" y="3510"/>
                </a:lnTo>
                <a:lnTo>
                  <a:pt x="14052" y="3665"/>
                </a:lnTo>
                <a:lnTo>
                  <a:pt x="14199" y="3822"/>
                </a:lnTo>
                <a:lnTo>
                  <a:pt x="14345" y="3982"/>
                </a:lnTo>
                <a:lnTo>
                  <a:pt x="14491" y="4145"/>
                </a:lnTo>
                <a:lnTo>
                  <a:pt x="14637" y="4311"/>
                </a:lnTo>
                <a:lnTo>
                  <a:pt x="14782" y="4479"/>
                </a:lnTo>
                <a:lnTo>
                  <a:pt x="14927" y="4650"/>
                </a:lnTo>
                <a:lnTo>
                  <a:pt x="15071" y="4823"/>
                </a:lnTo>
                <a:lnTo>
                  <a:pt x="15215" y="4999"/>
                </a:lnTo>
                <a:lnTo>
                  <a:pt x="15358" y="5178"/>
                </a:lnTo>
                <a:lnTo>
                  <a:pt x="15501" y="5359"/>
                </a:lnTo>
                <a:lnTo>
                  <a:pt x="15642" y="5542"/>
                </a:lnTo>
                <a:lnTo>
                  <a:pt x="15783" y="5728"/>
                </a:lnTo>
                <a:lnTo>
                  <a:pt x="15923" y="5917"/>
                </a:lnTo>
                <a:lnTo>
                  <a:pt x="16063" y="6107"/>
                </a:lnTo>
                <a:lnTo>
                  <a:pt x="16201" y="6300"/>
                </a:lnTo>
                <a:lnTo>
                  <a:pt x="16339" y="6495"/>
                </a:lnTo>
                <a:lnTo>
                  <a:pt x="16476" y="6693"/>
                </a:lnTo>
                <a:lnTo>
                  <a:pt x="16611" y="6893"/>
                </a:lnTo>
                <a:lnTo>
                  <a:pt x="16746" y="7095"/>
                </a:lnTo>
                <a:lnTo>
                  <a:pt x="16879" y="7299"/>
                </a:lnTo>
                <a:lnTo>
                  <a:pt x="17011" y="7505"/>
                </a:lnTo>
                <a:lnTo>
                  <a:pt x="17142" y="7713"/>
                </a:lnTo>
                <a:lnTo>
                  <a:pt x="17272" y="7924"/>
                </a:lnTo>
                <a:lnTo>
                  <a:pt x="17401" y="8136"/>
                </a:lnTo>
                <a:lnTo>
                  <a:pt x="17528" y="8350"/>
                </a:lnTo>
                <a:lnTo>
                  <a:pt x="17654" y="8567"/>
                </a:lnTo>
                <a:lnTo>
                  <a:pt x="17779" y="8785"/>
                </a:lnTo>
                <a:lnTo>
                  <a:pt x="17902" y="9005"/>
                </a:lnTo>
                <a:lnTo>
                  <a:pt x="18023" y="9227"/>
                </a:lnTo>
                <a:lnTo>
                  <a:pt x="18143" y="9450"/>
                </a:lnTo>
                <a:lnTo>
                  <a:pt x="18261" y="9676"/>
                </a:lnTo>
                <a:lnTo>
                  <a:pt x="18378" y="9903"/>
                </a:lnTo>
                <a:lnTo>
                  <a:pt x="18493" y="10132"/>
                </a:lnTo>
                <a:lnTo>
                  <a:pt x="18606" y="10363"/>
                </a:lnTo>
                <a:lnTo>
                  <a:pt x="18718" y="10595"/>
                </a:lnTo>
                <a:lnTo>
                  <a:pt x="18828" y="10829"/>
                </a:lnTo>
                <a:lnTo>
                  <a:pt x="18936" y="11064"/>
                </a:lnTo>
                <a:lnTo>
                  <a:pt x="19042" y="11301"/>
                </a:lnTo>
                <a:lnTo>
                  <a:pt x="19146" y="11540"/>
                </a:lnTo>
                <a:lnTo>
                  <a:pt x="19248" y="11780"/>
                </a:lnTo>
                <a:lnTo>
                  <a:pt x="19348" y="12021"/>
                </a:lnTo>
                <a:lnTo>
                  <a:pt x="19445" y="12264"/>
                </a:lnTo>
                <a:lnTo>
                  <a:pt x="19541" y="12508"/>
                </a:lnTo>
                <a:lnTo>
                  <a:pt x="19635" y="12753"/>
                </a:lnTo>
                <a:lnTo>
                  <a:pt x="19726" y="13000"/>
                </a:lnTo>
                <a:lnTo>
                  <a:pt x="19815" y="13248"/>
                </a:lnTo>
                <a:lnTo>
                  <a:pt x="19902" y="13497"/>
                </a:lnTo>
                <a:lnTo>
                  <a:pt x="19987" y="13748"/>
                </a:lnTo>
                <a:lnTo>
                  <a:pt x="20069" y="13999"/>
                </a:lnTo>
                <a:lnTo>
                  <a:pt x="20148" y="14252"/>
                </a:lnTo>
                <a:lnTo>
                  <a:pt x="20225" y="14506"/>
                </a:lnTo>
                <a:lnTo>
                  <a:pt x="20300" y="14761"/>
                </a:lnTo>
                <a:lnTo>
                  <a:pt x="20372" y="15017"/>
                </a:lnTo>
                <a:lnTo>
                  <a:pt x="20441" y="15274"/>
                </a:lnTo>
                <a:lnTo>
                  <a:pt x="20508" y="15531"/>
                </a:lnTo>
                <a:lnTo>
                  <a:pt x="20633" y="16050"/>
                </a:lnTo>
                <a:lnTo>
                  <a:pt x="20747" y="16571"/>
                </a:lnTo>
                <a:lnTo>
                  <a:pt x="20850" y="17096"/>
                </a:lnTo>
                <a:lnTo>
                  <a:pt x="20933" y="17555"/>
                </a:lnTo>
                <a:lnTo>
                  <a:pt x="21015" y="18010"/>
                </a:lnTo>
                <a:lnTo>
                  <a:pt x="21094" y="18460"/>
                </a:lnTo>
                <a:lnTo>
                  <a:pt x="21171" y="18907"/>
                </a:lnTo>
                <a:lnTo>
                  <a:pt x="21246" y="19351"/>
                </a:lnTo>
                <a:lnTo>
                  <a:pt x="21318" y="19791"/>
                </a:lnTo>
                <a:lnTo>
                  <a:pt x="21389" y="20228"/>
                </a:lnTo>
                <a:lnTo>
                  <a:pt x="21457" y="20661"/>
                </a:lnTo>
                <a:lnTo>
                  <a:pt x="21524" y="21091"/>
                </a:lnTo>
                <a:lnTo>
                  <a:pt x="21600" y="21600"/>
                </a:lnTo>
                <a:close/>
              </a:path>
            </a:pathLst>
          </a:custGeom>
          <a:solidFill>
            <a:srgbClr val="B6CCB6">
              <a:alpha val="21998"/>
            </a:srgbClr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8" name="Group 8"/>
          <p:cNvGrpSpPr/>
          <p:nvPr/>
        </p:nvGrpSpPr>
        <p:grpSpPr>
          <a:xfrm>
            <a:off x="8729281" y="7798852"/>
            <a:ext cx="9140598" cy="2488622"/>
            <a:chOff x="0" y="0"/>
            <a:chExt cx="9140597" cy="2488620"/>
          </a:xfrm>
        </p:grpSpPr>
        <p:sp>
          <p:nvSpPr>
            <p:cNvPr id="4" name="Shape 4"/>
            <p:cNvSpPr/>
            <p:nvPr/>
          </p:nvSpPr>
          <p:spPr>
            <a:xfrm>
              <a:off x="0" y="2109509"/>
              <a:ext cx="64998" cy="3790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786" y="20377"/>
                  </a:moveTo>
                  <a:lnTo>
                    <a:pt x="21600" y="21600"/>
                  </a:lnTo>
                  <a:lnTo>
                    <a:pt x="8860" y="21600"/>
                  </a:lnTo>
                  <a:lnTo>
                    <a:pt x="0" y="8293"/>
                  </a:lnTo>
                  <a:lnTo>
                    <a:pt x="2394" y="5509"/>
                  </a:lnTo>
                  <a:lnTo>
                    <a:pt x="2974" y="0"/>
                  </a:lnTo>
                  <a:lnTo>
                    <a:pt x="14650" y="17537"/>
                  </a:lnTo>
                  <a:lnTo>
                    <a:pt x="20786" y="20377"/>
                  </a:lnTo>
                  <a:close/>
                </a:path>
              </a:pathLst>
            </a:custGeom>
            <a:solidFill>
              <a:srgbClr val="B6CCB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" name="Shape 5"/>
            <p:cNvSpPr/>
            <p:nvPr/>
          </p:nvSpPr>
          <p:spPr>
            <a:xfrm>
              <a:off x="8950" y="2059863"/>
              <a:ext cx="35942" cy="3057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269" y="0"/>
                  </a:moveTo>
                  <a:lnTo>
                    <a:pt x="21600" y="17842"/>
                  </a:lnTo>
                  <a:lnTo>
                    <a:pt x="17576" y="21600"/>
                  </a:lnTo>
                  <a:lnTo>
                    <a:pt x="0" y="3507"/>
                  </a:lnTo>
                  <a:lnTo>
                    <a:pt x="4269" y="0"/>
                  </a:lnTo>
                  <a:close/>
                </a:path>
              </a:pathLst>
            </a:custGeom>
            <a:solidFill>
              <a:srgbClr val="B6CCB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" name="Shape 6"/>
            <p:cNvSpPr/>
            <p:nvPr/>
          </p:nvSpPr>
          <p:spPr>
            <a:xfrm>
              <a:off x="10532" y="0"/>
              <a:ext cx="9091694" cy="24883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584" y="21089"/>
                  </a:moveTo>
                  <a:lnTo>
                    <a:pt x="21600" y="21600"/>
                  </a:lnTo>
                  <a:lnTo>
                    <a:pt x="21531" y="21338"/>
                  </a:lnTo>
                  <a:lnTo>
                    <a:pt x="21388" y="20657"/>
                  </a:lnTo>
                  <a:lnTo>
                    <a:pt x="21246" y="19994"/>
                  </a:lnTo>
                  <a:lnTo>
                    <a:pt x="21105" y="19350"/>
                  </a:lnTo>
                  <a:lnTo>
                    <a:pt x="20963" y="18724"/>
                  </a:lnTo>
                  <a:lnTo>
                    <a:pt x="20863" y="18430"/>
                  </a:lnTo>
                  <a:lnTo>
                    <a:pt x="20793" y="18129"/>
                  </a:lnTo>
                  <a:lnTo>
                    <a:pt x="20693" y="17845"/>
                  </a:lnTo>
                  <a:lnTo>
                    <a:pt x="20623" y="17553"/>
                  </a:lnTo>
                  <a:lnTo>
                    <a:pt x="20524" y="17278"/>
                  </a:lnTo>
                  <a:lnTo>
                    <a:pt x="20454" y="16995"/>
                  </a:lnTo>
                  <a:lnTo>
                    <a:pt x="20355" y="16730"/>
                  </a:lnTo>
                  <a:lnTo>
                    <a:pt x="20285" y="16456"/>
                  </a:lnTo>
                  <a:lnTo>
                    <a:pt x="20186" y="16200"/>
                  </a:lnTo>
                  <a:lnTo>
                    <a:pt x="20087" y="15948"/>
                  </a:lnTo>
                  <a:lnTo>
                    <a:pt x="19988" y="15702"/>
                  </a:lnTo>
                  <a:lnTo>
                    <a:pt x="19920" y="15447"/>
                  </a:lnTo>
                  <a:lnTo>
                    <a:pt x="19821" y="15210"/>
                  </a:lnTo>
                  <a:lnTo>
                    <a:pt x="19723" y="14977"/>
                  </a:lnTo>
                  <a:lnTo>
                    <a:pt x="19625" y="14749"/>
                  </a:lnTo>
                  <a:lnTo>
                    <a:pt x="19526" y="14526"/>
                  </a:lnTo>
                  <a:lnTo>
                    <a:pt x="19429" y="14307"/>
                  </a:lnTo>
                  <a:lnTo>
                    <a:pt x="19301" y="14106"/>
                  </a:lnTo>
                  <a:lnTo>
                    <a:pt x="19203" y="13897"/>
                  </a:lnTo>
                  <a:lnTo>
                    <a:pt x="19106" y="13693"/>
                  </a:lnTo>
                  <a:lnTo>
                    <a:pt x="19008" y="13494"/>
                  </a:lnTo>
                  <a:lnTo>
                    <a:pt x="18881" y="13312"/>
                  </a:lnTo>
                  <a:lnTo>
                    <a:pt x="18784" y="13122"/>
                  </a:lnTo>
                  <a:lnTo>
                    <a:pt x="18657" y="12949"/>
                  </a:lnTo>
                  <a:lnTo>
                    <a:pt x="18560" y="12769"/>
                  </a:lnTo>
                  <a:lnTo>
                    <a:pt x="18434" y="12606"/>
                  </a:lnTo>
                  <a:lnTo>
                    <a:pt x="18337" y="12436"/>
                  </a:lnTo>
                  <a:lnTo>
                    <a:pt x="18211" y="12282"/>
                  </a:lnTo>
                  <a:lnTo>
                    <a:pt x="18085" y="12135"/>
                  </a:lnTo>
                  <a:lnTo>
                    <a:pt x="17989" y="11982"/>
                  </a:lnTo>
                  <a:lnTo>
                    <a:pt x="17864" y="11850"/>
                  </a:lnTo>
                  <a:lnTo>
                    <a:pt x="17738" y="11725"/>
                  </a:lnTo>
                  <a:lnTo>
                    <a:pt x="17643" y="11595"/>
                  </a:lnTo>
                  <a:lnTo>
                    <a:pt x="17518" y="11484"/>
                  </a:lnTo>
                  <a:lnTo>
                    <a:pt x="17393" y="11379"/>
                  </a:lnTo>
                  <a:lnTo>
                    <a:pt x="17269" y="11282"/>
                  </a:lnTo>
                  <a:lnTo>
                    <a:pt x="17175" y="11178"/>
                  </a:lnTo>
                  <a:lnTo>
                    <a:pt x="17050" y="11092"/>
                  </a:lnTo>
                  <a:lnTo>
                    <a:pt x="16926" y="11013"/>
                  </a:lnTo>
                  <a:lnTo>
                    <a:pt x="16803" y="10939"/>
                  </a:lnTo>
                  <a:lnTo>
                    <a:pt x="16679" y="10871"/>
                  </a:lnTo>
                  <a:lnTo>
                    <a:pt x="16586" y="10795"/>
                  </a:lnTo>
                  <a:lnTo>
                    <a:pt x="16462" y="10737"/>
                  </a:lnTo>
                  <a:lnTo>
                    <a:pt x="16339" y="10684"/>
                  </a:lnTo>
                  <a:lnTo>
                    <a:pt x="16216" y="10635"/>
                  </a:lnTo>
                  <a:lnTo>
                    <a:pt x="16093" y="10590"/>
                  </a:lnTo>
                  <a:lnTo>
                    <a:pt x="15971" y="10550"/>
                  </a:lnTo>
                  <a:lnTo>
                    <a:pt x="15848" y="10514"/>
                  </a:lnTo>
                  <a:lnTo>
                    <a:pt x="15725" y="10482"/>
                  </a:lnTo>
                  <a:lnTo>
                    <a:pt x="15633" y="10440"/>
                  </a:lnTo>
                  <a:lnTo>
                    <a:pt x="15511" y="10414"/>
                  </a:lnTo>
                  <a:lnTo>
                    <a:pt x="15389" y="10392"/>
                  </a:lnTo>
                  <a:lnTo>
                    <a:pt x="15267" y="10372"/>
                  </a:lnTo>
                  <a:lnTo>
                    <a:pt x="15145" y="10355"/>
                  </a:lnTo>
                  <a:lnTo>
                    <a:pt x="15023" y="10341"/>
                  </a:lnTo>
                  <a:lnTo>
                    <a:pt x="14901" y="10329"/>
                  </a:lnTo>
                  <a:lnTo>
                    <a:pt x="14779" y="10319"/>
                  </a:lnTo>
                  <a:lnTo>
                    <a:pt x="14657" y="10310"/>
                  </a:lnTo>
                  <a:lnTo>
                    <a:pt x="14536" y="10304"/>
                  </a:lnTo>
                  <a:lnTo>
                    <a:pt x="14414" y="10299"/>
                  </a:lnTo>
                  <a:lnTo>
                    <a:pt x="14292" y="10295"/>
                  </a:lnTo>
                  <a:lnTo>
                    <a:pt x="14171" y="10296"/>
                  </a:lnTo>
                  <a:lnTo>
                    <a:pt x="14050" y="10300"/>
                  </a:lnTo>
                  <a:lnTo>
                    <a:pt x="13928" y="10308"/>
                  </a:lnTo>
                  <a:lnTo>
                    <a:pt x="13837" y="10306"/>
                  </a:lnTo>
                  <a:lnTo>
                    <a:pt x="13716" y="10318"/>
                  </a:lnTo>
                  <a:lnTo>
                    <a:pt x="13595" y="10332"/>
                  </a:lnTo>
                  <a:lnTo>
                    <a:pt x="13353" y="10360"/>
                  </a:lnTo>
                  <a:lnTo>
                    <a:pt x="13232" y="10373"/>
                  </a:lnTo>
                  <a:lnTo>
                    <a:pt x="13111" y="10386"/>
                  </a:lnTo>
                  <a:lnTo>
                    <a:pt x="12990" y="10396"/>
                  </a:lnTo>
                  <a:lnTo>
                    <a:pt x="12868" y="10405"/>
                  </a:lnTo>
                  <a:lnTo>
                    <a:pt x="12747" y="10410"/>
                  </a:lnTo>
                  <a:lnTo>
                    <a:pt x="12626" y="10412"/>
                  </a:lnTo>
                  <a:lnTo>
                    <a:pt x="12504" y="10410"/>
                  </a:lnTo>
                  <a:lnTo>
                    <a:pt x="12382" y="10403"/>
                  </a:lnTo>
                  <a:lnTo>
                    <a:pt x="12261" y="10400"/>
                  </a:lnTo>
                  <a:lnTo>
                    <a:pt x="12139" y="10386"/>
                  </a:lnTo>
                  <a:lnTo>
                    <a:pt x="12017" y="10359"/>
                  </a:lnTo>
                  <a:lnTo>
                    <a:pt x="11894" y="10321"/>
                  </a:lnTo>
                  <a:lnTo>
                    <a:pt x="11771" y="10272"/>
                  </a:lnTo>
                  <a:lnTo>
                    <a:pt x="11678" y="10199"/>
                  </a:lnTo>
                  <a:lnTo>
                    <a:pt x="11554" y="10128"/>
                  </a:lnTo>
                  <a:lnTo>
                    <a:pt x="11430" y="10045"/>
                  </a:lnTo>
                  <a:lnTo>
                    <a:pt x="11305" y="9951"/>
                  </a:lnTo>
                  <a:lnTo>
                    <a:pt x="11181" y="9847"/>
                  </a:lnTo>
                  <a:lnTo>
                    <a:pt x="11086" y="9719"/>
                  </a:lnTo>
                  <a:lnTo>
                    <a:pt x="10960" y="9594"/>
                  </a:lnTo>
                  <a:lnTo>
                    <a:pt x="10834" y="9458"/>
                  </a:lnTo>
                  <a:lnTo>
                    <a:pt x="10738" y="9299"/>
                  </a:lnTo>
                  <a:lnTo>
                    <a:pt x="10612" y="9142"/>
                  </a:lnTo>
                  <a:lnTo>
                    <a:pt x="10515" y="8963"/>
                  </a:lnTo>
                  <a:lnTo>
                    <a:pt x="10388" y="8786"/>
                  </a:lnTo>
                  <a:lnTo>
                    <a:pt x="10291" y="8587"/>
                  </a:lnTo>
                  <a:lnTo>
                    <a:pt x="10193" y="8378"/>
                  </a:lnTo>
                  <a:lnTo>
                    <a:pt x="10065" y="8171"/>
                  </a:lnTo>
                  <a:lnTo>
                    <a:pt x="9967" y="7943"/>
                  </a:lnTo>
                  <a:lnTo>
                    <a:pt x="9869" y="7705"/>
                  </a:lnTo>
                  <a:lnTo>
                    <a:pt x="9671" y="7210"/>
                  </a:lnTo>
                  <a:lnTo>
                    <a:pt x="9572" y="6965"/>
                  </a:lnTo>
                  <a:lnTo>
                    <a:pt x="9375" y="6480"/>
                  </a:lnTo>
                  <a:lnTo>
                    <a:pt x="9246" y="6251"/>
                  </a:lnTo>
                  <a:lnTo>
                    <a:pt x="9049" y="5766"/>
                  </a:lnTo>
                  <a:lnTo>
                    <a:pt x="8950" y="5521"/>
                  </a:lnTo>
                  <a:lnTo>
                    <a:pt x="8851" y="5273"/>
                  </a:lnTo>
                  <a:lnTo>
                    <a:pt x="8753" y="5035"/>
                  </a:lnTo>
                  <a:lnTo>
                    <a:pt x="8654" y="4801"/>
                  </a:lnTo>
                  <a:lnTo>
                    <a:pt x="8526" y="4585"/>
                  </a:lnTo>
                  <a:lnTo>
                    <a:pt x="8428" y="4362"/>
                  </a:lnTo>
                  <a:lnTo>
                    <a:pt x="8330" y="4144"/>
                  </a:lnTo>
                  <a:lnTo>
                    <a:pt x="8232" y="3931"/>
                  </a:lnTo>
                  <a:lnTo>
                    <a:pt x="8105" y="3736"/>
                  </a:lnTo>
                  <a:lnTo>
                    <a:pt x="8007" y="3534"/>
                  </a:lnTo>
                  <a:lnTo>
                    <a:pt x="7910" y="3337"/>
                  </a:lnTo>
                  <a:lnTo>
                    <a:pt x="7813" y="3145"/>
                  </a:lnTo>
                  <a:lnTo>
                    <a:pt x="7686" y="2971"/>
                  </a:lnTo>
                  <a:lnTo>
                    <a:pt x="7589" y="2790"/>
                  </a:lnTo>
                  <a:lnTo>
                    <a:pt x="7463" y="2627"/>
                  </a:lnTo>
                  <a:lnTo>
                    <a:pt x="7366" y="2457"/>
                  </a:lnTo>
                  <a:lnTo>
                    <a:pt x="7240" y="2305"/>
                  </a:lnTo>
                  <a:lnTo>
                    <a:pt x="7144" y="2146"/>
                  </a:lnTo>
                  <a:lnTo>
                    <a:pt x="7018" y="2006"/>
                  </a:lnTo>
                  <a:lnTo>
                    <a:pt x="6922" y="1858"/>
                  </a:lnTo>
                  <a:lnTo>
                    <a:pt x="6797" y="1728"/>
                  </a:lnTo>
                  <a:lnTo>
                    <a:pt x="6701" y="1592"/>
                  </a:lnTo>
                  <a:lnTo>
                    <a:pt x="6576" y="1473"/>
                  </a:lnTo>
                  <a:lnTo>
                    <a:pt x="6451" y="1361"/>
                  </a:lnTo>
                  <a:lnTo>
                    <a:pt x="6356" y="1241"/>
                  </a:lnTo>
                  <a:lnTo>
                    <a:pt x="6232" y="1140"/>
                  </a:lnTo>
                  <a:lnTo>
                    <a:pt x="6107" y="1044"/>
                  </a:lnTo>
                  <a:lnTo>
                    <a:pt x="5983" y="955"/>
                  </a:lnTo>
                  <a:lnTo>
                    <a:pt x="5889" y="859"/>
                  </a:lnTo>
                  <a:lnTo>
                    <a:pt x="5765" y="781"/>
                  </a:lnTo>
                  <a:lnTo>
                    <a:pt x="5641" y="709"/>
                  </a:lnTo>
                  <a:lnTo>
                    <a:pt x="5518" y="643"/>
                  </a:lnTo>
                  <a:lnTo>
                    <a:pt x="5394" y="583"/>
                  </a:lnTo>
                  <a:lnTo>
                    <a:pt x="5301" y="516"/>
                  </a:lnTo>
                  <a:lnTo>
                    <a:pt x="5178" y="468"/>
                  </a:lnTo>
                  <a:lnTo>
                    <a:pt x="5056" y="426"/>
                  </a:lnTo>
                  <a:lnTo>
                    <a:pt x="4933" y="391"/>
                  </a:lnTo>
                  <a:lnTo>
                    <a:pt x="4811" y="361"/>
                  </a:lnTo>
                  <a:lnTo>
                    <a:pt x="4688" y="337"/>
                  </a:lnTo>
                  <a:lnTo>
                    <a:pt x="4566" y="320"/>
                  </a:lnTo>
                  <a:lnTo>
                    <a:pt x="4444" y="307"/>
                  </a:lnTo>
                  <a:lnTo>
                    <a:pt x="4353" y="291"/>
                  </a:lnTo>
                  <a:lnTo>
                    <a:pt x="4232" y="298"/>
                  </a:lnTo>
                  <a:lnTo>
                    <a:pt x="4111" y="316"/>
                  </a:lnTo>
                  <a:lnTo>
                    <a:pt x="3990" y="343"/>
                  </a:lnTo>
                  <a:lnTo>
                    <a:pt x="3870" y="382"/>
                  </a:lnTo>
                  <a:lnTo>
                    <a:pt x="3750" y="431"/>
                  </a:lnTo>
                  <a:lnTo>
                    <a:pt x="3630" y="492"/>
                  </a:lnTo>
                  <a:lnTo>
                    <a:pt x="3541" y="551"/>
                  </a:lnTo>
                  <a:lnTo>
                    <a:pt x="3422" y="634"/>
                  </a:lnTo>
                  <a:lnTo>
                    <a:pt x="3304" y="729"/>
                  </a:lnTo>
                  <a:lnTo>
                    <a:pt x="3185" y="836"/>
                  </a:lnTo>
                  <a:lnTo>
                    <a:pt x="3068" y="955"/>
                  </a:lnTo>
                  <a:lnTo>
                    <a:pt x="2950" y="1086"/>
                  </a:lnTo>
                  <a:lnTo>
                    <a:pt x="2834" y="1245"/>
                  </a:lnTo>
                  <a:lnTo>
                    <a:pt x="2748" y="1405"/>
                  </a:lnTo>
                  <a:lnTo>
                    <a:pt x="2632" y="1588"/>
                  </a:lnTo>
                  <a:lnTo>
                    <a:pt x="2517" y="1783"/>
                  </a:lnTo>
                  <a:lnTo>
                    <a:pt x="2402" y="1989"/>
                  </a:lnTo>
                  <a:lnTo>
                    <a:pt x="2317" y="2193"/>
                  </a:lnTo>
                  <a:lnTo>
                    <a:pt x="2202" y="2420"/>
                  </a:lnTo>
                  <a:lnTo>
                    <a:pt x="2118" y="2645"/>
                  </a:lnTo>
                  <a:lnTo>
                    <a:pt x="2005" y="2893"/>
                  </a:lnTo>
                  <a:lnTo>
                    <a:pt x="1921" y="3138"/>
                  </a:lnTo>
                  <a:lnTo>
                    <a:pt x="1808" y="3404"/>
                  </a:lnTo>
                  <a:lnTo>
                    <a:pt x="1725" y="3668"/>
                  </a:lnTo>
                  <a:lnTo>
                    <a:pt x="1643" y="3940"/>
                  </a:lnTo>
                  <a:lnTo>
                    <a:pt x="1560" y="4220"/>
                  </a:lnTo>
                  <a:lnTo>
                    <a:pt x="1448" y="4521"/>
                  </a:lnTo>
                  <a:lnTo>
                    <a:pt x="1366" y="4818"/>
                  </a:lnTo>
                  <a:lnTo>
                    <a:pt x="1285" y="5122"/>
                  </a:lnTo>
                  <a:lnTo>
                    <a:pt x="1203" y="5434"/>
                  </a:lnTo>
                  <a:lnTo>
                    <a:pt x="1122" y="5753"/>
                  </a:lnTo>
                  <a:lnTo>
                    <a:pt x="1041" y="6078"/>
                  </a:lnTo>
                  <a:lnTo>
                    <a:pt x="961" y="6410"/>
                  </a:lnTo>
                  <a:lnTo>
                    <a:pt x="880" y="6750"/>
                  </a:lnTo>
                  <a:lnTo>
                    <a:pt x="800" y="7102"/>
                  </a:lnTo>
                  <a:lnTo>
                    <a:pt x="720" y="7464"/>
                  </a:lnTo>
                  <a:lnTo>
                    <a:pt x="671" y="7825"/>
                  </a:lnTo>
                  <a:lnTo>
                    <a:pt x="592" y="8208"/>
                  </a:lnTo>
                  <a:lnTo>
                    <a:pt x="543" y="8588"/>
                  </a:lnTo>
                  <a:lnTo>
                    <a:pt x="494" y="8977"/>
                  </a:lnTo>
                  <a:lnTo>
                    <a:pt x="446" y="9376"/>
                  </a:lnTo>
                  <a:lnTo>
                    <a:pt x="398" y="9783"/>
                  </a:lnTo>
                  <a:lnTo>
                    <a:pt x="350" y="10198"/>
                  </a:lnTo>
                  <a:lnTo>
                    <a:pt x="303" y="10620"/>
                  </a:lnTo>
                  <a:lnTo>
                    <a:pt x="285" y="11038"/>
                  </a:lnTo>
                  <a:lnTo>
                    <a:pt x="238" y="11475"/>
                  </a:lnTo>
                  <a:lnTo>
                    <a:pt x="156" y="13693"/>
                  </a:lnTo>
                  <a:lnTo>
                    <a:pt x="170" y="14139"/>
                  </a:lnTo>
                  <a:lnTo>
                    <a:pt x="122" y="15520"/>
                  </a:lnTo>
                  <a:lnTo>
                    <a:pt x="136" y="15969"/>
                  </a:lnTo>
                  <a:lnTo>
                    <a:pt x="88" y="17351"/>
                  </a:lnTo>
                  <a:lnTo>
                    <a:pt x="102" y="17796"/>
                  </a:lnTo>
                  <a:lnTo>
                    <a:pt x="53" y="19170"/>
                  </a:lnTo>
                  <a:lnTo>
                    <a:pt x="0" y="17461"/>
                  </a:lnTo>
                  <a:lnTo>
                    <a:pt x="34" y="16595"/>
                  </a:lnTo>
                  <a:lnTo>
                    <a:pt x="21" y="16175"/>
                  </a:lnTo>
                  <a:lnTo>
                    <a:pt x="54" y="15311"/>
                  </a:lnTo>
                  <a:lnTo>
                    <a:pt x="41" y="14893"/>
                  </a:lnTo>
                  <a:lnTo>
                    <a:pt x="195" y="11056"/>
                  </a:lnTo>
                  <a:lnTo>
                    <a:pt x="242" y="10629"/>
                  </a:lnTo>
                  <a:lnTo>
                    <a:pt x="260" y="10222"/>
                  </a:lnTo>
                  <a:lnTo>
                    <a:pt x="308" y="9808"/>
                  </a:lnTo>
                  <a:lnTo>
                    <a:pt x="356" y="9402"/>
                  </a:lnTo>
                  <a:lnTo>
                    <a:pt x="404" y="9003"/>
                  </a:lnTo>
                  <a:lnTo>
                    <a:pt x="452" y="8612"/>
                  </a:lnTo>
                  <a:lnTo>
                    <a:pt x="501" y="8229"/>
                  </a:lnTo>
                  <a:lnTo>
                    <a:pt x="580" y="7842"/>
                  </a:lnTo>
                  <a:lnTo>
                    <a:pt x="629" y="7477"/>
                  </a:lnTo>
                  <a:lnTo>
                    <a:pt x="709" y="7109"/>
                  </a:lnTo>
                  <a:lnTo>
                    <a:pt x="789" y="6750"/>
                  </a:lnTo>
                  <a:lnTo>
                    <a:pt x="869" y="6402"/>
                  </a:lnTo>
                  <a:lnTo>
                    <a:pt x="950" y="6069"/>
                  </a:lnTo>
                  <a:lnTo>
                    <a:pt x="1031" y="5741"/>
                  </a:lnTo>
                  <a:lnTo>
                    <a:pt x="1112" y="5419"/>
                  </a:lnTo>
                  <a:lnTo>
                    <a:pt x="1193" y="5102"/>
                  </a:lnTo>
                  <a:lnTo>
                    <a:pt x="1274" y="4791"/>
                  </a:lnTo>
                  <a:lnTo>
                    <a:pt x="1356" y="4487"/>
                  </a:lnTo>
                  <a:lnTo>
                    <a:pt x="1438" y="4190"/>
                  </a:lnTo>
                  <a:lnTo>
                    <a:pt x="1520" y="3900"/>
                  </a:lnTo>
                  <a:lnTo>
                    <a:pt x="1602" y="3619"/>
                  </a:lnTo>
                  <a:lnTo>
                    <a:pt x="1715" y="3333"/>
                  </a:lnTo>
                  <a:lnTo>
                    <a:pt x="1798" y="3070"/>
                  </a:lnTo>
                  <a:lnTo>
                    <a:pt x="1881" y="2815"/>
                  </a:lnTo>
                  <a:lnTo>
                    <a:pt x="1994" y="2558"/>
                  </a:lnTo>
                  <a:lnTo>
                    <a:pt x="2078" y="2324"/>
                  </a:lnTo>
                  <a:lnTo>
                    <a:pt x="2162" y="2101"/>
                  </a:lnTo>
                  <a:lnTo>
                    <a:pt x="2277" y="1877"/>
                  </a:lnTo>
                  <a:lnTo>
                    <a:pt x="2391" y="1665"/>
                  </a:lnTo>
                  <a:lnTo>
                    <a:pt x="2477" y="1477"/>
                  </a:lnTo>
                  <a:lnTo>
                    <a:pt x="2592" y="1289"/>
                  </a:lnTo>
                  <a:lnTo>
                    <a:pt x="2708" y="1115"/>
                  </a:lnTo>
                  <a:lnTo>
                    <a:pt x="2825" y="955"/>
                  </a:lnTo>
                  <a:lnTo>
                    <a:pt x="2941" y="799"/>
                  </a:lnTo>
                  <a:lnTo>
                    <a:pt x="3089" y="648"/>
                  </a:lnTo>
                  <a:lnTo>
                    <a:pt x="3206" y="525"/>
                  </a:lnTo>
                  <a:lnTo>
                    <a:pt x="3324" y="412"/>
                  </a:lnTo>
                  <a:lnTo>
                    <a:pt x="3442" y="305"/>
                  </a:lnTo>
                  <a:lnTo>
                    <a:pt x="3560" y="200"/>
                  </a:lnTo>
                  <a:lnTo>
                    <a:pt x="3649" y="108"/>
                  </a:lnTo>
                  <a:lnTo>
                    <a:pt x="3769" y="72"/>
                  </a:lnTo>
                  <a:lnTo>
                    <a:pt x="3890" y="45"/>
                  </a:lnTo>
                  <a:lnTo>
                    <a:pt x="4010" y="23"/>
                  </a:lnTo>
                  <a:lnTo>
                    <a:pt x="4131" y="9"/>
                  </a:lnTo>
                  <a:lnTo>
                    <a:pt x="4253" y="0"/>
                  </a:lnTo>
                  <a:lnTo>
                    <a:pt x="4344" y="10"/>
                  </a:lnTo>
                  <a:lnTo>
                    <a:pt x="4466" y="14"/>
                  </a:lnTo>
                  <a:lnTo>
                    <a:pt x="4587" y="25"/>
                  </a:lnTo>
                  <a:lnTo>
                    <a:pt x="4709" y="42"/>
                  </a:lnTo>
                  <a:lnTo>
                    <a:pt x="4832" y="64"/>
                  </a:lnTo>
                  <a:lnTo>
                    <a:pt x="4954" y="94"/>
                  </a:lnTo>
                  <a:lnTo>
                    <a:pt x="5077" y="129"/>
                  </a:lnTo>
                  <a:lnTo>
                    <a:pt x="5199" y="170"/>
                  </a:lnTo>
                  <a:lnTo>
                    <a:pt x="5322" y="218"/>
                  </a:lnTo>
                  <a:lnTo>
                    <a:pt x="5445" y="272"/>
                  </a:lnTo>
                  <a:lnTo>
                    <a:pt x="5539" y="344"/>
                  </a:lnTo>
                  <a:lnTo>
                    <a:pt x="5662" y="410"/>
                  </a:lnTo>
                  <a:lnTo>
                    <a:pt x="5786" y="482"/>
                  </a:lnTo>
                  <a:lnTo>
                    <a:pt x="5910" y="560"/>
                  </a:lnTo>
                  <a:lnTo>
                    <a:pt x="6034" y="645"/>
                  </a:lnTo>
                  <a:lnTo>
                    <a:pt x="6128" y="747"/>
                  </a:lnTo>
                  <a:lnTo>
                    <a:pt x="6253" y="843"/>
                  </a:lnTo>
                  <a:lnTo>
                    <a:pt x="6378" y="945"/>
                  </a:lnTo>
                  <a:lnTo>
                    <a:pt x="6472" y="1066"/>
                  </a:lnTo>
                  <a:lnTo>
                    <a:pt x="6597" y="1179"/>
                  </a:lnTo>
                  <a:lnTo>
                    <a:pt x="6723" y="1299"/>
                  </a:lnTo>
                  <a:lnTo>
                    <a:pt x="6818" y="1437"/>
                  </a:lnTo>
                  <a:lnTo>
                    <a:pt x="6944" y="1568"/>
                  </a:lnTo>
                  <a:lnTo>
                    <a:pt x="7069" y="1705"/>
                  </a:lnTo>
                  <a:lnTo>
                    <a:pt x="7165" y="1861"/>
                  </a:lnTo>
                  <a:lnTo>
                    <a:pt x="7292" y="2009"/>
                  </a:lnTo>
                  <a:lnTo>
                    <a:pt x="7388" y="2176"/>
                  </a:lnTo>
                  <a:lnTo>
                    <a:pt x="7514" y="2336"/>
                  </a:lnTo>
                  <a:lnTo>
                    <a:pt x="7611" y="2514"/>
                  </a:lnTo>
                  <a:lnTo>
                    <a:pt x="7738" y="2686"/>
                  </a:lnTo>
                  <a:lnTo>
                    <a:pt x="7835" y="2875"/>
                  </a:lnTo>
                  <a:lnTo>
                    <a:pt x="7932" y="3070"/>
                  </a:lnTo>
                  <a:lnTo>
                    <a:pt x="8059" y="3259"/>
                  </a:lnTo>
                  <a:lnTo>
                    <a:pt x="8157" y="3465"/>
                  </a:lnTo>
                  <a:lnTo>
                    <a:pt x="8255" y="3676"/>
                  </a:lnTo>
                  <a:lnTo>
                    <a:pt x="8353" y="3894"/>
                  </a:lnTo>
                  <a:lnTo>
                    <a:pt x="8481" y="4104"/>
                  </a:lnTo>
                  <a:lnTo>
                    <a:pt x="8579" y="4332"/>
                  </a:lnTo>
                  <a:lnTo>
                    <a:pt x="8677" y="4547"/>
                  </a:lnTo>
                  <a:lnTo>
                    <a:pt x="8775" y="4765"/>
                  </a:lnTo>
                  <a:lnTo>
                    <a:pt x="8873" y="4986"/>
                  </a:lnTo>
                  <a:lnTo>
                    <a:pt x="8971" y="5209"/>
                  </a:lnTo>
                  <a:lnTo>
                    <a:pt x="9069" y="5436"/>
                  </a:lnTo>
                  <a:lnTo>
                    <a:pt x="9167" y="5665"/>
                  </a:lnTo>
                  <a:lnTo>
                    <a:pt x="9265" y="5896"/>
                  </a:lnTo>
                  <a:lnTo>
                    <a:pt x="9462" y="6366"/>
                  </a:lnTo>
                  <a:lnTo>
                    <a:pt x="9660" y="6844"/>
                  </a:lnTo>
                  <a:lnTo>
                    <a:pt x="9857" y="7330"/>
                  </a:lnTo>
                  <a:lnTo>
                    <a:pt x="9955" y="7565"/>
                  </a:lnTo>
                  <a:lnTo>
                    <a:pt x="10054" y="7791"/>
                  </a:lnTo>
                  <a:lnTo>
                    <a:pt x="10151" y="8008"/>
                  </a:lnTo>
                  <a:lnTo>
                    <a:pt x="10279" y="8203"/>
                  </a:lnTo>
                  <a:lnTo>
                    <a:pt x="10376" y="8400"/>
                  </a:lnTo>
                  <a:lnTo>
                    <a:pt x="10473" y="8589"/>
                  </a:lnTo>
                  <a:lnTo>
                    <a:pt x="10600" y="8755"/>
                  </a:lnTo>
                  <a:lnTo>
                    <a:pt x="10696" y="8923"/>
                  </a:lnTo>
                  <a:lnTo>
                    <a:pt x="10792" y="9082"/>
                  </a:lnTo>
                  <a:lnTo>
                    <a:pt x="10918" y="9219"/>
                  </a:lnTo>
                  <a:lnTo>
                    <a:pt x="11014" y="9358"/>
                  </a:lnTo>
                  <a:lnTo>
                    <a:pt x="11139" y="9475"/>
                  </a:lnTo>
                  <a:lnTo>
                    <a:pt x="11264" y="9582"/>
                  </a:lnTo>
                  <a:lnTo>
                    <a:pt x="11358" y="9691"/>
                  </a:lnTo>
                  <a:lnTo>
                    <a:pt x="11482" y="9777"/>
                  </a:lnTo>
                  <a:lnTo>
                    <a:pt x="11606" y="9854"/>
                  </a:lnTo>
                  <a:lnTo>
                    <a:pt x="11700" y="9932"/>
                  </a:lnTo>
                  <a:lnTo>
                    <a:pt x="11823" y="9987"/>
                  </a:lnTo>
                  <a:lnTo>
                    <a:pt x="11946" y="10032"/>
                  </a:lnTo>
                  <a:lnTo>
                    <a:pt x="12068" y="10067"/>
                  </a:lnTo>
                  <a:lnTo>
                    <a:pt x="12190" y="10091"/>
                  </a:lnTo>
                  <a:lnTo>
                    <a:pt x="12312" y="10104"/>
                  </a:lnTo>
                  <a:lnTo>
                    <a:pt x="12434" y="10107"/>
                  </a:lnTo>
                  <a:lnTo>
                    <a:pt x="12526" y="10126"/>
                  </a:lnTo>
                  <a:lnTo>
                    <a:pt x="12647" y="10126"/>
                  </a:lnTo>
                  <a:lnTo>
                    <a:pt x="12768" y="10122"/>
                  </a:lnTo>
                  <a:lnTo>
                    <a:pt x="12890" y="10114"/>
                  </a:lnTo>
                  <a:lnTo>
                    <a:pt x="13011" y="10103"/>
                  </a:lnTo>
                  <a:lnTo>
                    <a:pt x="13132" y="10090"/>
                  </a:lnTo>
                  <a:lnTo>
                    <a:pt x="13253" y="10075"/>
                  </a:lnTo>
                  <a:lnTo>
                    <a:pt x="13465" y="10055"/>
                  </a:lnTo>
                  <a:lnTo>
                    <a:pt x="13586" y="10040"/>
                  </a:lnTo>
                  <a:lnTo>
                    <a:pt x="13707" y="10026"/>
                  </a:lnTo>
                  <a:lnTo>
                    <a:pt x="13828" y="10015"/>
                  </a:lnTo>
                  <a:lnTo>
                    <a:pt x="13949" y="10007"/>
                  </a:lnTo>
                  <a:lnTo>
                    <a:pt x="14071" y="10003"/>
                  </a:lnTo>
                  <a:lnTo>
                    <a:pt x="14192" y="10004"/>
                  </a:lnTo>
                  <a:lnTo>
                    <a:pt x="14435" y="10017"/>
                  </a:lnTo>
                  <a:lnTo>
                    <a:pt x="14527" y="10036"/>
                  </a:lnTo>
                  <a:lnTo>
                    <a:pt x="14649" y="10044"/>
                  </a:lnTo>
                  <a:lnTo>
                    <a:pt x="14771" y="10053"/>
                  </a:lnTo>
                  <a:lnTo>
                    <a:pt x="14892" y="10063"/>
                  </a:lnTo>
                  <a:lnTo>
                    <a:pt x="15014" y="10075"/>
                  </a:lnTo>
                  <a:lnTo>
                    <a:pt x="15136" y="10089"/>
                  </a:lnTo>
                  <a:lnTo>
                    <a:pt x="15258" y="10105"/>
                  </a:lnTo>
                  <a:lnTo>
                    <a:pt x="15380" y="10124"/>
                  </a:lnTo>
                  <a:lnTo>
                    <a:pt x="15502" y="10145"/>
                  </a:lnTo>
                  <a:lnTo>
                    <a:pt x="15625" y="10170"/>
                  </a:lnTo>
                  <a:lnTo>
                    <a:pt x="15747" y="10197"/>
                  </a:lnTo>
                  <a:lnTo>
                    <a:pt x="15869" y="10228"/>
                  </a:lnTo>
                  <a:lnTo>
                    <a:pt x="15992" y="10263"/>
                  </a:lnTo>
                  <a:lnTo>
                    <a:pt x="16115" y="10302"/>
                  </a:lnTo>
                  <a:lnTo>
                    <a:pt x="16237" y="10345"/>
                  </a:lnTo>
                  <a:lnTo>
                    <a:pt x="16360" y="10393"/>
                  </a:lnTo>
                  <a:lnTo>
                    <a:pt x="16484" y="10446"/>
                  </a:lnTo>
                  <a:lnTo>
                    <a:pt x="16577" y="10516"/>
                  </a:lnTo>
                  <a:lnTo>
                    <a:pt x="16700" y="10580"/>
                  </a:lnTo>
                  <a:lnTo>
                    <a:pt x="16824" y="10649"/>
                  </a:lnTo>
                  <a:lnTo>
                    <a:pt x="16948" y="10724"/>
                  </a:lnTo>
                  <a:lnTo>
                    <a:pt x="17072" y="10805"/>
                  </a:lnTo>
                  <a:lnTo>
                    <a:pt x="17196" y="10892"/>
                  </a:lnTo>
                  <a:lnTo>
                    <a:pt x="17290" y="10999"/>
                  </a:lnTo>
                  <a:lnTo>
                    <a:pt x="17415" y="11100"/>
                  </a:lnTo>
                  <a:lnTo>
                    <a:pt x="17540" y="11209"/>
                  </a:lnTo>
                  <a:lnTo>
                    <a:pt x="17665" y="11325"/>
                  </a:lnTo>
                  <a:lnTo>
                    <a:pt x="17760" y="11462"/>
                  </a:lnTo>
                  <a:lnTo>
                    <a:pt x="17886" y="11581"/>
                  </a:lnTo>
                  <a:lnTo>
                    <a:pt x="18011" y="11706"/>
                  </a:lnTo>
                  <a:lnTo>
                    <a:pt x="18107" y="11850"/>
                  </a:lnTo>
                  <a:lnTo>
                    <a:pt x="18232" y="11988"/>
                  </a:lnTo>
                  <a:lnTo>
                    <a:pt x="18328" y="12144"/>
                  </a:lnTo>
                  <a:lnTo>
                    <a:pt x="18455" y="12294"/>
                  </a:lnTo>
                  <a:lnTo>
                    <a:pt x="18551" y="12462"/>
                  </a:lnTo>
                  <a:lnTo>
                    <a:pt x="18677" y="12624"/>
                  </a:lnTo>
                  <a:lnTo>
                    <a:pt x="18774" y="12804"/>
                  </a:lnTo>
                  <a:lnTo>
                    <a:pt x="18871" y="12989"/>
                  </a:lnTo>
                  <a:lnTo>
                    <a:pt x="18998" y="13168"/>
                  </a:lnTo>
                  <a:lnTo>
                    <a:pt x="19095" y="13366"/>
                  </a:lnTo>
                  <a:lnTo>
                    <a:pt x="19193" y="13568"/>
                  </a:lnTo>
                  <a:lnTo>
                    <a:pt x="19290" y="13777"/>
                  </a:lnTo>
                  <a:lnTo>
                    <a:pt x="19388" y="13991"/>
                  </a:lnTo>
                  <a:lnTo>
                    <a:pt x="19516" y="14198"/>
                  </a:lnTo>
                  <a:lnTo>
                    <a:pt x="19614" y="14422"/>
                  </a:lnTo>
                  <a:lnTo>
                    <a:pt x="19713" y="14652"/>
                  </a:lnTo>
                  <a:lnTo>
                    <a:pt x="19811" y="14888"/>
                  </a:lnTo>
                  <a:lnTo>
                    <a:pt x="19910" y="15128"/>
                  </a:lnTo>
                  <a:lnTo>
                    <a:pt x="20008" y="15374"/>
                  </a:lnTo>
                  <a:lnTo>
                    <a:pt x="20077" y="15638"/>
                  </a:lnTo>
                  <a:lnTo>
                    <a:pt x="20177" y="15894"/>
                  </a:lnTo>
                  <a:lnTo>
                    <a:pt x="20276" y="16155"/>
                  </a:lnTo>
                  <a:lnTo>
                    <a:pt x="20375" y="16420"/>
                  </a:lnTo>
                  <a:lnTo>
                    <a:pt x="20445" y="16704"/>
                  </a:lnTo>
                  <a:lnTo>
                    <a:pt x="20545" y="16979"/>
                  </a:lnTo>
                  <a:lnTo>
                    <a:pt x="20644" y="17260"/>
                  </a:lnTo>
                  <a:lnTo>
                    <a:pt x="20714" y="17557"/>
                  </a:lnTo>
                  <a:lnTo>
                    <a:pt x="20815" y="17847"/>
                  </a:lnTo>
                  <a:lnTo>
                    <a:pt x="20885" y="18154"/>
                  </a:lnTo>
                  <a:lnTo>
                    <a:pt x="20985" y="18453"/>
                  </a:lnTo>
                  <a:lnTo>
                    <a:pt x="21127" y="19089"/>
                  </a:lnTo>
                  <a:lnTo>
                    <a:pt x="21198" y="19414"/>
                  </a:lnTo>
                  <a:lnTo>
                    <a:pt x="21299" y="19731"/>
                  </a:lnTo>
                  <a:lnTo>
                    <a:pt x="21441" y="20401"/>
                  </a:lnTo>
                  <a:lnTo>
                    <a:pt x="21584" y="21089"/>
                  </a:lnTo>
                  <a:close/>
                </a:path>
              </a:pathLst>
            </a:custGeom>
            <a:solidFill>
              <a:srgbClr val="B6CCB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" name="Shape 7"/>
            <p:cNvSpPr/>
            <p:nvPr/>
          </p:nvSpPr>
          <p:spPr>
            <a:xfrm>
              <a:off x="2033524" y="2429467"/>
              <a:ext cx="7107074" cy="591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581"/>
                  </a:moveTo>
                  <a:lnTo>
                    <a:pt x="0" y="21600"/>
                  </a:lnTo>
                  <a:lnTo>
                    <a:pt x="117" y="21554"/>
                  </a:lnTo>
                  <a:lnTo>
                    <a:pt x="21483" y="21503"/>
                  </a:lnTo>
                  <a:lnTo>
                    <a:pt x="21463" y="0"/>
                  </a:lnTo>
                  <a:lnTo>
                    <a:pt x="21555" y="14715"/>
                  </a:lnTo>
                  <a:lnTo>
                    <a:pt x="21600" y="21581"/>
                  </a:lnTo>
                  <a:close/>
                </a:path>
              </a:pathLst>
            </a:custGeom>
            <a:solidFill>
              <a:srgbClr val="B6CCB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9" name="Shape 9"/>
          <p:cNvSpPr/>
          <p:nvPr>
            <p:ph type="title"/>
          </p:nvPr>
        </p:nvSpPr>
        <p:spPr>
          <a:xfrm>
            <a:off x="914400" y="411956"/>
            <a:ext cx="16459200" cy="1988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/>
            <a:r>
              <a:t>Title Text</a:t>
            </a:r>
          </a:p>
        </p:txBody>
      </p:sp>
      <p:sp>
        <p:nvSpPr>
          <p:cNvPr id="10" name="Shape 10"/>
          <p:cNvSpPr/>
          <p:nvPr>
            <p:ph type="body" idx="1"/>
          </p:nvPr>
        </p:nvSpPr>
        <p:spPr>
          <a:xfrm>
            <a:off x="914400" y="2400300"/>
            <a:ext cx="16459200" cy="7886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" name="Shape 11"/>
          <p:cNvSpPr/>
          <p:nvPr>
            <p:ph type="sldNum" sz="quarter" idx="2"/>
          </p:nvPr>
        </p:nvSpPr>
        <p:spPr>
          <a:xfrm>
            <a:off x="17106627" y="9566909"/>
            <a:ext cx="266974" cy="27940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 algn="r">
              <a:defRPr>
                <a:solidFill>
                  <a:srgbClr val="888888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100" u="none">
          <a:ln>
            <a:noFill/>
          </a:ln>
          <a:solidFill>
            <a:srgbClr val="132413"/>
          </a:solidFill>
          <a:uFillTx/>
          <a:latin typeface="Microsoft Sans Serif"/>
          <a:ea typeface="Microsoft Sans Serif"/>
          <a:cs typeface="Microsoft Sans Serif"/>
          <a:sym typeface="Microsoft Sans Serif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100" u="none">
          <a:ln>
            <a:noFill/>
          </a:ln>
          <a:solidFill>
            <a:srgbClr val="132413"/>
          </a:solidFill>
          <a:uFillTx/>
          <a:latin typeface="Microsoft Sans Serif"/>
          <a:ea typeface="Microsoft Sans Serif"/>
          <a:cs typeface="Microsoft Sans Serif"/>
          <a:sym typeface="Microsoft Sans Serif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100" u="none">
          <a:ln>
            <a:noFill/>
          </a:ln>
          <a:solidFill>
            <a:srgbClr val="132413"/>
          </a:solidFill>
          <a:uFillTx/>
          <a:latin typeface="Microsoft Sans Serif"/>
          <a:ea typeface="Microsoft Sans Serif"/>
          <a:cs typeface="Microsoft Sans Serif"/>
          <a:sym typeface="Microsoft Sans Serif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100" u="none">
          <a:ln>
            <a:noFill/>
          </a:ln>
          <a:solidFill>
            <a:srgbClr val="132413"/>
          </a:solidFill>
          <a:uFillTx/>
          <a:latin typeface="Microsoft Sans Serif"/>
          <a:ea typeface="Microsoft Sans Serif"/>
          <a:cs typeface="Microsoft Sans Serif"/>
          <a:sym typeface="Microsoft Sans Serif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100" u="none">
          <a:ln>
            <a:noFill/>
          </a:ln>
          <a:solidFill>
            <a:srgbClr val="132413"/>
          </a:solidFill>
          <a:uFillTx/>
          <a:latin typeface="Microsoft Sans Serif"/>
          <a:ea typeface="Microsoft Sans Serif"/>
          <a:cs typeface="Microsoft Sans Serif"/>
          <a:sym typeface="Microsoft Sans Serif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100" u="none">
          <a:ln>
            <a:noFill/>
          </a:ln>
          <a:solidFill>
            <a:srgbClr val="132413"/>
          </a:solidFill>
          <a:uFillTx/>
          <a:latin typeface="Microsoft Sans Serif"/>
          <a:ea typeface="Microsoft Sans Serif"/>
          <a:cs typeface="Microsoft Sans Serif"/>
          <a:sym typeface="Microsoft Sans Serif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100" u="none">
          <a:ln>
            <a:noFill/>
          </a:ln>
          <a:solidFill>
            <a:srgbClr val="132413"/>
          </a:solidFill>
          <a:uFillTx/>
          <a:latin typeface="Microsoft Sans Serif"/>
          <a:ea typeface="Microsoft Sans Serif"/>
          <a:cs typeface="Microsoft Sans Serif"/>
          <a:sym typeface="Microsoft Sans Serif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100" u="none">
          <a:ln>
            <a:noFill/>
          </a:ln>
          <a:solidFill>
            <a:srgbClr val="132413"/>
          </a:solidFill>
          <a:uFillTx/>
          <a:latin typeface="Microsoft Sans Serif"/>
          <a:ea typeface="Microsoft Sans Serif"/>
          <a:cs typeface="Microsoft Sans Serif"/>
          <a:sym typeface="Microsoft Sans Serif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100" u="none">
          <a:ln>
            <a:noFill/>
          </a:ln>
          <a:solidFill>
            <a:srgbClr val="132413"/>
          </a:solidFill>
          <a:uFillTx/>
          <a:latin typeface="Microsoft Sans Serif"/>
          <a:ea typeface="Microsoft Sans Serif"/>
          <a:cs typeface="Microsoft Sans Serif"/>
          <a:sym typeface="Microsoft Sans Serif"/>
        </a:defRPr>
      </a:lvl9pPr>
    </p:titleStyle>
    <p:body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700" u="none">
          <a:ln>
            <a:noFill/>
          </a:ln>
          <a:solidFill>
            <a:srgbClr val="132413"/>
          </a:solidFill>
          <a:uFillTx/>
          <a:latin typeface="Microsoft Sans Serif"/>
          <a:ea typeface="Microsoft Sans Serif"/>
          <a:cs typeface="Microsoft Sans Serif"/>
          <a:sym typeface="Microsoft Sans Serif"/>
        </a:defRPr>
      </a:lvl1pPr>
      <a:lvl2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700" u="none">
          <a:ln>
            <a:noFill/>
          </a:ln>
          <a:solidFill>
            <a:srgbClr val="132413"/>
          </a:solidFill>
          <a:uFillTx/>
          <a:latin typeface="Microsoft Sans Serif"/>
          <a:ea typeface="Microsoft Sans Serif"/>
          <a:cs typeface="Microsoft Sans Serif"/>
          <a:sym typeface="Microsoft Sans Serif"/>
        </a:defRPr>
      </a:lvl2pPr>
      <a:lvl3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700" u="none">
          <a:ln>
            <a:noFill/>
          </a:ln>
          <a:solidFill>
            <a:srgbClr val="132413"/>
          </a:solidFill>
          <a:uFillTx/>
          <a:latin typeface="Microsoft Sans Serif"/>
          <a:ea typeface="Microsoft Sans Serif"/>
          <a:cs typeface="Microsoft Sans Serif"/>
          <a:sym typeface="Microsoft Sans Serif"/>
        </a:defRPr>
      </a:lvl3pPr>
      <a:lvl4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700" u="none">
          <a:ln>
            <a:noFill/>
          </a:ln>
          <a:solidFill>
            <a:srgbClr val="132413"/>
          </a:solidFill>
          <a:uFillTx/>
          <a:latin typeface="Microsoft Sans Serif"/>
          <a:ea typeface="Microsoft Sans Serif"/>
          <a:cs typeface="Microsoft Sans Serif"/>
          <a:sym typeface="Microsoft Sans Serif"/>
        </a:defRPr>
      </a:lvl4pPr>
      <a:lvl5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700" u="none">
          <a:ln>
            <a:noFill/>
          </a:ln>
          <a:solidFill>
            <a:srgbClr val="132413"/>
          </a:solidFill>
          <a:uFillTx/>
          <a:latin typeface="Microsoft Sans Serif"/>
          <a:ea typeface="Microsoft Sans Serif"/>
          <a:cs typeface="Microsoft Sans Serif"/>
          <a:sym typeface="Microsoft Sans Serif"/>
        </a:defRPr>
      </a:lvl5pPr>
      <a:lvl6pPr marL="0" marR="0" indent="22860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700" u="none">
          <a:ln>
            <a:noFill/>
          </a:ln>
          <a:solidFill>
            <a:srgbClr val="132413"/>
          </a:solidFill>
          <a:uFillTx/>
          <a:latin typeface="Microsoft Sans Serif"/>
          <a:ea typeface="Microsoft Sans Serif"/>
          <a:cs typeface="Microsoft Sans Serif"/>
          <a:sym typeface="Microsoft Sans Serif"/>
        </a:defRPr>
      </a:lvl6pPr>
      <a:lvl7pPr marL="0" marR="0" indent="2743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700" u="none">
          <a:ln>
            <a:noFill/>
          </a:ln>
          <a:solidFill>
            <a:srgbClr val="132413"/>
          </a:solidFill>
          <a:uFillTx/>
          <a:latin typeface="Microsoft Sans Serif"/>
          <a:ea typeface="Microsoft Sans Serif"/>
          <a:cs typeface="Microsoft Sans Serif"/>
          <a:sym typeface="Microsoft Sans Serif"/>
        </a:defRPr>
      </a:lvl7pPr>
      <a:lvl8pPr marL="0" marR="0" indent="3200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700" u="none">
          <a:ln>
            <a:noFill/>
          </a:ln>
          <a:solidFill>
            <a:srgbClr val="132413"/>
          </a:solidFill>
          <a:uFillTx/>
          <a:latin typeface="Microsoft Sans Serif"/>
          <a:ea typeface="Microsoft Sans Serif"/>
          <a:cs typeface="Microsoft Sans Serif"/>
          <a:sym typeface="Microsoft Sans Serif"/>
        </a:defRPr>
      </a:lvl8pPr>
      <a:lvl9pPr marL="0" marR="0" indent="3657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700" u="none">
          <a:ln>
            <a:noFill/>
          </a:ln>
          <a:solidFill>
            <a:srgbClr val="132413"/>
          </a:solidFill>
          <a:uFillTx/>
          <a:latin typeface="Microsoft Sans Serif"/>
          <a:ea typeface="Microsoft Sans Serif"/>
          <a:cs typeface="Microsoft Sans Serif"/>
          <a:sym typeface="Microsoft Sans Serif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e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jpe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0.png"/><Relationship Id="rId3" Type="http://schemas.openxmlformats.org/officeDocument/2006/relationships/image" Target="../media/image6.jpe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hyperlink" Target="http://www.geeksforgeeks.org/components-of-" TargetMode="Externa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10.xml"/><Relationship Id="rId7" Type="http://schemas.openxmlformats.org/officeDocument/2006/relationships/slide" Target="slide14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Relationship Id="rId9" Type="http://schemas.openxmlformats.org/officeDocument/2006/relationships/image" Target="../media/image13.png"/><Relationship Id="rId10" Type="http://schemas.openxmlformats.org/officeDocument/2006/relationships/image" Target="../media/image14.png"/><Relationship Id="rId11" Type="http://schemas.openxmlformats.org/officeDocument/2006/relationships/image" Target="../media/image15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e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3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ctrTitle"/>
          </p:nvPr>
        </p:nvSpPr>
        <p:spPr>
          <a:xfrm>
            <a:off x="1906649" y="1409800"/>
            <a:ext cx="13994765" cy="3877946"/>
          </a:xfrm>
          <a:prstGeom prst="rect">
            <a:avLst/>
          </a:prstGeom>
        </p:spPr>
        <p:txBody>
          <a:bodyPr/>
          <a:lstStyle/>
          <a:p>
            <a:pPr marL="2239010" marR="5080" indent="-2226945">
              <a:lnSpc>
                <a:spcPts val="14400"/>
              </a:lnSpc>
              <a:spcBef>
                <a:spcPts val="1500"/>
              </a:spcBef>
              <a:defRPr spc="1500" sz="13200">
                <a:solidFill>
                  <a:srgbClr val="FFFFFF"/>
                </a:solidFill>
              </a:defRPr>
            </a:pPr>
            <a:r>
              <a:t>Spark</a:t>
            </a:r>
            <a:r>
              <a:rPr spc="400"/>
              <a:t> </a:t>
            </a:r>
            <a:r>
              <a:rPr spc="1300"/>
              <a:t>Core</a:t>
            </a:r>
            <a:r>
              <a:rPr spc="400"/>
              <a:t> </a:t>
            </a:r>
            <a:r>
              <a:rPr spc="1000"/>
              <a:t>and </a:t>
            </a:r>
            <a:r>
              <a:t>Spark</a:t>
            </a:r>
            <a:r>
              <a:rPr spc="400"/>
              <a:t> </a:t>
            </a:r>
            <a:r>
              <a:rPr spc="500"/>
              <a:t>SQL</a:t>
            </a:r>
          </a:p>
        </p:txBody>
      </p:sp>
      <p:sp>
        <p:nvSpPr>
          <p:cNvPr id="84" name="Shape 84"/>
          <p:cNvSpPr/>
          <p:nvPr/>
        </p:nvSpPr>
        <p:spPr>
          <a:xfrm>
            <a:off x="365587" y="6699552"/>
            <a:ext cx="10965079" cy="309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2">
              <a:spcBef>
                <a:spcPts val="100"/>
              </a:spcBef>
              <a:defRPr spc="60" sz="40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pPr>
            <a:r>
              <a:t>EESHA KAMAL V 22011102117</a:t>
            </a:r>
          </a:p>
          <a:p>
            <a:pPr indent="12700">
              <a:spcBef>
                <a:spcPts val="100"/>
              </a:spcBef>
              <a:defRPr spc="60" sz="40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pPr>
            <a:r>
              <a:t>SRIMITHUN A  22011102104</a:t>
            </a:r>
          </a:p>
          <a:p>
            <a:pPr indent="12700">
              <a:spcBef>
                <a:spcPts val="100"/>
              </a:spcBef>
              <a:defRPr spc="60" sz="40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pPr>
            <a:r>
              <a:t>UDHAYAM 22011102113</a:t>
            </a:r>
          </a:p>
          <a:p>
            <a:pPr indent="12700">
              <a:spcBef>
                <a:spcPts val="100"/>
              </a:spcBef>
              <a:defRPr spc="60" sz="40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pPr>
            <a:r>
              <a:t>SHRIKANTH 2201110099</a:t>
            </a:r>
          </a:p>
          <a:p>
            <a:pPr indent="12700">
              <a:spcBef>
                <a:spcPts val="100"/>
              </a:spcBef>
              <a:defRPr spc="60" sz="40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pPr>
            <a:r>
              <a:t>SANJEETH 2201110091</a:t>
            </a:r>
          </a:p>
        </p:txBody>
      </p:sp>
      <p:grpSp>
        <p:nvGrpSpPr>
          <p:cNvPr id="93" name="Group 93"/>
          <p:cNvGrpSpPr/>
          <p:nvPr/>
        </p:nvGrpSpPr>
        <p:grpSpPr>
          <a:xfrm>
            <a:off x="-3677" y="-1"/>
            <a:ext cx="6409404" cy="5462394"/>
            <a:chOff x="0" y="0"/>
            <a:chExt cx="6409402" cy="5462392"/>
          </a:xfrm>
        </p:grpSpPr>
        <p:sp>
          <p:nvSpPr>
            <p:cNvPr id="85" name="Shape 85"/>
            <p:cNvSpPr/>
            <p:nvPr/>
          </p:nvSpPr>
          <p:spPr>
            <a:xfrm>
              <a:off x="3676" y="0"/>
              <a:ext cx="6405727" cy="44403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881" y="21600"/>
                  </a:moveTo>
                  <a:lnTo>
                    <a:pt x="5565" y="21596"/>
                  </a:lnTo>
                  <a:lnTo>
                    <a:pt x="5407" y="21591"/>
                  </a:lnTo>
                  <a:lnTo>
                    <a:pt x="5249" y="21584"/>
                  </a:lnTo>
                  <a:lnTo>
                    <a:pt x="5091" y="21573"/>
                  </a:lnTo>
                  <a:lnTo>
                    <a:pt x="4933" y="21561"/>
                  </a:lnTo>
                  <a:lnTo>
                    <a:pt x="4775" y="21546"/>
                  </a:lnTo>
                  <a:lnTo>
                    <a:pt x="4617" y="21528"/>
                  </a:lnTo>
                  <a:lnTo>
                    <a:pt x="4460" y="21507"/>
                  </a:lnTo>
                  <a:lnTo>
                    <a:pt x="4303" y="21484"/>
                  </a:lnTo>
                  <a:lnTo>
                    <a:pt x="4146" y="21457"/>
                  </a:lnTo>
                  <a:lnTo>
                    <a:pt x="3989" y="21428"/>
                  </a:lnTo>
                  <a:lnTo>
                    <a:pt x="3833" y="21395"/>
                  </a:lnTo>
                  <a:lnTo>
                    <a:pt x="3677" y="21359"/>
                  </a:lnTo>
                  <a:lnTo>
                    <a:pt x="3521" y="21321"/>
                  </a:lnTo>
                  <a:lnTo>
                    <a:pt x="3366" y="21278"/>
                  </a:lnTo>
                  <a:lnTo>
                    <a:pt x="3210" y="21233"/>
                  </a:lnTo>
                  <a:lnTo>
                    <a:pt x="3057" y="21184"/>
                  </a:lnTo>
                  <a:lnTo>
                    <a:pt x="2903" y="21131"/>
                  </a:lnTo>
                  <a:lnTo>
                    <a:pt x="2750" y="21075"/>
                  </a:lnTo>
                  <a:lnTo>
                    <a:pt x="2597" y="21016"/>
                  </a:lnTo>
                  <a:lnTo>
                    <a:pt x="2445" y="20952"/>
                  </a:lnTo>
                  <a:lnTo>
                    <a:pt x="2294" y="20885"/>
                  </a:lnTo>
                  <a:lnTo>
                    <a:pt x="2143" y="20813"/>
                  </a:lnTo>
                  <a:lnTo>
                    <a:pt x="1993" y="20738"/>
                  </a:lnTo>
                  <a:lnTo>
                    <a:pt x="1844" y="20659"/>
                  </a:lnTo>
                  <a:lnTo>
                    <a:pt x="1696" y="20575"/>
                  </a:lnTo>
                  <a:lnTo>
                    <a:pt x="1548" y="20488"/>
                  </a:lnTo>
                  <a:lnTo>
                    <a:pt x="1402" y="20396"/>
                  </a:lnTo>
                  <a:lnTo>
                    <a:pt x="1256" y="20300"/>
                  </a:lnTo>
                  <a:lnTo>
                    <a:pt x="1111" y="20199"/>
                  </a:lnTo>
                  <a:lnTo>
                    <a:pt x="967" y="20094"/>
                  </a:lnTo>
                  <a:lnTo>
                    <a:pt x="824" y="19984"/>
                  </a:lnTo>
                  <a:lnTo>
                    <a:pt x="683" y="19869"/>
                  </a:lnTo>
                  <a:lnTo>
                    <a:pt x="542" y="19750"/>
                  </a:lnTo>
                  <a:lnTo>
                    <a:pt x="402" y="19626"/>
                  </a:lnTo>
                  <a:lnTo>
                    <a:pt x="264" y="19497"/>
                  </a:lnTo>
                  <a:lnTo>
                    <a:pt x="126" y="19364"/>
                  </a:lnTo>
                  <a:lnTo>
                    <a:pt x="0" y="19235"/>
                  </a:lnTo>
                  <a:lnTo>
                    <a:pt x="0" y="0"/>
                  </a:lnTo>
                  <a:lnTo>
                    <a:pt x="21447" y="0"/>
                  </a:lnTo>
                  <a:lnTo>
                    <a:pt x="21457" y="79"/>
                  </a:lnTo>
                  <a:lnTo>
                    <a:pt x="21482" y="294"/>
                  </a:lnTo>
                  <a:lnTo>
                    <a:pt x="21504" y="509"/>
                  </a:lnTo>
                  <a:lnTo>
                    <a:pt x="21524" y="724"/>
                  </a:lnTo>
                  <a:lnTo>
                    <a:pt x="21542" y="938"/>
                  </a:lnTo>
                  <a:lnTo>
                    <a:pt x="21557" y="1152"/>
                  </a:lnTo>
                  <a:lnTo>
                    <a:pt x="21570" y="1367"/>
                  </a:lnTo>
                  <a:lnTo>
                    <a:pt x="21581" y="1581"/>
                  </a:lnTo>
                  <a:lnTo>
                    <a:pt x="21589" y="1796"/>
                  </a:lnTo>
                  <a:lnTo>
                    <a:pt x="21595" y="2011"/>
                  </a:lnTo>
                  <a:lnTo>
                    <a:pt x="21599" y="2226"/>
                  </a:lnTo>
                  <a:lnTo>
                    <a:pt x="21600" y="2441"/>
                  </a:lnTo>
                  <a:lnTo>
                    <a:pt x="21599" y="2657"/>
                  </a:lnTo>
                  <a:lnTo>
                    <a:pt x="21596" y="2873"/>
                  </a:lnTo>
                  <a:lnTo>
                    <a:pt x="21590" y="3090"/>
                  </a:lnTo>
                  <a:lnTo>
                    <a:pt x="21583" y="3307"/>
                  </a:lnTo>
                  <a:lnTo>
                    <a:pt x="21573" y="3525"/>
                  </a:lnTo>
                  <a:lnTo>
                    <a:pt x="21560" y="3743"/>
                  </a:lnTo>
                  <a:lnTo>
                    <a:pt x="21546" y="3963"/>
                  </a:lnTo>
                  <a:lnTo>
                    <a:pt x="21529" y="4183"/>
                  </a:lnTo>
                  <a:lnTo>
                    <a:pt x="21510" y="4404"/>
                  </a:lnTo>
                  <a:lnTo>
                    <a:pt x="21489" y="4626"/>
                  </a:lnTo>
                  <a:lnTo>
                    <a:pt x="21466" y="4849"/>
                  </a:lnTo>
                  <a:lnTo>
                    <a:pt x="21440" y="5073"/>
                  </a:lnTo>
                  <a:lnTo>
                    <a:pt x="21413" y="5298"/>
                  </a:lnTo>
                  <a:lnTo>
                    <a:pt x="21383" y="5524"/>
                  </a:lnTo>
                  <a:lnTo>
                    <a:pt x="21351" y="5752"/>
                  </a:lnTo>
                  <a:lnTo>
                    <a:pt x="21317" y="5980"/>
                  </a:lnTo>
                  <a:lnTo>
                    <a:pt x="21281" y="6211"/>
                  </a:lnTo>
                  <a:lnTo>
                    <a:pt x="21242" y="6442"/>
                  </a:lnTo>
                  <a:lnTo>
                    <a:pt x="21202" y="6676"/>
                  </a:lnTo>
                  <a:lnTo>
                    <a:pt x="21159" y="6910"/>
                  </a:lnTo>
                  <a:lnTo>
                    <a:pt x="21114" y="7147"/>
                  </a:lnTo>
                  <a:lnTo>
                    <a:pt x="21067" y="7385"/>
                  </a:lnTo>
                  <a:lnTo>
                    <a:pt x="21019" y="7625"/>
                  </a:lnTo>
                  <a:lnTo>
                    <a:pt x="20968" y="7866"/>
                  </a:lnTo>
                  <a:lnTo>
                    <a:pt x="20914" y="8110"/>
                  </a:lnTo>
                  <a:lnTo>
                    <a:pt x="20859" y="8355"/>
                  </a:lnTo>
                  <a:lnTo>
                    <a:pt x="20802" y="8603"/>
                  </a:lnTo>
                  <a:lnTo>
                    <a:pt x="20743" y="8852"/>
                  </a:lnTo>
                  <a:lnTo>
                    <a:pt x="20682" y="9104"/>
                  </a:lnTo>
                  <a:lnTo>
                    <a:pt x="20619" y="9358"/>
                  </a:lnTo>
                  <a:lnTo>
                    <a:pt x="20558" y="9592"/>
                  </a:lnTo>
                  <a:lnTo>
                    <a:pt x="20495" y="9825"/>
                  </a:lnTo>
                  <a:lnTo>
                    <a:pt x="20431" y="10056"/>
                  </a:lnTo>
                  <a:lnTo>
                    <a:pt x="20363" y="10285"/>
                  </a:lnTo>
                  <a:lnTo>
                    <a:pt x="20294" y="10513"/>
                  </a:lnTo>
                  <a:lnTo>
                    <a:pt x="20223" y="10739"/>
                  </a:lnTo>
                  <a:lnTo>
                    <a:pt x="20150" y="10963"/>
                  </a:lnTo>
                  <a:lnTo>
                    <a:pt x="20074" y="11185"/>
                  </a:lnTo>
                  <a:lnTo>
                    <a:pt x="19997" y="11406"/>
                  </a:lnTo>
                  <a:lnTo>
                    <a:pt x="19917" y="11624"/>
                  </a:lnTo>
                  <a:lnTo>
                    <a:pt x="19836" y="11841"/>
                  </a:lnTo>
                  <a:lnTo>
                    <a:pt x="19752" y="12055"/>
                  </a:lnTo>
                  <a:lnTo>
                    <a:pt x="19667" y="12268"/>
                  </a:lnTo>
                  <a:lnTo>
                    <a:pt x="19580" y="12479"/>
                  </a:lnTo>
                  <a:lnTo>
                    <a:pt x="19491" y="12688"/>
                  </a:lnTo>
                  <a:lnTo>
                    <a:pt x="19400" y="12894"/>
                  </a:lnTo>
                  <a:lnTo>
                    <a:pt x="19307" y="13099"/>
                  </a:lnTo>
                  <a:lnTo>
                    <a:pt x="19212" y="13302"/>
                  </a:lnTo>
                  <a:lnTo>
                    <a:pt x="19116" y="13502"/>
                  </a:lnTo>
                  <a:lnTo>
                    <a:pt x="19018" y="13701"/>
                  </a:lnTo>
                  <a:lnTo>
                    <a:pt x="18919" y="13897"/>
                  </a:lnTo>
                  <a:lnTo>
                    <a:pt x="18817" y="14091"/>
                  </a:lnTo>
                  <a:lnTo>
                    <a:pt x="18714" y="14283"/>
                  </a:lnTo>
                  <a:lnTo>
                    <a:pt x="18610" y="14473"/>
                  </a:lnTo>
                  <a:lnTo>
                    <a:pt x="18504" y="14660"/>
                  </a:lnTo>
                  <a:lnTo>
                    <a:pt x="18396" y="14845"/>
                  </a:lnTo>
                  <a:lnTo>
                    <a:pt x="18287" y="15028"/>
                  </a:lnTo>
                  <a:lnTo>
                    <a:pt x="18176" y="15209"/>
                  </a:lnTo>
                  <a:lnTo>
                    <a:pt x="18064" y="15387"/>
                  </a:lnTo>
                  <a:lnTo>
                    <a:pt x="17951" y="15563"/>
                  </a:lnTo>
                  <a:lnTo>
                    <a:pt x="17836" y="15737"/>
                  </a:lnTo>
                  <a:lnTo>
                    <a:pt x="17719" y="15908"/>
                  </a:lnTo>
                  <a:lnTo>
                    <a:pt x="17602" y="16076"/>
                  </a:lnTo>
                  <a:lnTo>
                    <a:pt x="17483" y="16243"/>
                  </a:lnTo>
                  <a:lnTo>
                    <a:pt x="17363" y="16406"/>
                  </a:lnTo>
                  <a:lnTo>
                    <a:pt x="17241" y="16568"/>
                  </a:lnTo>
                  <a:lnTo>
                    <a:pt x="17118" y="16726"/>
                  </a:lnTo>
                  <a:lnTo>
                    <a:pt x="16994" y="16882"/>
                  </a:lnTo>
                  <a:lnTo>
                    <a:pt x="16869" y="17036"/>
                  </a:lnTo>
                  <a:lnTo>
                    <a:pt x="16743" y="17187"/>
                  </a:lnTo>
                  <a:lnTo>
                    <a:pt x="16616" y="17335"/>
                  </a:lnTo>
                  <a:lnTo>
                    <a:pt x="16487" y="17481"/>
                  </a:lnTo>
                  <a:lnTo>
                    <a:pt x="16358" y="17624"/>
                  </a:lnTo>
                  <a:lnTo>
                    <a:pt x="16227" y="17764"/>
                  </a:lnTo>
                  <a:lnTo>
                    <a:pt x="16096" y="17902"/>
                  </a:lnTo>
                  <a:lnTo>
                    <a:pt x="15963" y="18036"/>
                  </a:lnTo>
                  <a:lnTo>
                    <a:pt x="15830" y="18168"/>
                  </a:lnTo>
                  <a:lnTo>
                    <a:pt x="15695" y="18298"/>
                  </a:lnTo>
                  <a:lnTo>
                    <a:pt x="15560" y="18424"/>
                  </a:lnTo>
                  <a:lnTo>
                    <a:pt x="15424" y="18547"/>
                  </a:lnTo>
                  <a:lnTo>
                    <a:pt x="15287" y="18668"/>
                  </a:lnTo>
                  <a:lnTo>
                    <a:pt x="15149" y="18786"/>
                  </a:lnTo>
                  <a:lnTo>
                    <a:pt x="15011" y="18901"/>
                  </a:lnTo>
                  <a:lnTo>
                    <a:pt x="14871" y="19012"/>
                  </a:lnTo>
                  <a:lnTo>
                    <a:pt x="14731" y="19121"/>
                  </a:lnTo>
                  <a:lnTo>
                    <a:pt x="14591" y="19227"/>
                  </a:lnTo>
                  <a:lnTo>
                    <a:pt x="14449" y="19330"/>
                  </a:lnTo>
                  <a:lnTo>
                    <a:pt x="14307" y="19430"/>
                  </a:lnTo>
                  <a:lnTo>
                    <a:pt x="14165" y="19527"/>
                  </a:lnTo>
                  <a:lnTo>
                    <a:pt x="14022" y="19620"/>
                  </a:lnTo>
                  <a:lnTo>
                    <a:pt x="13878" y="19711"/>
                  </a:lnTo>
                  <a:lnTo>
                    <a:pt x="13734" y="19798"/>
                  </a:lnTo>
                  <a:lnTo>
                    <a:pt x="13589" y="19882"/>
                  </a:lnTo>
                  <a:lnTo>
                    <a:pt x="13444" y="19963"/>
                  </a:lnTo>
                  <a:lnTo>
                    <a:pt x="13299" y="20041"/>
                  </a:lnTo>
                  <a:lnTo>
                    <a:pt x="13153" y="20116"/>
                  </a:lnTo>
                  <a:lnTo>
                    <a:pt x="13006" y="20187"/>
                  </a:lnTo>
                  <a:lnTo>
                    <a:pt x="12860" y="20255"/>
                  </a:lnTo>
                  <a:lnTo>
                    <a:pt x="12713" y="20320"/>
                  </a:lnTo>
                  <a:lnTo>
                    <a:pt x="12566" y="20381"/>
                  </a:lnTo>
                  <a:lnTo>
                    <a:pt x="12418" y="20439"/>
                  </a:lnTo>
                  <a:lnTo>
                    <a:pt x="12270" y="20494"/>
                  </a:lnTo>
                  <a:lnTo>
                    <a:pt x="12123" y="20545"/>
                  </a:lnTo>
                  <a:lnTo>
                    <a:pt x="11974" y="20592"/>
                  </a:lnTo>
                  <a:lnTo>
                    <a:pt x="11826" y="20637"/>
                  </a:lnTo>
                  <a:lnTo>
                    <a:pt x="11678" y="20677"/>
                  </a:lnTo>
                  <a:lnTo>
                    <a:pt x="11529" y="20715"/>
                  </a:lnTo>
                  <a:lnTo>
                    <a:pt x="9423" y="21174"/>
                  </a:lnTo>
                  <a:lnTo>
                    <a:pt x="8677" y="21317"/>
                  </a:lnTo>
                  <a:lnTo>
                    <a:pt x="8068" y="21418"/>
                  </a:lnTo>
                  <a:lnTo>
                    <a:pt x="7606" y="21482"/>
                  </a:lnTo>
                  <a:lnTo>
                    <a:pt x="7139" y="21534"/>
                  </a:lnTo>
                  <a:lnTo>
                    <a:pt x="6833" y="21561"/>
                  </a:lnTo>
                  <a:lnTo>
                    <a:pt x="6834" y="21561"/>
                  </a:lnTo>
                  <a:lnTo>
                    <a:pt x="6512" y="21582"/>
                  </a:lnTo>
                  <a:lnTo>
                    <a:pt x="6197" y="21595"/>
                  </a:lnTo>
                  <a:lnTo>
                    <a:pt x="5881" y="21600"/>
                  </a:lnTo>
                  <a:close/>
                </a:path>
              </a:pathLst>
            </a:custGeom>
            <a:solidFill>
              <a:srgbClr val="B6CCB6">
                <a:alpha val="21998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92" name="Group 92"/>
            <p:cNvGrpSpPr/>
            <p:nvPr/>
          </p:nvGrpSpPr>
          <p:grpSpPr>
            <a:xfrm>
              <a:off x="0" y="532841"/>
              <a:ext cx="4292742" cy="4929552"/>
              <a:chOff x="0" y="0"/>
              <a:chExt cx="4292741" cy="4929550"/>
            </a:xfrm>
          </p:grpSpPr>
          <p:sp>
            <p:nvSpPr>
              <p:cNvPr id="86" name="Shape 86"/>
              <p:cNvSpPr/>
              <p:nvPr/>
            </p:nvSpPr>
            <p:spPr>
              <a:xfrm>
                <a:off x="8560" y="0"/>
                <a:ext cx="4277050" cy="290128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513"/>
                    </a:moveTo>
                    <a:lnTo>
                      <a:pt x="0" y="2210"/>
                    </a:lnTo>
                    <a:lnTo>
                      <a:pt x="178" y="2074"/>
                    </a:lnTo>
                    <a:lnTo>
                      <a:pt x="351" y="1901"/>
                    </a:lnTo>
                    <a:lnTo>
                      <a:pt x="587" y="1708"/>
                    </a:lnTo>
                    <a:lnTo>
                      <a:pt x="822" y="1515"/>
                    </a:lnTo>
                    <a:lnTo>
                      <a:pt x="1293" y="1127"/>
                    </a:lnTo>
                    <a:lnTo>
                      <a:pt x="1530" y="948"/>
                    </a:lnTo>
                    <a:lnTo>
                      <a:pt x="1770" y="784"/>
                    </a:lnTo>
                    <a:lnTo>
                      <a:pt x="1948" y="653"/>
                    </a:lnTo>
                    <a:lnTo>
                      <a:pt x="2192" y="519"/>
                    </a:lnTo>
                    <a:lnTo>
                      <a:pt x="2437" y="399"/>
                    </a:lnTo>
                    <a:lnTo>
                      <a:pt x="2685" y="294"/>
                    </a:lnTo>
                    <a:lnTo>
                      <a:pt x="2934" y="203"/>
                    </a:lnTo>
                    <a:lnTo>
                      <a:pt x="3122" y="145"/>
                    </a:lnTo>
                    <a:lnTo>
                      <a:pt x="3376" y="83"/>
                    </a:lnTo>
                    <a:lnTo>
                      <a:pt x="3631" y="35"/>
                    </a:lnTo>
                    <a:lnTo>
                      <a:pt x="3825" y="20"/>
                    </a:lnTo>
                    <a:lnTo>
                      <a:pt x="4084" y="0"/>
                    </a:lnTo>
                    <a:lnTo>
                      <a:pt x="4282" y="12"/>
                    </a:lnTo>
                    <a:lnTo>
                      <a:pt x="4544" y="20"/>
                    </a:lnTo>
                    <a:lnTo>
                      <a:pt x="4809" y="41"/>
                    </a:lnTo>
                    <a:lnTo>
                      <a:pt x="5012" y="95"/>
                    </a:lnTo>
                    <a:lnTo>
                      <a:pt x="5280" y="143"/>
                    </a:lnTo>
                    <a:lnTo>
                      <a:pt x="5487" y="223"/>
                    </a:lnTo>
                    <a:lnTo>
                      <a:pt x="5696" y="316"/>
                    </a:lnTo>
                    <a:lnTo>
                      <a:pt x="5969" y="404"/>
                    </a:lnTo>
                    <a:lnTo>
                      <a:pt x="6181" y="523"/>
                    </a:lnTo>
                    <a:lnTo>
                      <a:pt x="6458" y="637"/>
                    </a:lnTo>
                    <a:lnTo>
                      <a:pt x="6674" y="782"/>
                    </a:lnTo>
                    <a:lnTo>
                      <a:pt x="6891" y="940"/>
                    </a:lnTo>
                    <a:lnTo>
                      <a:pt x="7324" y="1244"/>
                    </a:lnTo>
                    <a:lnTo>
                      <a:pt x="7541" y="1399"/>
                    </a:lnTo>
                    <a:lnTo>
                      <a:pt x="7759" y="1556"/>
                    </a:lnTo>
                    <a:lnTo>
                      <a:pt x="7977" y="1717"/>
                    </a:lnTo>
                    <a:lnTo>
                      <a:pt x="8195" y="1883"/>
                    </a:lnTo>
                    <a:lnTo>
                      <a:pt x="9081" y="2634"/>
                    </a:lnTo>
                    <a:lnTo>
                      <a:pt x="9587" y="2991"/>
                    </a:lnTo>
                    <a:lnTo>
                      <a:pt x="11801" y="4868"/>
                    </a:lnTo>
                    <a:lnTo>
                      <a:pt x="12086" y="5038"/>
                    </a:lnTo>
                    <a:lnTo>
                      <a:pt x="12750" y="5601"/>
                    </a:lnTo>
                    <a:lnTo>
                      <a:pt x="13413" y="6156"/>
                    </a:lnTo>
                    <a:lnTo>
                      <a:pt x="13856" y="6532"/>
                    </a:lnTo>
                    <a:lnTo>
                      <a:pt x="14300" y="6916"/>
                    </a:lnTo>
                    <a:lnTo>
                      <a:pt x="14460" y="7129"/>
                    </a:lnTo>
                    <a:lnTo>
                      <a:pt x="14682" y="7327"/>
                    </a:lnTo>
                    <a:lnTo>
                      <a:pt x="14905" y="7526"/>
                    </a:lnTo>
                    <a:lnTo>
                      <a:pt x="15129" y="7728"/>
                    </a:lnTo>
                    <a:lnTo>
                      <a:pt x="15290" y="7951"/>
                    </a:lnTo>
                    <a:lnTo>
                      <a:pt x="15514" y="8159"/>
                    </a:lnTo>
                    <a:lnTo>
                      <a:pt x="15738" y="8370"/>
                    </a:lnTo>
                    <a:lnTo>
                      <a:pt x="15900" y="8602"/>
                    </a:lnTo>
                    <a:lnTo>
                      <a:pt x="16126" y="8819"/>
                    </a:lnTo>
                    <a:lnTo>
                      <a:pt x="16289" y="9059"/>
                    </a:lnTo>
                    <a:lnTo>
                      <a:pt x="16515" y="9283"/>
                    </a:lnTo>
                    <a:lnTo>
                      <a:pt x="16679" y="9530"/>
                    </a:lnTo>
                    <a:lnTo>
                      <a:pt x="16907" y="9763"/>
                    </a:lnTo>
                    <a:lnTo>
                      <a:pt x="17238" y="10278"/>
                    </a:lnTo>
                    <a:lnTo>
                      <a:pt x="17467" y="10523"/>
                    </a:lnTo>
                    <a:lnTo>
                      <a:pt x="17634" y="10792"/>
                    </a:lnTo>
                    <a:lnTo>
                      <a:pt x="17970" y="11344"/>
                    </a:lnTo>
                    <a:lnTo>
                      <a:pt x="18139" y="11630"/>
                    </a:lnTo>
                    <a:lnTo>
                      <a:pt x="18989" y="13089"/>
                    </a:lnTo>
                    <a:lnTo>
                      <a:pt x="19097" y="13405"/>
                    </a:lnTo>
                    <a:lnTo>
                      <a:pt x="19611" y="14309"/>
                    </a:lnTo>
                    <a:lnTo>
                      <a:pt x="19720" y="14633"/>
                    </a:lnTo>
                    <a:lnTo>
                      <a:pt x="19892" y="14939"/>
                    </a:lnTo>
                    <a:lnTo>
                      <a:pt x="20002" y="15266"/>
                    </a:lnTo>
                    <a:lnTo>
                      <a:pt x="20174" y="15576"/>
                    </a:lnTo>
                    <a:lnTo>
                      <a:pt x="20284" y="15905"/>
                    </a:lnTo>
                    <a:lnTo>
                      <a:pt x="20457" y="16217"/>
                    </a:lnTo>
                    <a:lnTo>
                      <a:pt x="20567" y="16550"/>
                    </a:lnTo>
                    <a:lnTo>
                      <a:pt x="20740" y="16865"/>
                    </a:lnTo>
                    <a:lnTo>
                      <a:pt x="21299" y="18587"/>
                    </a:lnTo>
                    <a:lnTo>
                      <a:pt x="21600" y="20824"/>
                    </a:lnTo>
                    <a:lnTo>
                      <a:pt x="21574" y="21600"/>
                    </a:lnTo>
                    <a:lnTo>
                      <a:pt x="21222" y="18990"/>
                    </a:lnTo>
                    <a:lnTo>
                      <a:pt x="20998" y="18298"/>
                    </a:lnTo>
                    <a:lnTo>
                      <a:pt x="20950" y="17939"/>
                    </a:lnTo>
                    <a:lnTo>
                      <a:pt x="20839" y="17603"/>
                    </a:lnTo>
                    <a:lnTo>
                      <a:pt x="20666" y="17289"/>
                    </a:lnTo>
                    <a:lnTo>
                      <a:pt x="20447" y="16633"/>
                    </a:lnTo>
                    <a:lnTo>
                      <a:pt x="20275" y="16326"/>
                    </a:lnTo>
                    <a:lnTo>
                      <a:pt x="20166" y="16002"/>
                    </a:lnTo>
                    <a:lnTo>
                      <a:pt x="19994" y="15698"/>
                    </a:lnTo>
                    <a:lnTo>
                      <a:pt x="19886" y="15378"/>
                    </a:lnTo>
                    <a:lnTo>
                      <a:pt x="19544" y="14779"/>
                    </a:lnTo>
                    <a:lnTo>
                      <a:pt x="19436" y="14464"/>
                    </a:lnTo>
                    <a:lnTo>
                      <a:pt x="19265" y="14169"/>
                    </a:lnTo>
                    <a:lnTo>
                      <a:pt x="19158" y="13857"/>
                    </a:lnTo>
                    <a:lnTo>
                      <a:pt x="18479" y="12701"/>
                    </a:lnTo>
                    <a:lnTo>
                      <a:pt x="18373" y="12398"/>
                    </a:lnTo>
                    <a:lnTo>
                      <a:pt x="17699" y="11274"/>
                    </a:lnTo>
                    <a:lnTo>
                      <a:pt x="17531" y="11000"/>
                    </a:lnTo>
                    <a:lnTo>
                      <a:pt x="17301" y="10749"/>
                    </a:lnTo>
                    <a:lnTo>
                      <a:pt x="16969" y="10223"/>
                    </a:lnTo>
                    <a:lnTo>
                      <a:pt x="16803" y="9967"/>
                    </a:lnTo>
                    <a:lnTo>
                      <a:pt x="16576" y="9733"/>
                    </a:lnTo>
                    <a:lnTo>
                      <a:pt x="16411" y="9484"/>
                    </a:lnTo>
                    <a:lnTo>
                      <a:pt x="16185" y="9258"/>
                    </a:lnTo>
                    <a:lnTo>
                      <a:pt x="16022" y="9017"/>
                    </a:lnTo>
                    <a:lnTo>
                      <a:pt x="15796" y="8798"/>
                    </a:lnTo>
                    <a:lnTo>
                      <a:pt x="15571" y="8582"/>
                    </a:lnTo>
                    <a:lnTo>
                      <a:pt x="15409" y="8351"/>
                    </a:lnTo>
                    <a:lnTo>
                      <a:pt x="15184" y="8141"/>
                    </a:lnTo>
                    <a:lnTo>
                      <a:pt x="14960" y="7935"/>
                    </a:lnTo>
                    <a:lnTo>
                      <a:pt x="14800" y="7713"/>
                    </a:lnTo>
                    <a:lnTo>
                      <a:pt x="14576" y="7512"/>
                    </a:lnTo>
                    <a:lnTo>
                      <a:pt x="14354" y="7313"/>
                    </a:lnTo>
                    <a:lnTo>
                      <a:pt x="13909" y="6923"/>
                    </a:lnTo>
                    <a:lnTo>
                      <a:pt x="13465" y="6540"/>
                    </a:lnTo>
                    <a:lnTo>
                      <a:pt x="13306" y="6334"/>
                    </a:lnTo>
                    <a:lnTo>
                      <a:pt x="10654" y="4121"/>
                    </a:lnTo>
                    <a:lnTo>
                      <a:pt x="10434" y="3939"/>
                    </a:lnTo>
                    <a:lnTo>
                      <a:pt x="10150" y="3775"/>
                    </a:lnTo>
                    <a:lnTo>
                      <a:pt x="8165" y="2143"/>
                    </a:lnTo>
                    <a:lnTo>
                      <a:pt x="7727" y="1807"/>
                    </a:lnTo>
                    <a:lnTo>
                      <a:pt x="7509" y="1641"/>
                    </a:lnTo>
                    <a:lnTo>
                      <a:pt x="7291" y="1478"/>
                    </a:lnTo>
                    <a:lnTo>
                      <a:pt x="7073" y="1319"/>
                    </a:lnTo>
                    <a:lnTo>
                      <a:pt x="6856" y="1165"/>
                    </a:lnTo>
                    <a:lnTo>
                      <a:pt x="6638" y="1003"/>
                    </a:lnTo>
                    <a:lnTo>
                      <a:pt x="6359" y="872"/>
                    </a:lnTo>
                    <a:lnTo>
                      <a:pt x="6145" y="737"/>
                    </a:lnTo>
                    <a:lnTo>
                      <a:pt x="5932" y="616"/>
                    </a:lnTo>
                    <a:lnTo>
                      <a:pt x="5659" y="527"/>
                    </a:lnTo>
                    <a:lnTo>
                      <a:pt x="5450" y="433"/>
                    </a:lnTo>
                    <a:lnTo>
                      <a:pt x="5180" y="372"/>
                    </a:lnTo>
                    <a:lnTo>
                      <a:pt x="4975" y="306"/>
                    </a:lnTo>
                    <a:lnTo>
                      <a:pt x="4709" y="274"/>
                    </a:lnTo>
                    <a:lnTo>
                      <a:pt x="4445" y="256"/>
                    </a:lnTo>
                    <a:lnTo>
                      <a:pt x="4246" y="234"/>
                    </a:lnTo>
                    <a:lnTo>
                      <a:pt x="3986" y="245"/>
                    </a:lnTo>
                    <a:lnTo>
                      <a:pt x="3728" y="271"/>
                    </a:lnTo>
                    <a:lnTo>
                      <a:pt x="3535" y="294"/>
                    </a:lnTo>
                    <a:lnTo>
                      <a:pt x="3281" y="350"/>
                    </a:lnTo>
                    <a:lnTo>
                      <a:pt x="3029" y="422"/>
                    </a:lnTo>
                    <a:lnTo>
                      <a:pt x="2779" y="509"/>
                    </a:lnTo>
                    <a:lnTo>
                      <a:pt x="2594" y="594"/>
                    </a:lnTo>
                    <a:lnTo>
                      <a:pt x="2349" y="712"/>
                    </a:lnTo>
                    <a:lnTo>
                      <a:pt x="2105" y="846"/>
                    </a:lnTo>
                    <a:lnTo>
                      <a:pt x="1864" y="996"/>
                    </a:lnTo>
                    <a:lnTo>
                      <a:pt x="1625" y="1163"/>
                    </a:lnTo>
                    <a:lnTo>
                      <a:pt x="1388" y="1345"/>
                    </a:lnTo>
                    <a:lnTo>
                      <a:pt x="1153" y="1544"/>
                    </a:lnTo>
                    <a:lnTo>
                      <a:pt x="918" y="1739"/>
                    </a:lnTo>
                    <a:lnTo>
                      <a:pt x="745" y="1914"/>
                    </a:lnTo>
                    <a:lnTo>
                      <a:pt x="509" y="2106"/>
                    </a:lnTo>
                    <a:lnTo>
                      <a:pt x="273" y="2297"/>
                    </a:lnTo>
                    <a:lnTo>
                      <a:pt x="37" y="2486"/>
                    </a:lnTo>
                    <a:lnTo>
                      <a:pt x="0" y="2513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87" name="Shape 87"/>
              <p:cNvSpPr/>
              <p:nvPr/>
            </p:nvSpPr>
            <p:spPr>
              <a:xfrm>
                <a:off x="4238023" y="2700234"/>
                <a:ext cx="42381" cy="25351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0308" y="21600"/>
                    </a:moveTo>
                    <a:lnTo>
                      <a:pt x="0" y="4496"/>
                    </a:lnTo>
                    <a:lnTo>
                      <a:pt x="1261" y="0"/>
                    </a:lnTo>
                    <a:lnTo>
                      <a:pt x="21600" y="17130"/>
                    </a:lnTo>
                    <a:lnTo>
                      <a:pt x="20308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88" name="Shape 88"/>
              <p:cNvSpPr/>
              <p:nvPr/>
            </p:nvSpPr>
            <p:spPr>
              <a:xfrm>
                <a:off x="4245595" y="2803424"/>
                <a:ext cx="47147" cy="5645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6859" y="21600"/>
                    </a:moveTo>
                    <a:lnTo>
                      <a:pt x="2927" y="15738"/>
                    </a:lnTo>
                    <a:lnTo>
                      <a:pt x="5293" y="11742"/>
                    </a:lnTo>
                    <a:lnTo>
                      <a:pt x="1976" y="7850"/>
                    </a:lnTo>
                    <a:lnTo>
                      <a:pt x="4436" y="3893"/>
                    </a:lnTo>
                    <a:lnTo>
                      <a:pt x="0" y="2026"/>
                    </a:lnTo>
                    <a:lnTo>
                      <a:pt x="1116" y="0"/>
                    </a:lnTo>
                    <a:lnTo>
                      <a:pt x="19341" y="7668"/>
                    </a:lnTo>
                    <a:lnTo>
                      <a:pt x="17045" y="11694"/>
                    </a:lnTo>
                    <a:lnTo>
                      <a:pt x="21600" y="13611"/>
                    </a:lnTo>
                    <a:lnTo>
                      <a:pt x="16859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89" name="Shape 89"/>
              <p:cNvSpPr/>
              <p:nvPr/>
            </p:nvSpPr>
            <p:spPr>
              <a:xfrm>
                <a:off x="12139" y="3264404"/>
                <a:ext cx="4280004" cy="166514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33" y="11238"/>
                    </a:moveTo>
                    <a:lnTo>
                      <a:pt x="0" y="10815"/>
                    </a:lnTo>
                    <a:lnTo>
                      <a:pt x="68" y="10845"/>
                    </a:lnTo>
                    <a:lnTo>
                      <a:pt x="335" y="10921"/>
                    </a:lnTo>
                    <a:lnTo>
                      <a:pt x="603" y="11014"/>
                    </a:lnTo>
                    <a:lnTo>
                      <a:pt x="810" y="11156"/>
                    </a:lnTo>
                    <a:lnTo>
                      <a:pt x="1082" y="11283"/>
                    </a:lnTo>
                    <a:lnTo>
                      <a:pt x="1291" y="11458"/>
                    </a:lnTo>
                    <a:lnTo>
                      <a:pt x="1565" y="11618"/>
                    </a:lnTo>
                    <a:lnTo>
                      <a:pt x="1777" y="11827"/>
                    </a:lnTo>
                    <a:lnTo>
                      <a:pt x="2053" y="12019"/>
                    </a:lnTo>
                    <a:lnTo>
                      <a:pt x="2268" y="12259"/>
                    </a:lnTo>
                    <a:lnTo>
                      <a:pt x="2484" y="12515"/>
                    </a:lnTo>
                    <a:lnTo>
                      <a:pt x="2764" y="12755"/>
                    </a:lnTo>
                    <a:lnTo>
                      <a:pt x="2982" y="13041"/>
                    </a:lnTo>
                    <a:lnTo>
                      <a:pt x="3201" y="13343"/>
                    </a:lnTo>
                    <a:lnTo>
                      <a:pt x="3422" y="13660"/>
                    </a:lnTo>
                    <a:lnTo>
                      <a:pt x="3643" y="13989"/>
                    </a:lnTo>
                    <a:lnTo>
                      <a:pt x="4306" y="14956"/>
                    </a:lnTo>
                    <a:lnTo>
                      <a:pt x="4810" y="15566"/>
                    </a:lnTo>
                    <a:lnTo>
                      <a:pt x="5031" y="15891"/>
                    </a:lnTo>
                    <a:lnTo>
                      <a:pt x="5253" y="16220"/>
                    </a:lnTo>
                    <a:lnTo>
                      <a:pt x="5473" y="16533"/>
                    </a:lnTo>
                    <a:lnTo>
                      <a:pt x="5755" y="16805"/>
                    </a:lnTo>
                    <a:lnTo>
                      <a:pt x="5974" y="17101"/>
                    </a:lnTo>
                    <a:lnTo>
                      <a:pt x="6193" y="17388"/>
                    </a:lnTo>
                    <a:lnTo>
                      <a:pt x="6410" y="17667"/>
                    </a:lnTo>
                    <a:lnTo>
                      <a:pt x="6627" y="17937"/>
                    </a:lnTo>
                    <a:lnTo>
                      <a:pt x="6906" y="18166"/>
                    </a:lnTo>
                    <a:lnTo>
                      <a:pt x="7122" y="18418"/>
                    </a:lnTo>
                    <a:lnTo>
                      <a:pt x="7336" y="18662"/>
                    </a:lnTo>
                    <a:lnTo>
                      <a:pt x="7613" y="18864"/>
                    </a:lnTo>
                    <a:lnTo>
                      <a:pt x="7827" y="19090"/>
                    </a:lnTo>
                    <a:lnTo>
                      <a:pt x="8102" y="19274"/>
                    </a:lnTo>
                    <a:lnTo>
                      <a:pt x="8315" y="19482"/>
                    </a:lnTo>
                    <a:lnTo>
                      <a:pt x="8589" y="19648"/>
                    </a:lnTo>
                    <a:lnTo>
                      <a:pt x="8799" y="19837"/>
                    </a:lnTo>
                    <a:lnTo>
                      <a:pt x="9072" y="19985"/>
                    </a:lnTo>
                    <a:lnTo>
                      <a:pt x="9281" y="20156"/>
                    </a:lnTo>
                    <a:lnTo>
                      <a:pt x="9553" y="20285"/>
                    </a:lnTo>
                    <a:lnTo>
                      <a:pt x="9823" y="20405"/>
                    </a:lnTo>
                    <a:lnTo>
                      <a:pt x="10030" y="20548"/>
                    </a:lnTo>
                    <a:lnTo>
                      <a:pt x="10300" y="20648"/>
                    </a:lnTo>
                    <a:lnTo>
                      <a:pt x="10568" y="20740"/>
                    </a:lnTo>
                    <a:lnTo>
                      <a:pt x="10836" y="20821"/>
                    </a:lnTo>
                    <a:lnTo>
                      <a:pt x="11040" y="20926"/>
                    </a:lnTo>
                    <a:lnTo>
                      <a:pt x="11306" y="20988"/>
                    </a:lnTo>
                    <a:lnTo>
                      <a:pt x="11571" y="21040"/>
                    </a:lnTo>
                    <a:lnTo>
                      <a:pt x="11836" y="21083"/>
                    </a:lnTo>
                    <a:lnTo>
                      <a:pt x="12100" y="21116"/>
                    </a:lnTo>
                    <a:lnTo>
                      <a:pt x="12363" y="21138"/>
                    </a:lnTo>
                    <a:lnTo>
                      <a:pt x="12563" y="21183"/>
                    </a:lnTo>
                    <a:lnTo>
                      <a:pt x="12824" y="21186"/>
                    </a:lnTo>
                    <a:lnTo>
                      <a:pt x="13085" y="21179"/>
                    </a:lnTo>
                    <a:lnTo>
                      <a:pt x="13345" y="21161"/>
                    </a:lnTo>
                    <a:lnTo>
                      <a:pt x="13604" y="21133"/>
                    </a:lnTo>
                    <a:lnTo>
                      <a:pt x="13863" y="21101"/>
                    </a:lnTo>
                    <a:lnTo>
                      <a:pt x="14121" y="21051"/>
                    </a:lnTo>
                    <a:lnTo>
                      <a:pt x="14377" y="20983"/>
                    </a:lnTo>
                    <a:lnTo>
                      <a:pt x="14631" y="20896"/>
                    </a:lnTo>
                    <a:lnTo>
                      <a:pt x="14885" y="20790"/>
                    </a:lnTo>
                    <a:lnTo>
                      <a:pt x="15136" y="20664"/>
                    </a:lnTo>
                    <a:lnTo>
                      <a:pt x="15386" y="20518"/>
                    </a:lnTo>
                    <a:lnTo>
                      <a:pt x="15635" y="20352"/>
                    </a:lnTo>
                    <a:lnTo>
                      <a:pt x="15882" y="20164"/>
                    </a:lnTo>
                    <a:lnTo>
                      <a:pt x="16127" y="19956"/>
                    </a:lnTo>
                    <a:lnTo>
                      <a:pt x="16371" y="19726"/>
                    </a:lnTo>
                    <a:lnTo>
                      <a:pt x="16613" y="19474"/>
                    </a:lnTo>
                    <a:lnTo>
                      <a:pt x="16852" y="19184"/>
                    </a:lnTo>
                    <a:lnTo>
                      <a:pt x="17089" y="18874"/>
                    </a:lnTo>
                    <a:lnTo>
                      <a:pt x="17325" y="18546"/>
                    </a:lnTo>
                    <a:lnTo>
                      <a:pt x="17560" y="18200"/>
                    </a:lnTo>
                    <a:lnTo>
                      <a:pt x="17730" y="17867"/>
                    </a:lnTo>
                    <a:lnTo>
                      <a:pt x="17962" y="17486"/>
                    </a:lnTo>
                    <a:lnTo>
                      <a:pt x="18130" y="17119"/>
                    </a:lnTo>
                    <a:lnTo>
                      <a:pt x="18359" y="16704"/>
                    </a:lnTo>
                    <a:lnTo>
                      <a:pt x="18524" y="16306"/>
                    </a:lnTo>
                    <a:lnTo>
                      <a:pt x="18751" y="15860"/>
                    </a:lnTo>
                    <a:lnTo>
                      <a:pt x="18914" y="15431"/>
                    </a:lnTo>
                    <a:lnTo>
                      <a:pt x="19076" y="14989"/>
                    </a:lnTo>
                    <a:lnTo>
                      <a:pt x="19237" y="14532"/>
                    </a:lnTo>
                    <a:lnTo>
                      <a:pt x="19397" y="14063"/>
                    </a:lnTo>
                    <a:lnTo>
                      <a:pt x="19618" y="13549"/>
                    </a:lnTo>
                    <a:lnTo>
                      <a:pt x="19776" y="13054"/>
                    </a:lnTo>
                    <a:lnTo>
                      <a:pt x="19933" y="12549"/>
                    </a:lnTo>
                    <a:lnTo>
                      <a:pt x="20089" y="12032"/>
                    </a:lnTo>
                    <a:lnTo>
                      <a:pt x="20400" y="10980"/>
                    </a:lnTo>
                    <a:lnTo>
                      <a:pt x="20491" y="10469"/>
                    </a:lnTo>
                    <a:lnTo>
                      <a:pt x="20644" y="9911"/>
                    </a:lnTo>
                    <a:lnTo>
                      <a:pt x="20733" y="9369"/>
                    </a:lnTo>
                    <a:lnTo>
                      <a:pt x="20884" y="8780"/>
                    </a:lnTo>
                    <a:lnTo>
                      <a:pt x="20970" y="8208"/>
                    </a:lnTo>
                    <a:lnTo>
                      <a:pt x="21056" y="7623"/>
                    </a:lnTo>
                    <a:lnTo>
                      <a:pt x="21140" y="7024"/>
                    </a:lnTo>
                    <a:lnTo>
                      <a:pt x="21224" y="6413"/>
                    </a:lnTo>
                    <a:lnTo>
                      <a:pt x="21243" y="5822"/>
                    </a:lnTo>
                    <a:lnTo>
                      <a:pt x="21325" y="5188"/>
                    </a:lnTo>
                    <a:lnTo>
                      <a:pt x="21393" y="2681"/>
                    </a:lnTo>
                    <a:lnTo>
                      <a:pt x="21447" y="0"/>
                    </a:lnTo>
                    <a:lnTo>
                      <a:pt x="21600" y="1980"/>
                    </a:lnTo>
                    <a:lnTo>
                      <a:pt x="21586" y="2645"/>
                    </a:lnTo>
                    <a:lnTo>
                      <a:pt x="21552" y="3896"/>
                    </a:lnTo>
                    <a:lnTo>
                      <a:pt x="21471" y="4543"/>
                    </a:lnTo>
                    <a:lnTo>
                      <a:pt x="21433" y="5746"/>
                    </a:lnTo>
                    <a:lnTo>
                      <a:pt x="21351" y="6366"/>
                    </a:lnTo>
                    <a:lnTo>
                      <a:pt x="21267" y="6975"/>
                    </a:lnTo>
                    <a:lnTo>
                      <a:pt x="21182" y="7574"/>
                    </a:lnTo>
                    <a:lnTo>
                      <a:pt x="21097" y="8161"/>
                    </a:lnTo>
                    <a:lnTo>
                      <a:pt x="21011" y="8735"/>
                    </a:lnTo>
                    <a:lnTo>
                      <a:pt x="20924" y="9297"/>
                    </a:lnTo>
                    <a:lnTo>
                      <a:pt x="20835" y="9846"/>
                    </a:lnTo>
                    <a:lnTo>
                      <a:pt x="20683" y="10412"/>
                    </a:lnTo>
                    <a:lnTo>
                      <a:pt x="20530" y="10964"/>
                    </a:lnTo>
                    <a:lnTo>
                      <a:pt x="20438" y="11469"/>
                    </a:lnTo>
                    <a:lnTo>
                      <a:pt x="20283" y="11997"/>
                    </a:lnTo>
                    <a:lnTo>
                      <a:pt x="20127" y="12518"/>
                    </a:lnTo>
                    <a:lnTo>
                      <a:pt x="19970" y="13030"/>
                    </a:lnTo>
                    <a:lnTo>
                      <a:pt x="19813" y="13533"/>
                    </a:lnTo>
                    <a:lnTo>
                      <a:pt x="19655" y="14025"/>
                    </a:lnTo>
                    <a:lnTo>
                      <a:pt x="19496" y="14506"/>
                    </a:lnTo>
                    <a:lnTo>
                      <a:pt x="19336" y="14976"/>
                    </a:lnTo>
                    <a:lnTo>
                      <a:pt x="19113" y="15464"/>
                    </a:lnTo>
                    <a:lnTo>
                      <a:pt x="18951" y="15906"/>
                    </a:lnTo>
                    <a:lnTo>
                      <a:pt x="18788" y="16334"/>
                    </a:lnTo>
                    <a:lnTo>
                      <a:pt x="18624" y="16747"/>
                    </a:lnTo>
                    <a:lnTo>
                      <a:pt x="18395" y="17176"/>
                    </a:lnTo>
                    <a:lnTo>
                      <a:pt x="18229" y="17555"/>
                    </a:lnTo>
                    <a:lnTo>
                      <a:pt x="17998" y="17948"/>
                    </a:lnTo>
                    <a:lnTo>
                      <a:pt x="17828" y="18291"/>
                    </a:lnTo>
                    <a:lnTo>
                      <a:pt x="17594" y="18646"/>
                    </a:lnTo>
                    <a:lnTo>
                      <a:pt x="17359" y="18981"/>
                    </a:lnTo>
                    <a:lnTo>
                      <a:pt x="17121" y="19294"/>
                    </a:lnTo>
                    <a:lnTo>
                      <a:pt x="16945" y="19553"/>
                    </a:lnTo>
                    <a:lnTo>
                      <a:pt x="16644" y="19875"/>
                    </a:lnTo>
                    <a:lnTo>
                      <a:pt x="16339" y="20166"/>
                    </a:lnTo>
                    <a:lnTo>
                      <a:pt x="16096" y="20400"/>
                    </a:lnTo>
                    <a:lnTo>
                      <a:pt x="15852" y="20620"/>
                    </a:lnTo>
                    <a:lnTo>
                      <a:pt x="15607" y="20833"/>
                    </a:lnTo>
                    <a:lnTo>
                      <a:pt x="15484" y="20942"/>
                    </a:lnTo>
                    <a:lnTo>
                      <a:pt x="15044" y="21167"/>
                    </a:lnTo>
                    <a:lnTo>
                      <a:pt x="14662" y="21299"/>
                    </a:lnTo>
                    <a:lnTo>
                      <a:pt x="14407" y="21372"/>
                    </a:lnTo>
                    <a:lnTo>
                      <a:pt x="14150" y="21435"/>
                    </a:lnTo>
                    <a:lnTo>
                      <a:pt x="13893" y="21489"/>
                    </a:lnTo>
                    <a:lnTo>
                      <a:pt x="13635" y="21532"/>
                    </a:lnTo>
                    <a:lnTo>
                      <a:pt x="13376" y="21564"/>
                    </a:lnTo>
                    <a:lnTo>
                      <a:pt x="13117" y="21587"/>
                    </a:lnTo>
                    <a:lnTo>
                      <a:pt x="12856" y="21600"/>
                    </a:lnTo>
                    <a:lnTo>
                      <a:pt x="12658" y="21571"/>
                    </a:lnTo>
                    <a:lnTo>
                      <a:pt x="12396" y="21563"/>
                    </a:lnTo>
                    <a:lnTo>
                      <a:pt x="12133" y="21546"/>
                    </a:lnTo>
                    <a:lnTo>
                      <a:pt x="11870" y="21519"/>
                    </a:lnTo>
                    <a:lnTo>
                      <a:pt x="11606" y="21483"/>
                    </a:lnTo>
                    <a:lnTo>
                      <a:pt x="11403" y="21404"/>
                    </a:lnTo>
                    <a:lnTo>
                      <a:pt x="11138" y="21347"/>
                    </a:lnTo>
                    <a:lnTo>
                      <a:pt x="10871" y="21281"/>
                    </a:lnTo>
                    <a:lnTo>
                      <a:pt x="10604" y="21206"/>
                    </a:lnTo>
                    <a:lnTo>
                      <a:pt x="10399" y="21088"/>
                    </a:lnTo>
                    <a:lnTo>
                      <a:pt x="10130" y="20993"/>
                    </a:lnTo>
                    <a:lnTo>
                      <a:pt x="9861" y="20889"/>
                    </a:lnTo>
                    <a:lnTo>
                      <a:pt x="9653" y="20743"/>
                    </a:lnTo>
                    <a:lnTo>
                      <a:pt x="9383" y="20620"/>
                    </a:lnTo>
                    <a:lnTo>
                      <a:pt x="9111" y="20487"/>
                    </a:lnTo>
                    <a:lnTo>
                      <a:pt x="8901" y="20313"/>
                    </a:lnTo>
                    <a:lnTo>
                      <a:pt x="8628" y="20161"/>
                    </a:lnTo>
                    <a:lnTo>
                      <a:pt x="8417" y="19969"/>
                    </a:lnTo>
                    <a:lnTo>
                      <a:pt x="8143" y="19799"/>
                    </a:lnTo>
                    <a:lnTo>
                      <a:pt x="7931" y="19588"/>
                    </a:lnTo>
                    <a:lnTo>
                      <a:pt x="7718" y="19367"/>
                    </a:lnTo>
                    <a:lnTo>
                      <a:pt x="7441" y="19170"/>
                    </a:lnTo>
                    <a:lnTo>
                      <a:pt x="7227" y="18931"/>
                    </a:lnTo>
                    <a:lnTo>
                      <a:pt x="6949" y="18716"/>
                    </a:lnTo>
                    <a:lnTo>
                      <a:pt x="6733" y="18459"/>
                    </a:lnTo>
                    <a:lnTo>
                      <a:pt x="6516" y="18194"/>
                    </a:lnTo>
                    <a:lnTo>
                      <a:pt x="6299" y="17920"/>
                    </a:lnTo>
                    <a:lnTo>
                      <a:pt x="6018" y="17669"/>
                    </a:lnTo>
                    <a:lnTo>
                      <a:pt x="5800" y="17377"/>
                    </a:lnTo>
                    <a:lnTo>
                      <a:pt x="5580" y="17077"/>
                    </a:lnTo>
                    <a:lnTo>
                      <a:pt x="5361" y="16772"/>
                    </a:lnTo>
                    <a:lnTo>
                      <a:pt x="5078" y="16493"/>
                    </a:lnTo>
                    <a:lnTo>
                      <a:pt x="4857" y="16177"/>
                    </a:lnTo>
                    <a:lnTo>
                      <a:pt x="4637" y="15856"/>
                    </a:lnTo>
                    <a:lnTo>
                      <a:pt x="4415" y="15531"/>
                    </a:lnTo>
                    <a:lnTo>
                      <a:pt x="4194" y="15201"/>
                    </a:lnTo>
                    <a:lnTo>
                      <a:pt x="3909" y="14899"/>
                    </a:lnTo>
                    <a:lnTo>
                      <a:pt x="3465" y="14220"/>
                    </a:lnTo>
                    <a:lnTo>
                      <a:pt x="3242" y="13876"/>
                    </a:lnTo>
                    <a:lnTo>
                      <a:pt x="3022" y="13557"/>
                    </a:lnTo>
                    <a:lnTo>
                      <a:pt x="2802" y="13254"/>
                    </a:lnTo>
                    <a:lnTo>
                      <a:pt x="2521" y="13000"/>
                    </a:lnTo>
                    <a:lnTo>
                      <a:pt x="2304" y="12731"/>
                    </a:lnTo>
                    <a:lnTo>
                      <a:pt x="2089" y="12478"/>
                    </a:lnTo>
                    <a:lnTo>
                      <a:pt x="1812" y="12274"/>
                    </a:lnTo>
                    <a:lnTo>
                      <a:pt x="1599" y="12056"/>
                    </a:lnTo>
                    <a:lnTo>
                      <a:pt x="1324" y="11886"/>
                    </a:lnTo>
                    <a:lnTo>
                      <a:pt x="1051" y="11734"/>
                    </a:lnTo>
                    <a:lnTo>
                      <a:pt x="842" y="11567"/>
                    </a:lnTo>
                    <a:lnTo>
                      <a:pt x="572" y="11449"/>
                    </a:lnTo>
                    <a:lnTo>
                      <a:pt x="303" y="11350"/>
                    </a:lnTo>
                    <a:lnTo>
                      <a:pt x="98" y="11236"/>
                    </a:lnTo>
                    <a:lnTo>
                      <a:pt x="33" y="11238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90" name="Shape 90"/>
              <p:cNvSpPr/>
              <p:nvPr/>
            </p:nvSpPr>
            <p:spPr>
              <a:xfrm>
                <a:off x="0" y="337501"/>
                <a:ext cx="12700" cy="153716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5965" y="21600"/>
                    </a:moveTo>
                    <a:lnTo>
                      <a:pt x="0" y="30"/>
                    </a:lnTo>
                    <a:lnTo>
                      <a:pt x="21600" y="0"/>
                    </a:lnTo>
                    <a:lnTo>
                      <a:pt x="15965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91" name="Shape 91"/>
              <p:cNvSpPr/>
              <p:nvPr/>
            </p:nvSpPr>
            <p:spPr>
              <a:xfrm>
                <a:off x="5713" y="1874665"/>
                <a:ext cx="12911" cy="225629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1600"/>
                    </a:moveTo>
                    <a:lnTo>
                      <a:pt x="2833" y="0"/>
                    </a:lnTo>
                    <a:lnTo>
                      <a:pt x="10751" y="21285"/>
                    </a:lnTo>
                    <a:lnTo>
                      <a:pt x="21600" y="21598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</p:grpSp>
      </p:grpSp>
      <p:grpSp>
        <p:nvGrpSpPr>
          <p:cNvPr id="105" name="Group 105"/>
          <p:cNvGrpSpPr/>
          <p:nvPr/>
        </p:nvGrpSpPr>
        <p:grpSpPr>
          <a:xfrm>
            <a:off x="10658606" y="5119078"/>
            <a:ext cx="7639669" cy="5169539"/>
            <a:chOff x="0" y="0"/>
            <a:chExt cx="7639668" cy="5169537"/>
          </a:xfrm>
        </p:grpSpPr>
        <p:grpSp>
          <p:nvGrpSpPr>
            <p:cNvPr id="96" name="Group 96"/>
            <p:cNvGrpSpPr/>
            <p:nvPr/>
          </p:nvGrpSpPr>
          <p:grpSpPr>
            <a:xfrm>
              <a:off x="0" y="380001"/>
              <a:ext cx="7632921" cy="4789537"/>
              <a:chOff x="0" y="0"/>
              <a:chExt cx="7632920" cy="4789535"/>
            </a:xfrm>
          </p:grpSpPr>
          <p:sp>
            <p:nvSpPr>
              <p:cNvPr id="94" name="Shape 94"/>
              <p:cNvSpPr/>
              <p:nvPr/>
            </p:nvSpPr>
            <p:spPr>
              <a:xfrm>
                <a:off x="0" y="0"/>
                <a:ext cx="7632921" cy="478953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92" y="15208"/>
                    </a:moveTo>
                    <a:lnTo>
                      <a:pt x="783" y="12741"/>
                    </a:lnTo>
                    <a:lnTo>
                      <a:pt x="911" y="12526"/>
                    </a:lnTo>
                    <a:lnTo>
                      <a:pt x="941" y="12403"/>
                    </a:lnTo>
                    <a:lnTo>
                      <a:pt x="1066" y="12204"/>
                    </a:lnTo>
                    <a:lnTo>
                      <a:pt x="1093" y="12087"/>
                    </a:lnTo>
                    <a:lnTo>
                      <a:pt x="1215" y="11902"/>
                    </a:lnTo>
                    <a:lnTo>
                      <a:pt x="1334" y="11727"/>
                    </a:lnTo>
                    <a:lnTo>
                      <a:pt x="1451" y="11559"/>
                    </a:lnTo>
                    <a:lnTo>
                      <a:pt x="1566" y="11400"/>
                    </a:lnTo>
                    <a:lnTo>
                      <a:pt x="1656" y="11344"/>
                    </a:lnTo>
                    <a:lnTo>
                      <a:pt x="1713" y="11269"/>
                    </a:lnTo>
                    <a:lnTo>
                      <a:pt x="1769" y="11195"/>
                    </a:lnTo>
                    <a:lnTo>
                      <a:pt x="1824" y="11124"/>
                    </a:lnTo>
                    <a:lnTo>
                      <a:pt x="1913" y="11075"/>
                    </a:lnTo>
                    <a:lnTo>
                      <a:pt x="1968" y="11006"/>
                    </a:lnTo>
                    <a:lnTo>
                      <a:pt x="2056" y="10960"/>
                    </a:lnTo>
                    <a:lnTo>
                      <a:pt x="2110" y="10895"/>
                    </a:lnTo>
                    <a:lnTo>
                      <a:pt x="2197" y="10852"/>
                    </a:lnTo>
                    <a:lnTo>
                      <a:pt x="2284" y="10810"/>
                    </a:lnTo>
                    <a:lnTo>
                      <a:pt x="2337" y="10749"/>
                    </a:lnTo>
                    <a:lnTo>
                      <a:pt x="2424" y="10709"/>
                    </a:lnTo>
                    <a:lnTo>
                      <a:pt x="2596" y="10634"/>
                    </a:lnTo>
                    <a:lnTo>
                      <a:pt x="2766" y="10564"/>
                    </a:lnTo>
                    <a:lnTo>
                      <a:pt x="2936" y="10497"/>
                    </a:lnTo>
                    <a:lnTo>
                      <a:pt x="3105" y="10433"/>
                    </a:lnTo>
                    <a:lnTo>
                      <a:pt x="3274" y="10373"/>
                    </a:lnTo>
                    <a:lnTo>
                      <a:pt x="3441" y="10315"/>
                    </a:lnTo>
                    <a:lnTo>
                      <a:pt x="3559" y="10308"/>
                    </a:lnTo>
                    <a:lnTo>
                      <a:pt x="3726" y="10253"/>
                    </a:lnTo>
                    <a:lnTo>
                      <a:pt x="3843" y="10246"/>
                    </a:lnTo>
                    <a:lnTo>
                      <a:pt x="3926" y="10220"/>
                    </a:lnTo>
                    <a:lnTo>
                      <a:pt x="4043" y="10214"/>
                    </a:lnTo>
                    <a:lnTo>
                      <a:pt x="4126" y="10188"/>
                    </a:lnTo>
                    <a:lnTo>
                      <a:pt x="4243" y="10182"/>
                    </a:lnTo>
                    <a:lnTo>
                      <a:pt x="4326" y="10156"/>
                    </a:lnTo>
                    <a:lnTo>
                      <a:pt x="4559" y="10145"/>
                    </a:lnTo>
                    <a:lnTo>
                      <a:pt x="4642" y="10119"/>
                    </a:lnTo>
                    <a:lnTo>
                      <a:pt x="4759" y="10113"/>
                    </a:lnTo>
                    <a:lnTo>
                      <a:pt x="4993" y="10101"/>
                    </a:lnTo>
                    <a:lnTo>
                      <a:pt x="5110" y="10094"/>
                    </a:lnTo>
                    <a:lnTo>
                      <a:pt x="5227" y="10087"/>
                    </a:lnTo>
                    <a:lnTo>
                      <a:pt x="5311" y="10059"/>
                    </a:lnTo>
                    <a:lnTo>
                      <a:pt x="5428" y="10051"/>
                    </a:lnTo>
                    <a:lnTo>
                      <a:pt x="5545" y="10043"/>
                    </a:lnTo>
                    <a:lnTo>
                      <a:pt x="6017" y="10002"/>
                    </a:lnTo>
                    <a:lnTo>
                      <a:pt x="6169" y="10010"/>
                    </a:lnTo>
                    <a:lnTo>
                      <a:pt x="6287" y="9997"/>
                    </a:lnTo>
                    <a:lnTo>
                      <a:pt x="6406" y="9983"/>
                    </a:lnTo>
                    <a:lnTo>
                      <a:pt x="6525" y="9968"/>
                    </a:lnTo>
                    <a:lnTo>
                      <a:pt x="6644" y="9952"/>
                    </a:lnTo>
                    <a:lnTo>
                      <a:pt x="6798" y="9955"/>
                    </a:lnTo>
                    <a:lnTo>
                      <a:pt x="6917" y="9937"/>
                    </a:lnTo>
                    <a:lnTo>
                      <a:pt x="7037" y="9917"/>
                    </a:lnTo>
                    <a:lnTo>
                      <a:pt x="7191" y="9916"/>
                    </a:lnTo>
                    <a:lnTo>
                      <a:pt x="7312" y="9894"/>
                    </a:lnTo>
                    <a:lnTo>
                      <a:pt x="7433" y="9870"/>
                    </a:lnTo>
                    <a:lnTo>
                      <a:pt x="7588" y="9865"/>
                    </a:lnTo>
                    <a:lnTo>
                      <a:pt x="7710" y="9838"/>
                    </a:lnTo>
                    <a:lnTo>
                      <a:pt x="7866" y="9830"/>
                    </a:lnTo>
                    <a:lnTo>
                      <a:pt x="7989" y="9800"/>
                    </a:lnTo>
                    <a:lnTo>
                      <a:pt x="8145" y="9789"/>
                    </a:lnTo>
                    <a:lnTo>
                      <a:pt x="8269" y="9756"/>
                    </a:lnTo>
                    <a:lnTo>
                      <a:pt x="8426" y="9741"/>
                    </a:lnTo>
                    <a:lnTo>
                      <a:pt x="8550" y="9704"/>
                    </a:lnTo>
                    <a:lnTo>
                      <a:pt x="8709" y="9685"/>
                    </a:lnTo>
                    <a:lnTo>
                      <a:pt x="8868" y="9664"/>
                    </a:lnTo>
                    <a:lnTo>
                      <a:pt x="8993" y="9621"/>
                    </a:lnTo>
                    <a:lnTo>
                      <a:pt x="9153" y="9596"/>
                    </a:lnTo>
                    <a:lnTo>
                      <a:pt x="9313" y="9569"/>
                    </a:lnTo>
                    <a:lnTo>
                      <a:pt x="9441" y="9520"/>
                    </a:lnTo>
                    <a:lnTo>
                      <a:pt x="9602" y="9488"/>
                    </a:lnTo>
                    <a:lnTo>
                      <a:pt x="9764" y="9455"/>
                    </a:lnTo>
                    <a:lnTo>
                      <a:pt x="9927" y="9418"/>
                    </a:lnTo>
                    <a:lnTo>
                      <a:pt x="10056" y="9359"/>
                    </a:lnTo>
                    <a:lnTo>
                      <a:pt x="10220" y="9318"/>
                    </a:lnTo>
                    <a:lnTo>
                      <a:pt x="10384" y="9275"/>
                    </a:lnTo>
                    <a:lnTo>
                      <a:pt x="10549" y="9228"/>
                    </a:lnTo>
                    <a:lnTo>
                      <a:pt x="10715" y="9179"/>
                    </a:lnTo>
                    <a:lnTo>
                      <a:pt x="10881" y="9128"/>
                    </a:lnTo>
                    <a:lnTo>
                      <a:pt x="11014" y="9053"/>
                    </a:lnTo>
                    <a:lnTo>
                      <a:pt x="11182" y="8996"/>
                    </a:lnTo>
                    <a:lnTo>
                      <a:pt x="11350" y="8935"/>
                    </a:lnTo>
                    <a:lnTo>
                      <a:pt x="11519" y="8872"/>
                    </a:lnTo>
                    <a:lnTo>
                      <a:pt x="11689" y="8806"/>
                    </a:lnTo>
                    <a:lnTo>
                      <a:pt x="11859" y="8737"/>
                    </a:lnTo>
                    <a:lnTo>
                      <a:pt x="12031" y="8664"/>
                    </a:lnTo>
                    <a:lnTo>
                      <a:pt x="12203" y="8589"/>
                    </a:lnTo>
                    <a:lnTo>
                      <a:pt x="12295" y="8525"/>
                    </a:lnTo>
                    <a:lnTo>
                      <a:pt x="12376" y="8507"/>
                    </a:lnTo>
                    <a:lnTo>
                      <a:pt x="12425" y="8465"/>
                    </a:lnTo>
                    <a:lnTo>
                      <a:pt x="12474" y="8419"/>
                    </a:lnTo>
                    <a:lnTo>
                      <a:pt x="12525" y="8369"/>
                    </a:lnTo>
                    <a:lnTo>
                      <a:pt x="12609" y="8336"/>
                    </a:lnTo>
                    <a:lnTo>
                      <a:pt x="12661" y="8279"/>
                    </a:lnTo>
                    <a:lnTo>
                      <a:pt x="12714" y="8219"/>
                    </a:lnTo>
                    <a:lnTo>
                      <a:pt x="12768" y="8155"/>
                    </a:lnTo>
                    <a:lnTo>
                      <a:pt x="12856" y="8108"/>
                    </a:lnTo>
                    <a:lnTo>
                      <a:pt x="12912" y="8037"/>
                    </a:lnTo>
                    <a:lnTo>
                      <a:pt x="12968" y="7963"/>
                    </a:lnTo>
                    <a:lnTo>
                      <a:pt x="13058" y="7907"/>
                    </a:lnTo>
                    <a:lnTo>
                      <a:pt x="13116" y="7827"/>
                    </a:lnTo>
                    <a:lnTo>
                      <a:pt x="13174" y="7744"/>
                    </a:lnTo>
                    <a:lnTo>
                      <a:pt x="13267" y="7678"/>
                    </a:lnTo>
                    <a:lnTo>
                      <a:pt x="13327" y="7590"/>
                    </a:lnTo>
                    <a:lnTo>
                      <a:pt x="13387" y="7498"/>
                    </a:lnTo>
                    <a:lnTo>
                      <a:pt x="13482" y="7425"/>
                    </a:lnTo>
                    <a:lnTo>
                      <a:pt x="13605" y="7229"/>
                    </a:lnTo>
                    <a:lnTo>
                      <a:pt x="13702" y="7148"/>
                    </a:lnTo>
                    <a:lnTo>
                      <a:pt x="13765" y="7045"/>
                    </a:lnTo>
                    <a:lnTo>
                      <a:pt x="13863" y="6959"/>
                    </a:lnTo>
                    <a:lnTo>
                      <a:pt x="13927" y="6851"/>
                    </a:lnTo>
                    <a:lnTo>
                      <a:pt x="14025" y="6761"/>
                    </a:lnTo>
                    <a:lnTo>
                      <a:pt x="14156" y="6535"/>
                    </a:lnTo>
                    <a:lnTo>
                      <a:pt x="14256" y="6440"/>
                    </a:lnTo>
                    <a:lnTo>
                      <a:pt x="14323" y="6322"/>
                    </a:lnTo>
                    <a:lnTo>
                      <a:pt x="14424" y="6223"/>
                    </a:lnTo>
                    <a:lnTo>
                      <a:pt x="14491" y="6102"/>
                    </a:lnTo>
                    <a:lnTo>
                      <a:pt x="14592" y="6000"/>
                    </a:lnTo>
                    <a:lnTo>
                      <a:pt x="14660" y="5876"/>
                    </a:lnTo>
                    <a:lnTo>
                      <a:pt x="15106" y="5300"/>
                    </a:lnTo>
                    <a:lnTo>
                      <a:pt x="15210" y="5190"/>
                    </a:lnTo>
                    <a:lnTo>
                      <a:pt x="15279" y="5059"/>
                    </a:lnTo>
                    <a:lnTo>
                      <a:pt x="15487" y="4835"/>
                    </a:lnTo>
                    <a:lnTo>
                      <a:pt x="15557" y="4701"/>
                    </a:lnTo>
                    <a:lnTo>
                      <a:pt x="15766" y="4474"/>
                    </a:lnTo>
                    <a:lnTo>
                      <a:pt x="15837" y="4339"/>
                    </a:lnTo>
                    <a:lnTo>
                      <a:pt x="16046" y="4109"/>
                    </a:lnTo>
                    <a:lnTo>
                      <a:pt x="16116" y="3974"/>
                    </a:lnTo>
                    <a:lnTo>
                      <a:pt x="16430" y="3629"/>
                    </a:lnTo>
                    <a:lnTo>
                      <a:pt x="16501" y="3494"/>
                    </a:lnTo>
                    <a:lnTo>
                      <a:pt x="16917" y="3039"/>
                    </a:lnTo>
                    <a:lnTo>
                      <a:pt x="16988" y="2906"/>
                    </a:lnTo>
                    <a:lnTo>
                      <a:pt x="17504" y="2356"/>
                    </a:lnTo>
                    <a:lnTo>
                      <a:pt x="17811" y="2039"/>
                    </a:lnTo>
                    <a:lnTo>
                      <a:pt x="18014" y="1834"/>
                    </a:lnTo>
                    <a:lnTo>
                      <a:pt x="18215" y="1635"/>
                    </a:lnTo>
                    <a:lnTo>
                      <a:pt x="18415" y="1443"/>
                    </a:lnTo>
                    <a:lnTo>
                      <a:pt x="18515" y="1349"/>
                    </a:lnTo>
                    <a:lnTo>
                      <a:pt x="18614" y="1258"/>
                    </a:lnTo>
                    <a:lnTo>
                      <a:pt x="18712" y="1168"/>
                    </a:lnTo>
                    <a:lnTo>
                      <a:pt x="18810" y="1081"/>
                    </a:lnTo>
                    <a:lnTo>
                      <a:pt x="18941" y="1016"/>
                    </a:lnTo>
                    <a:lnTo>
                      <a:pt x="19038" y="933"/>
                    </a:lnTo>
                    <a:lnTo>
                      <a:pt x="19134" y="852"/>
                    </a:lnTo>
                    <a:lnTo>
                      <a:pt x="19230" y="774"/>
                    </a:lnTo>
                    <a:lnTo>
                      <a:pt x="19325" y="698"/>
                    </a:lnTo>
                    <a:lnTo>
                      <a:pt x="19453" y="645"/>
                    </a:lnTo>
                    <a:lnTo>
                      <a:pt x="19547" y="575"/>
                    </a:lnTo>
                    <a:lnTo>
                      <a:pt x="19640" y="507"/>
                    </a:lnTo>
                    <a:lnTo>
                      <a:pt x="19732" y="441"/>
                    </a:lnTo>
                    <a:lnTo>
                      <a:pt x="19858" y="400"/>
                    </a:lnTo>
                    <a:lnTo>
                      <a:pt x="19949" y="340"/>
                    </a:lnTo>
                    <a:lnTo>
                      <a:pt x="20039" y="284"/>
                    </a:lnTo>
                    <a:lnTo>
                      <a:pt x="20162" y="252"/>
                    </a:lnTo>
                    <a:lnTo>
                      <a:pt x="20251" y="202"/>
                    </a:lnTo>
                    <a:lnTo>
                      <a:pt x="20373" y="176"/>
                    </a:lnTo>
                    <a:lnTo>
                      <a:pt x="20460" y="132"/>
                    </a:lnTo>
                    <a:lnTo>
                      <a:pt x="20580" y="113"/>
                    </a:lnTo>
                    <a:lnTo>
                      <a:pt x="20666" y="77"/>
                    </a:lnTo>
                    <a:lnTo>
                      <a:pt x="20751" y="44"/>
                    </a:lnTo>
                    <a:lnTo>
                      <a:pt x="20868" y="36"/>
                    </a:lnTo>
                    <a:lnTo>
                      <a:pt x="20985" y="31"/>
                    </a:lnTo>
                    <a:lnTo>
                      <a:pt x="21067" y="10"/>
                    </a:lnTo>
                    <a:lnTo>
                      <a:pt x="21181" y="13"/>
                    </a:lnTo>
                    <a:lnTo>
                      <a:pt x="21261" y="0"/>
                    </a:lnTo>
                    <a:lnTo>
                      <a:pt x="21374" y="11"/>
                    </a:lnTo>
                    <a:lnTo>
                      <a:pt x="21452" y="6"/>
                    </a:lnTo>
                    <a:lnTo>
                      <a:pt x="21563" y="26"/>
                    </a:lnTo>
                    <a:lnTo>
                      <a:pt x="21600" y="32"/>
                    </a:lnTo>
                    <a:lnTo>
                      <a:pt x="21590" y="21593"/>
                    </a:lnTo>
                    <a:lnTo>
                      <a:pt x="623" y="21600"/>
                    </a:lnTo>
                    <a:lnTo>
                      <a:pt x="600" y="21534"/>
                    </a:lnTo>
                    <a:lnTo>
                      <a:pt x="515" y="21245"/>
                    </a:lnTo>
                    <a:lnTo>
                      <a:pt x="433" y="20946"/>
                    </a:lnTo>
                    <a:lnTo>
                      <a:pt x="353" y="20637"/>
                    </a:lnTo>
                    <a:lnTo>
                      <a:pt x="276" y="20318"/>
                    </a:lnTo>
                    <a:lnTo>
                      <a:pt x="238" y="20155"/>
                    </a:lnTo>
                    <a:lnTo>
                      <a:pt x="201" y="19989"/>
                    </a:lnTo>
                    <a:lnTo>
                      <a:pt x="164" y="19821"/>
                    </a:lnTo>
                    <a:lnTo>
                      <a:pt x="162" y="19670"/>
                    </a:lnTo>
                    <a:lnTo>
                      <a:pt x="126" y="19497"/>
                    </a:lnTo>
                    <a:lnTo>
                      <a:pt x="92" y="19321"/>
                    </a:lnTo>
                    <a:lnTo>
                      <a:pt x="91" y="19163"/>
                    </a:lnTo>
                    <a:lnTo>
                      <a:pt x="57" y="18982"/>
                    </a:lnTo>
                    <a:lnTo>
                      <a:pt x="58" y="18818"/>
                    </a:lnTo>
                    <a:lnTo>
                      <a:pt x="26" y="18632"/>
                    </a:lnTo>
                    <a:lnTo>
                      <a:pt x="30" y="18292"/>
                    </a:lnTo>
                    <a:lnTo>
                      <a:pt x="0" y="18097"/>
                    </a:lnTo>
                    <a:lnTo>
                      <a:pt x="14" y="17559"/>
                    </a:lnTo>
                    <a:lnTo>
                      <a:pt x="33" y="16995"/>
                    </a:lnTo>
                    <a:lnTo>
                      <a:pt x="69" y="16205"/>
                    </a:lnTo>
                    <a:lnTo>
                      <a:pt x="113" y="16021"/>
                    </a:lnTo>
                    <a:lnTo>
                      <a:pt x="137" y="15597"/>
                    </a:lnTo>
                    <a:lnTo>
                      <a:pt x="182" y="15411"/>
                    </a:lnTo>
                    <a:lnTo>
                      <a:pt x="192" y="15208"/>
                    </a:lnTo>
                    <a:close/>
                  </a:path>
                </a:pathLst>
              </a:custGeom>
              <a:solidFill>
                <a:srgbClr val="B6CCB6">
                  <a:alpha val="21998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95" name="Shape 95"/>
              <p:cNvSpPr/>
              <p:nvPr/>
            </p:nvSpPr>
            <p:spPr>
              <a:xfrm>
                <a:off x="97832" y="2884036"/>
                <a:ext cx="156367" cy="40959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370" y="19353"/>
                    </a:moveTo>
                    <a:lnTo>
                      <a:pt x="18357" y="1365"/>
                    </a:lnTo>
                    <a:lnTo>
                      <a:pt x="21600" y="0"/>
                    </a:lnTo>
                    <a:lnTo>
                      <a:pt x="0" y="21600"/>
                    </a:lnTo>
                    <a:lnTo>
                      <a:pt x="370" y="19353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</p:grpSp>
        <p:grpSp>
          <p:nvGrpSpPr>
            <p:cNvPr id="104" name="Group 104"/>
            <p:cNvGrpSpPr/>
            <p:nvPr/>
          </p:nvGrpSpPr>
          <p:grpSpPr>
            <a:xfrm>
              <a:off x="507428" y="0"/>
              <a:ext cx="7132241" cy="4972139"/>
              <a:chOff x="0" y="0"/>
              <a:chExt cx="7132239" cy="4972138"/>
            </a:xfrm>
          </p:grpSpPr>
          <p:sp>
            <p:nvSpPr>
              <p:cNvPr id="97" name="Shape 97"/>
              <p:cNvSpPr/>
              <p:nvPr/>
            </p:nvSpPr>
            <p:spPr>
              <a:xfrm>
                <a:off x="0" y="0"/>
                <a:ext cx="6981025" cy="44513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266" y="21600"/>
                    </a:moveTo>
                    <a:lnTo>
                      <a:pt x="777" y="20792"/>
                    </a:lnTo>
                    <a:lnTo>
                      <a:pt x="630" y="20370"/>
                    </a:lnTo>
                    <a:lnTo>
                      <a:pt x="529" y="20204"/>
                    </a:lnTo>
                    <a:lnTo>
                      <a:pt x="457" y="19996"/>
                    </a:lnTo>
                    <a:lnTo>
                      <a:pt x="415" y="19747"/>
                    </a:lnTo>
                    <a:lnTo>
                      <a:pt x="277" y="19339"/>
                    </a:lnTo>
                    <a:lnTo>
                      <a:pt x="237" y="19096"/>
                    </a:lnTo>
                    <a:lnTo>
                      <a:pt x="171" y="18897"/>
                    </a:lnTo>
                    <a:lnTo>
                      <a:pt x="149" y="18681"/>
                    </a:lnTo>
                    <a:lnTo>
                      <a:pt x="98" y="18508"/>
                    </a:lnTo>
                    <a:lnTo>
                      <a:pt x="54" y="18077"/>
                    </a:lnTo>
                    <a:lnTo>
                      <a:pt x="23" y="17848"/>
                    </a:lnTo>
                    <a:lnTo>
                      <a:pt x="0" y="17630"/>
                    </a:lnTo>
                    <a:lnTo>
                      <a:pt x="13" y="17383"/>
                    </a:lnTo>
                    <a:lnTo>
                      <a:pt x="34" y="17149"/>
                    </a:lnTo>
                    <a:lnTo>
                      <a:pt x="63" y="16929"/>
                    </a:lnTo>
                    <a:lnTo>
                      <a:pt x="101" y="16724"/>
                    </a:lnTo>
                    <a:lnTo>
                      <a:pt x="177" y="16491"/>
                    </a:lnTo>
                    <a:lnTo>
                      <a:pt x="262" y="16274"/>
                    </a:lnTo>
                    <a:lnTo>
                      <a:pt x="329" y="16115"/>
                    </a:lnTo>
                    <a:lnTo>
                      <a:pt x="434" y="15931"/>
                    </a:lnTo>
                    <a:lnTo>
                      <a:pt x="550" y="15764"/>
                    </a:lnTo>
                    <a:lnTo>
                      <a:pt x="670" y="15605"/>
                    </a:lnTo>
                    <a:lnTo>
                      <a:pt x="793" y="15450"/>
                    </a:lnTo>
                    <a:lnTo>
                      <a:pt x="917" y="15297"/>
                    </a:lnTo>
                    <a:lnTo>
                      <a:pt x="1043" y="15147"/>
                    </a:lnTo>
                    <a:lnTo>
                      <a:pt x="1143" y="15043"/>
                    </a:lnTo>
                    <a:lnTo>
                      <a:pt x="1273" y="14900"/>
                    </a:lnTo>
                    <a:lnTo>
                      <a:pt x="1405" y="14760"/>
                    </a:lnTo>
                    <a:lnTo>
                      <a:pt x="1538" y="14623"/>
                    </a:lnTo>
                    <a:lnTo>
                      <a:pt x="1674" y="14489"/>
                    </a:lnTo>
                    <a:lnTo>
                      <a:pt x="1783" y="14400"/>
                    </a:lnTo>
                    <a:lnTo>
                      <a:pt x="1922" y="14272"/>
                    </a:lnTo>
                    <a:lnTo>
                      <a:pt x="2064" y="14148"/>
                    </a:lnTo>
                    <a:lnTo>
                      <a:pt x="2207" y="14026"/>
                    </a:lnTo>
                    <a:lnTo>
                      <a:pt x="2323" y="13950"/>
                    </a:lnTo>
                    <a:lnTo>
                      <a:pt x="2467" y="13829"/>
                    </a:lnTo>
                    <a:lnTo>
                      <a:pt x="2609" y="13706"/>
                    </a:lnTo>
                    <a:lnTo>
                      <a:pt x="2751" y="13581"/>
                    </a:lnTo>
                    <a:lnTo>
                      <a:pt x="2862" y="13497"/>
                    </a:lnTo>
                    <a:lnTo>
                      <a:pt x="3001" y="13369"/>
                    </a:lnTo>
                    <a:lnTo>
                      <a:pt x="3139" y="13238"/>
                    </a:lnTo>
                    <a:lnTo>
                      <a:pt x="3276" y="13106"/>
                    </a:lnTo>
                    <a:lnTo>
                      <a:pt x="3411" y="12972"/>
                    </a:lnTo>
                    <a:lnTo>
                      <a:pt x="3545" y="12835"/>
                    </a:lnTo>
                    <a:lnTo>
                      <a:pt x="3650" y="12740"/>
                    </a:lnTo>
                    <a:lnTo>
                      <a:pt x="3782" y="12600"/>
                    </a:lnTo>
                    <a:lnTo>
                      <a:pt x="3913" y="12458"/>
                    </a:lnTo>
                    <a:lnTo>
                      <a:pt x="4042" y="12314"/>
                    </a:lnTo>
                    <a:lnTo>
                      <a:pt x="4171" y="12168"/>
                    </a:lnTo>
                    <a:lnTo>
                      <a:pt x="4298" y="12020"/>
                    </a:lnTo>
                    <a:lnTo>
                      <a:pt x="4424" y="11870"/>
                    </a:lnTo>
                    <a:lnTo>
                      <a:pt x="4549" y="11719"/>
                    </a:lnTo>
                    <a:lnTo>
                      <a:pt x="4673" y="11565"/>
                    </a:lnTo>
                    <a:lnTo>
                      <a:pt x="4767" y="11452"/>
                    </a:lnTo>
                    <a:lnTo>
                      <a:pt x="4888" y="11294"/>
                    </a:lnTo>
                    <a:lnTo>
                      <a:pt x="5008" y="11135"/>
                    </a:lnTo>
                    <a:lnTo>
                      <a:pt x="5127" y="10973"/>
                    </a:lnTo>
                    <a:lnTo>
                      <a:pt x="5245" y="10809"/>
                    </a:lnTo>
                    <a:lnTo>
                      <a:pt x="5361" y="10644"/>
                    </a:lnTo>
                    <a:lnTo>
                      <a:pt x="5477" y="10477"/>
                    </a:lnTo>
                    <a:lnTo>
                      <a:pt x="5591" y="10307"/>
                    </a:lnTo>
                    <a:lnTo>
                      <a:pt x="5704" y="10136"/>
                    </a:lnTo>
                    <a:lnTo>
                      <a:pt x="5816" y="9962"/>
                    </a:lnTo>
                    <a:lnTo>
                      <a:pt x="5923" y="9782"/>
                    </a:lnTo>
                    <a:lnTo>
                      <a:pt x="6028" y="9597"/>
                    </a:lnTo>
                    <a:lnTo>
                      <a:pt x="6129" y="9406"/>
                    </a:lnTo>
                    <a:lnTo>
                      <a:pt x="6228" y="9211"/>
                    </a:lnTo>
                    <a:lnTo>
                      <a:pt x="6323" y="9011"/>
                    </a:lnTo>
                    <a:lnTo>
                      <a:pt x="6416" y="8805"/>
                    </a:lnTo>
                    <a:lnTo>
                      <a:pt x="6505" y="8595"/>
                    </a:lnTo>
                    <a:lnTo>
                      <a:pt x="6563" y="8422"/>
                    </a:lnTo>
                    <a:lnTo>
                      <a:pt x="6646" y="8201"/>
                    </a:lnTo>
                    <a:lnTo>
                      <a:pt x="6726" y="7976"/>
                    </a:lnTo>
                    <a:lnTo>
                      <a:pt x="6803" y="7745"/>
                    </a:lnTo>
                    <a:lnTo>
                      <a:pt x="6886" y="7523"/>
                    </a:lnTo>
                    <a:lnTo>
                      <a:pt x="6968" y="7301"/>
                    </a:lnTo>
                    <a:lnTo>
                      <a:pt x="7022" y="7122"/>
                    </a:lnTo>
                    <a:lnTo>
                      <a:pt x="7104" y="6899"/>
                    </a:lnTo>
                    <a:lnTo>
                      <a:pt x="7186" y="6677"/>
                    </a:lnTo>
                    <a:lnTo>
                      <a:pt x="7268" y="6454"/>
                    </a:lnTo>
                    <a:lnTo>
                      <a:pt x="7321" y="6273"/>
                    </a:lnTo>
                    <a:lnTo>
                      <a:pt x="7402" y="6050"/>
                    </a:lnTo>
                    <a:lnTo>
                      <a:pt x="7484" y="5826"/>
                    </a:lnTo>
                    <a:lnTo>
                      <a:pt x="7565" y="5602"/>
                    </a:lnTo>
                    <a:lnTo>
                      <a:pt x="7646" y="5378"/>
                    </a:lnTo>
                    <a:lnTo>
                      <a:pt x="7698" y="5196"/>
                    </a:lnTo>
                    <a:lnTo>
                      <a:pt x="7779" y="4971"/>
                    </a:lnTo>
                    <a:lnTo>
                      <a:pt x="7859" y="4746"/>
                    </a:lnTo>
                    <a:lnTo>
                      <a:pt x="7939" y="4521"/>
                    </a:lnTo>
                    <a:lnTo>
                      <a:pt x="7991" y="4337"/>
                    </a:lnTo>
                    <a:lnTo>
                      <a:pt x="8071" y="4111"/>
                    </a:lnTo>
                    <a:lnTo>
                      <a:pt x="8150" y="3885"/>
                    </a:lnTo>
                    <a:lnTo>
                      <a:pt x="8230" y="3658"/>
                    </a:lnTo>
                    <a:lnTo>
                      <a:pt x="8309" y="3430"/>
                    </a:lnTo>
                    <a:lnTo>
                      <a:pt x="8359" y="3245"/>
                    </a:lnTo>
                    <a:lnTo>
                      <a:pt x="8438" y="3018"/>
                    </a:lnTo>
                    <a:lnTo>
                      <a:pt x="8523" y="2799"/>
                    </a:lnTo>
                    <a:lnTo>
                      <a:pt x="8612" y="2589"/>
                    </a:lnTo>
                    <a:lnTo>
                      <a:pt x="8706" y="2386"/>
                    </a:lnTo>
                    <a:lnTo>
                      <a:pt x="8805" y="2192"/>
                    </a:lnTo>
                    <a:lnTo>
                      <a:pt x="8880" y="2047"/>
                    </a:lnTo>
                    <a:lnTo>
                      <a:pt x="8989" y="1869"/>
                    </a:lnTo>
                    <a:lnTo>
                      <a:pt x="9102" y="1698"/>
                    </a:lnTo>
                    <a:lnTo>
                      <a:pt x="9192" y="1577"/>
                    </a:lnTo>
                    <a:lnTo>
                      <a:pt x="9314" y="1422"/>
                    </a:lnTo>
                    <a:lnTo>
                      <a:pt x="9441" y="1274"/>
                    </a:lnTo>
                    <a:lnTo>
                      <a:pt x="9545" y="1176"/>
                    </a:lnTo>
                    <a:lnTo>
                      <a:pt x="9681" y="1043"/>
                    </a:lnTo>
                    <a:lnTo>
                      <a:pt x="9793" y="960"/>
                    </a:lnTo>
                    <a:lnTo>
                      <a:pt x="9939" y="842"/>
                    </a:lnTo>
                    <a:lnTo>
                      <a:pt x="10060" y="774"/>
                    </a:lnTo>
                    <a:lnTo>
                      <a:pt x="10214" y="670"/>
                    </a:lnTo>
                    <a:lnTo>
                      <a:pt x="10344" y="617"/>
                    </a:lnTo>
                    <a:lnTo>
                      <a:pt x="10478" y="570"/>
                    </a:lnTo>
                    <a:lnTo>
                      <a:pt x="10645" y="488"/>
                    </a:lnTo>
                    <a:lnTo>
                      <a:pt x="10788" y="455"/>
                    </a:lnTo>
                    <a:lnTo>
                      <a:pt x="10964" y="387"/>
                    </a:lnTo>
                    <a:lnTo>
                      <a:pt x="11262" y="342"/>
                    </a:lnTo>
                    <a:lnTo>
                      <a:pt x="11412" y="321"/>
                    </a:lnTo>
                    <a:lnTo>
                      <a:pt x="11563" y="303"/>
                    </a:lnTo>
                    <a:lnTo>
                      <a:pt x="11716" y="287"/>
                    </a:lnTo>
                    <a:lnTo>
                      <a:pt x="14494" y="42"/>
                    </a:lnTo>
                    <a:lnTo>
                      <a:pt x="14810" y="26"/>
                    </a:lnTo>
                    <a:lnTo>
                      <a:pt x="15127" y="13"/>
                    </a:lnTo>
                    <a:lnTo>
                      <a:pt x="15447" y="4"/>
                    </a:lnTo>
                    <a:lnTo>
                      <a:pt x="15608" y="1"/>
                    </a:lnTo>
                    <a:lnTo>
                      <a:pt x="15770" y="0"/>
                    </a:lnTo>
                    <a:lnTo>
                      <a:pt x="15933" y="0"/>
                    </a:lnTo>
                    <a:lnTo>
                      <a:pt x="16096" y="2"/>
                    </a:lnTo>
                    <a:lnTo>
                      <a:pt x="16261" y="5"/>
                    </a:lnTo>
                    <a:lnTo>
                      <a:pt x="16398" y="53"/>
                    </a:lnTo>
                    <a:lnTo>
                      <a:pt x="16565" y="60"/>
                    </a:lnTo>
                    <a:lnTo>
                      <a:pt x="16733" y="69"/>
                    </a:lnTo>
                    <a:lnTo>
                      <a:pt x="16874" y="123"/>
                    </a:lnTo>
                    <a:lnTo>
                      <a:pt x="17045" y="137"/>
                    </a:lnTo>
                    <a:lnTo>
                      <a:pt x="17189" y="195"/>
                    </a:lnTo>
                    <a:lnTo>
                      <a:pt x="17363" y="213"/>
                    </a:lnTo>
                    <a:lnTo>
                      <a:pt x="17510" y="277"/>
                    </a:lnTo>
                    <a:lnTo>
                      <a:pt x="17658" y="343"/>
                    </a:lnTo>
                    <a:lnTo>
                      <a:pt x="17808" y="412"/>
                    </a:lnTo>
                    <a:lnTo>
                      <a:pt x="17989" y="441"/>
                    </a:lnTo>
                    <a:lnTo>
                      <a:pt x="18138" y="508"/>
                    </a:lnTo>
                    <a:lnTo>
                      <a:pt x="18259" y="619"/>
                    </a:lnTo>
                    <a:lnTo>
                      <a:pt x="19017" y="975"/>
                    </a:lnTo>
                    <a:lnTo>
                      <a:pt x="19141" y="1092"/>
                    </a:lnTo>
                    <a:lnTo>
                      <a:pt x="19450" y="1243"/>
                    </a:lnTo>
                    <a:lnTo>
                      <a:pt x="19576" y="1362"/>
                    </a:lnTo>
                    <a:lnTo>
                      <a:pt x="19732" y="1440"/>
                    </a:lnTo>
                    <a:lnTo>
                      <a:pt x="19987" y="1683"/>
                    </a:lnTo>
                    <a:lnTo>
                      <a:pt x="20144" y="1763"/>
                    </a:lnTo>
                    <a:lnTo>
                      <a:pt x="20402" y="2010"/>
                    </a:lnTo>
                    <a:lnTo>
                      <a:pt x="20560" y="2092"/>
                    </a:lnTo>
                    <a:lnTo>
                      <a:pt x="20691" y="2218"/>
                    </a:lnTo>
                    <a:lnTo>
                      <a:pt x="20794" y="2389"/>
                    </a:lnTo>
                    <a:lnTo>
                      <a:pt x="20927" y="2518"/>
                    </a:lnTo>
                    <a:lnTo>
                      <a:pt x="21450" y="3382"/>
                    </a:lnTo>
                    <a:lnTo>
                      <a:pt x="21600" y="3808"/>
                    </a:lnTo>
                    <a:lnTo>
                      <a:pt x="20869" y="2602"/>
                    </a:lnTo>
                    <a:lnTo>
                      <a:pt x="20354" y="2109"/>
                    </a:lnTo>
                    <a:lnTo>
                      <a:pt x="20220" y="1978"/>
                    </a:lnTo>
                    <a:lnTo>
                      <a:pt x="20059" y="1890"/>
                    </a:lnTo>
                    <a:lnTo>
                      <a:pt x="19926" y="1761"/>
                    </a:lnTo>
                    <a:lnTo>
                      <a:pt x="19766" y="1675"/>
                    </a:lnTo>
                    <a:lnTo>
                      <a:pt x="19635" y="1548"/>
                    </a:lnTo>
                    <a:lnTo>
                      <a:pt x="19317" y="1382"/>
                    </a:lnTo>
                    <a:lnTo>
                      <a:pt x="19188" y="1258"/>
                    </a:lnTo>
                    <a:lnTo>
                      <a:pt x="18718" y="1019"/>
                    </a:lnTo>
                    <a:lnTo>
                      <a:pt x="18591" y="899"/>
                    </a:lnTo>
                    <a:lnTo>
                      <a:pt x="17976" y="599"/>
                    </a:lnTo>
                    <a:lnTo>
                      <a:pt x="17827" y="533"/>
                    </a:lnTo>
                    <a:lnTo>
                      <a:pt x="17652" y="512"/>
                    </a:lnTo>
                    <a:lnTo>
                      <a:pt x="17506" y="451"/>
                    </a:lnTo>
                    <a:lnTo>
                      <a:pt x="17362" y="392"/>
                    </a:lnTo>
                    <a:lnTo>
                      <a:pt x="17220" y="336"/>
                    </a:lnTo>
                    <a:lnTo>
                      <a:pt x="17050" y="324"/>
                    </a:lnTo>
                    <a:lnTo>
                      <a:pt x="16911" y="272"/>
                    </a:lnTo>
                    <a:lnTo>
                      <a:pt x="16743" y="265"/>
                    </a:lnTo>
                    <a:lnTo>
                      <a:pt x="16606" y="217"/>
                    </a:lnTo>
                    <a:lnTo>
                      <a:pt x="16441" y="213"/>
                    </a:lnTo>
                    <a:lnTo>
                      <a:pt x="16306" y="169"/>
                    </a:lnTo>
                    <a:lnTo>
                      <a:pt x="16144" y="169"/>
                    </a:lnTo>
                    <a:lnTo>
                      <a:pt x="15982" y="171"/>
                    </a:lnTo>
                    <a:lnTo>
                      <a:pt x="15850" y="132"/>
                    </a:lnTo>
                    <a:lnTo>
                      <a:pt x="15690" y="136"/>
                    </a:lnTo>
                    <a:lnTo>
                      <a:pt x="15531" y="142"/>
                    </a:lnTo>
                    <a:lnTo>
                      <a:pt x="15373" y="149"/>
                    </a:lnTo>
                    <a:lnTo>
                      <a:pt x="15215" y="158"/>
                    </a:lnTo>
                    <a:lnTo>
                      <a:pt x="15058" y="167"/>
                    </a:lnTo>
                    <a:lnTo>
                      <a:pt x="14931" y="135"/>
                    </a:lnTo>
                    <a:lnTo>
                      <a:pt x="14620" y="159"/>
                    </a:lnTo>
                    <a:lnTo>
                      <a:pt x="13992" y="196"/>
                    </a:lnTo>
                    <a:lnTo>
                      <a:pt x="13807" y="248"/>
                    </a:lnTo>
                    <a:lnTo>
                      <a:pt x="12869" y="311"/>
                    </a:lnTo>
                    <a:lnTo>
                      <a:pt x="12061" y="409"/>
                    </a:lnTo>
                    <a:lnTo>
                      <a:pt x="11749" y="431"/>
                    </a:lnTo>
                    <a:lnTo>
                      <a:pt x="11442" y="460"/>
                    </a:lnTo>
                    <a:lnTo>
                      <a:pt x="11289" y="477"/>
                    </a:lnTo>
                    <a:lnTo>
                      <a:pt x="11138" y="495"/>
                    </a:lnTo>
                    <a:lnTo>
                      <a:pt x="10988" y="516"/>
                    </a:lnTo>
                    <a:lnTo>
                      <a:pt x="10811" y="582"/>
                    </a:lnTo>
                    <a:lnTo>
                      <a:pt x="10667" y="612"/>
                    </a:lnTo>
                    <a:lnTo>
                      <a:pt x="10499" y="693"/>
                    </a:lnTo>
                    <a:lnTo>
                      <a:pt x="10364" y="738"/>
                    </a:lnTo>
                    <a:lnTo>
                      <a:pt x="10205" y="834"/>
                    </a:lnTo>
                    <a:lnTo>
                      <a:pt x="10079" y="895"/>
                    </a:lnTo>
                    <a:lnTo>
                      <a:pt x="9930" y="1006"/>
                    </a:lnTo>
                    <a:lnTo>
                      <a:pt x="9814" y="1083"/>
                    </a:lnTo>
                    <a:lnTo>
                      <a:pt x="9674" y="1210"/>
                    </a:lnTo>
                    <a:lnTo>
                      <a:pt x="9539" y="1345"/>
                    </a:lnTo>
                    <a:lnTo>
                      <a:pt x="9437" y="1446"/>
                    </a:lnTo>
                    <a:lnTo>
                      <a:pt x="9313" y="1598"/>
                    </a:lnTo>
                    <a:lnTo>
                      <a:pt x="9193" y="1758"/>
                    </a:lnTo>
                    <a:lnTo>
                      <a:pt x="9106" y="1884"/>
                    </a:lnTo>
                    <a:lnTo>
                      <a:pt x="8997" y="2060"/>
                    </a:lnTo>
                    <a:lnTo>
                      <a:pt x="8892" y="2246"/>
                    </a:lnTo>
                    <a:lnTo>
                      <a:pt x="8793" y="2440"/>
                    </a:lnTo>
                    <a:lnTo>
                      <a:pt x="8699" y="2643"/>
                    </a:lnTo>
                    <a:lnTo>
                      <a:pt x="8639" y="2812"/>
                    </a:lnTo>
                    <a:lnTo>
                      <a:pt x="8555" y="3032"/>
                    </a:lnTo>
                    <a:lnTo>
                      <a:pt x="8478" y="3262"/>
                    </a:lnTo>
                    <a:lnTo>
                      <a:pt x="8400" y="3491"/>
                    </a:lnTo>
                    <a:lnTo>
                      <a:pt x="8321" y="3719"/>
                    </a:lnTo>
                    <a:lnTo>
                      <a:pt x="8242" y="3946"/>
                    </a:lnTo>
                    <a:lnTo>
                      <a:pt x="8162" y="4173"/>
                    </a:lnTo>
                    <a:lnTo>
                      <a:pt x="8082" y="4399"/>
                    </a:lnTo>
                    <a:lnTo>
                      <a:pt x="8030" y="4582"/>
                    </a:lnTo>
                    <a:lnTo>
                      <a:pt x="7950" y="4806"/>
                    </a:lnTo>
                    <a:lnTo>
                      <a:pt x="7869" y="5031"/>
                    </a:lnTo>
                    <a:lnTo>
                      <a:pt x="7788" y="5256"/>
                    </a:lnTo>
                    <a:lnTo>
                      <a:pt x="7574" y="5886"/>
                    </a:lnTo>
                    <a:lnTo>
                      <a:pt x="7493" y="6110"/>
                    </a:lnTo>
                    <a:lnTo>
                      <a:pt x="7412" y="6334"/>
                    </a:lnTo>
                    <a:lnTo>
                      <a:pt x="7331" y="6559"/>
                    </a:lnTo>
                    <a:lnTo>
                      <a:pt x="7251" y="6784"/>
                    </a:lnTo>
                    <a:lnTo>
                      <a:pt x="7171" y="7010"/>
                    </a:lnTo>
                    <a:lnTo>
                      <a:pt x="7119" y="7193"/>
                    </a:lnTo>
                    <a:lnTo>
                      <a:pt x="7040" y="7420"/>
                    </a:lnTo>
                    <a:lnTo>
                      <a:pt x="6960" y="7646"/>
                    </a:lnTo>
                    <a:lnTo>
                      <a:pt x="6879" y="7870"/>
                    </a:lnTo>
                    <a:lnTo>
                      <a:pt x="6825" y="8050"/>
                    </a:lnTo>
                    <a:lnTo>
                      <a:pt x="6741" y="8269"/>
                    </a:lnTo>
                    <a:lnTo>
                      <a:pt x="6656" y="8486"/>
                    </a:lnTo>
                    <a:lnTo>
                      <a:pt x="6597" y="8657"/>
                    </a:lnTo>
                    <a:lnTo>
                      <a:pt x="6507" y="8867"/>
                    </a:lnTo>
                    <a:lnTo>
                      <a:pt x="6416" y="9074"/>
                    </a:lnTo>
                    <a:lnTo>
                      <a:pt x="6322" y="9278"/>
                    </a:lnTo>
                    <a:lnTo>
                      <a:pt x="6255" y="9434"/>
                    </a:lnTo>
                    <a:lnTo>
                      <a:pt x="6156" y="9629"/>
                    </a:lnTo>
                    <a:lnTo>
                      <a:pt x="6055" y="9820"/>
                    </a:lnTo>
                    <a:lnTo>
                      <a:pt x="5950" y="10006"/>
                    </a:lnTo>
                    <a:lnTo>
                      <a:pt x="5843" y="10186"/>
                    </a:lnTo>
                    <a:lnTo>
                      <a:pt x="5733" y="10362"/>
                    </a:lnTo>
                    <a:lnTo>
                      <a:pt x="5619" y="10532"/>
                    </a:lnTo>
                    <a:lnTo>
                      <a:pt x="5503" y="10699"/>
                    </a:lnTo>
                    <a:lnTo>
                      <a:pt x="5386" y="10864"/>
                    </a:lnTo>
                    <a:lnTo>
                      <a:pt x="5269" y="11028"/>
                    </a:lnTo>
                    <a:lnTo>
                      <a:pt x="5178" y="11147"/>
                    </a:lnTo>
                    <a:lnTo>
                      <a:pt x="5058" y="11306"/>
                    </a:lnTo>
                    <a:lnTo>
                      <a:pt x="4937" y="11464"/>
                    </a:lnTo>
                    <a:lnTo>
                      <a:pt x="4814" y="11620"/>
                    </a:lnTo>
                    <a:lnTo>
                      <a:pt x="4691" y="11774"/>
                    </a:lnTo>
                    <a:lnTo>
                      <a:pt x="4566" y="11926"/>
                    </a:lnTo>
                    <a:lnTo>
                      <a:pt x="4440" y="12076"/>
                    </a:lnTo>
                    <a:lnTo>
                      <a:pt x="4313" y="12224"/>
                    </a:lnTo>
                    <a:lnTo>
                      <a:pt x="4185" y="12371"/>
                    </a:lnTo>
                    <a:lnTo>
                      <a:pt x="4056" y="12516"/>
                    </a:lnTo>
                    <a:lnTo>
                      <a:pt x="3926" y="12658"/>
                    </a:lnTo>
                    <a:lnTo>
                      <a:pt x="3794" y="12799"/>
                    </a:lnTo>
                    <a:lnTo>
                      <a:pt x="3662" y="12938"/>
                    </a:lnTo>
                    <a:lnTo>
                      <a:pt x="3528" y="13076"/>
                    </a:lnTo>
                    <a:lnTo>
                      <a:pt x="3422" y="13169"/>
                    </a:lnTo>
                    <a:lnTo>
                      <a:pt x="3286" y="13302"/>
                    </a:lnTo>
                    <a:lnTo>
                      <a:pt x="3149" y="13434"/>
                    </a:lnTo>
                    <a:lnTo>
                      <a:pt x="3011" y="13564"/>
                    </a:lnTo>
                    <a:lnTo>
                      <a:pt x="2872" y="13692"/>
                    </a:lnTo>
                    <a:lnTo>
                      <a:pt x="2731" y="13818"/>
                    </a:lnTo>
                    <a:lnTo>
                      <a:pt x="2590" y="13943"/>
                    </a:lnTo>
                    <a:lnTo>
                      <a:pt x="2447" y="14065"/>
                    </a:lnTo>
                    <a:lnTo>
                      <a:pt x="2332" y="14144"/>
                    </a:lnTo>
                    <a:lnTo>
                      <a:pt x="2188" y="14263"/>
                    </a:lnTo>
                    <a:lnTo>
                      <a:pt x="2040" y="14377"/>
                    </a:lnTo>
                    <a:lnTo>
                      <a:pt x="1895" y="14496"/>
                    </a:lnTo>
                    <a:lnTo>
                      <a:pt x="1753" y="14619"/>
                    </a:lnTo>
                    <a:lnTo>
                      <a:pt x="1614" y="14748"/>
                    </a:lnTo>
                    <a:lnTo>
                      <a:pt x="1478" y="14881"/>
                    </a:lnTo>
                    <a:lnTo>
                      <a:pt x="1345" y="15018"/>
                    </a:lnTo>
                    <a:lnTo>
                      <a:pt x="1214" y="15160"/>
                    </a:lnTo>
                    <a:lnTo>
                      <a:pt x="1086" y="15307"/>
                    </a:lnTo>
                    <a:lnTo>
                      <a:pt x="961" y="15458"/>
                    </a:lnTo>
                    <a:lnTo>
                      <a:pt x="838" y="15613"/>
                    </a:lnTo>
                    <a:lnTo>
                      <a:pt x="718" y="15773"/>
                    </a:lnTo>
                    <a:lnTo>
                      <a:pt x="600" y="15937"/>
                    </a:lnTo>
                    <a:lnTo>
                      <a:pt x="515" y="16065"/>
                    </a:lnTo>
                    <a:lnTo>
                      <a:pt x="487" y="16108"/>
                    </a:lnTo>
                    <a:lnTo>
                      <a:pt x="385" y="16297"/>
                    </a:lnTo>
                    <a:lnTo>
                      <a:pt x="293" y="16503"/>
                    </a:lnTo>
                    <a:lnTo>
                      <a:pt x="240" y="16684"/>
                    </a:lnTo>
                    <a:lnTo>
                      <a:pt x="168" y="16923"/>
                    </a:lnTo>
                    <a:lnTo>
                      <a:pt x="134" y="17135"/>
                    </a:lnTo>
                    <a:lnTo>
                      <a:pt x="108" y="17362"/>
                    </a:lnTo>
                    <a:lnTo>
                      <a:pt x="120" y="17560"/>
                    </a:lnTo>
                    <a:lnTo>
                      <a:pt x="111" y="17813"/>
                    </a:lnTo>
                    <a:lnTo>
                      <a:pt x="137" y="18036"/>
                    </a:lnTo>
                    <a:lnTo>
                      <a:pt x="167" y="18264"/>
                    </a:lnTo>
                    <a:lnTo>
                      <a:pt x="198" y="18494"/>
                    </a:lnTo>
                    <a:lnTo>
                      <a:pt x="231" y="18727"/>
                    </a:lnTo>
                    <a:lnTo>
                      <a:pt x="294" y="18921"/>
                    </a:lnTo>
                    <a:lnTo>
                      <a:pt x="330" y="19159"/>
                    </a:lnTo>
                    <a:lnTo>
                      <a:pt x="534" y="19764"/>
                    </a:lnTo>
                    <a:lnTo>
                      <a:pt x="579" y="20018"/>
                    </a:lnTo>
                    <a:lnTo>
                      <a:pt x="654" y="20231"/>
                    </a:lnTo>
                    <a:lnTo>
                      <a:pt x="757" y="20401"/>
                    </a:lnTo>
                    <a:lnTo>
                      <a:pt x="982" y="21041"/>
                    </a:lnTo>
                    <a:lnTo>
                      <a:pt x="1191" y="21385"/>
                    </a:lnTo>
                    <a:lnTo>
                      <a:pt x="1266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98" name="Shape 98"/>
              <p:cNvSpPr/>
              <p:nvPr/>
            </p:nvSpPr>
            <p:spPr>
              <a:xfrm>
                <a:off x="6879498" y="677926"/>
                <a:ext cx="241627" cy="3096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21600"/>
                    </a:moveTo>
                    <a:lnTo>
                      <a:pt x="9486" y="11650"/>
                    </a:lnTo>
                    <a:lnTo>
                      <a:pt x="5268" y="5613"/>
                    </a:lnTo>
                    <a:lnTo>
                      <a:pt x="2220" y="3110"/>
                    </a:lnTo>
                    <a:lnTo>
                      <a:pt x="0" y="0"/>
                    </a:lnTo>
                    <a:lnTo>
                      <a:pt x="12070" y="9914"/>
                    </a:lnTo>
                    <a:lnTo>
                      <a:pt x="16426" y="16064"/>
                    </a:lnTo>
                    <a:lnTo>
                      <a:pt x="19427" y="18529"/>
                    </a:ln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99" name="Shape 99"/>
              <p:cNvSpPr/>
              <p:nvPr/>
            </p:nvSpPr>
            <p:spPr>
              <a:xfrm>
                <a:off x="7018704" y="879771"/>
                <a:ext cx="108817" cy="50062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385" y="21600"/>
                    </a:moveTo>
                    <a:lnTo>
                      <a:pt x="21237" y="7246"/>
                    </a:lnTo>
                    <a:lnTo>
                      <a:pt x="20946" y="7179"/>
                    </a:lnTo>
                    <a:lnTo>
                      <a:pt x="16164" y="5289"/>
                    </a:lnTo>
                    <a:lnTo>
                      <a:pt x="9549" y="3776"/>
                    </a:lnTo>
                    <a:lnTo>
                      <a:pt x="0" y="0"/>
                    </a:lnTo>
                    <a:lnTo>
                      <a:pt x="21600" y="4942"/>
                    </a:lnTo>
                    <a:lnTo>
                      <a:pt x="21385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00" name="Shape 100"/>
              <p:cNvSpPr/>
              <p:nvPr/>
            </p:nvSpPr>
            <p:spPr>
              <a:xfrm>
                <a:off x="7119539" y="1398775"/>
                <a:ext cx="12701" cy="122754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1600"/>
                    </a:moveTo>
                    <a:lnTo>
                      <a:pt x="12613" y="0"/>
                    </a:lnTo>
                    <a:lnTo>
                      <a:pt x="21600" y="21459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01" name="Shape 101"/>
              <p:cNvSpPr/>
              <p:nvPr/>
            </p:nvSpPr>
            <p:spPr>
              <a:xfrm>
                <a:off x="443059" y="2626323"/>
                <a:ext cx="6679879" cy="23458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462" y="18517"/>
                    </a:moveTo>
                    <a:lnTo>
                      <a:pt x="0" y="17132"/>
                    </a:lnTo>
                    <a:lnTo>
                      <a:pt x="139" y="17378"/>
                    </a:lnTo>
                    <a:lnTo>
                      <a:pt x="357" y="18032"/>
                    </a:lnTo>
                    <a:lnTo>
                      <a:pt x="773" y="18769"/>
                    </a:lnTo>
                    <a:lnTo>
                      <a:pt x="940" y="18932"/>
                    </a:lnTo>
                    <a:lnTo>
                      <a:pt x="1212" y="19406"/>
                    </a:lnTo>
                    <a:lnTo>
                      <a:pt x="1537" y="19701"/>
                    </a:lnTo>
                    <a:lnTo>
                      <a:pt x="1667" y="19922"/>
                    </a:lnTo>
                    <a:lnTo>
                      <a:pt x="1984" y="20191"/>
                    </a:lnTo>
                    <a:lnTo>
                      <a:pt x="2110" y="20400"/>
                    </a:lnTo>
                    <a:lnTo>
                      <a:pt x="2264" y="20523"/>
                    </a:lnTo>
                    <a:lnTo>
                      <a:pt x="2569" y="20756"/>
                    </a:lnTo>
                    <a:lnTo>
                      <a:pt x="2719" y="20866"/>
                    </a:lnTo>
                    <a:lnTo>
                      <a:pt x="2867" y="20972"/>
                    </a:lnTo>
                    <a:lnTo>
                      <a:pt x="3044" y="20993"/>
                    </a:lnTo>
                    <a:lnTo>
                      <a:pt x="3190" y="21089"/>
                    </a:lnTo>
                    <a:lnTo>
                      <a:pt x="3334" y="21181"/>
                    </a:lnTo>
                    <a:lnTo>
                      <a:pt x="3506" y="21188"/>
                    </a:lnTo>
                    <a:lnTo>
                      <a:pt x="3647" y="21271"/>
                    </a:lnTo>
                    <a:lnTo>
                      <a:pt x="3786" y="21350"/>
                    </a:lnTo>
                    <a:lnTo>
                      <a:pt x="3954" y="21343"/>
                    </a:lnTo>
                    <a:lnTo>
                      <a:pt x="4120" y="21332"/>
                    </a:lnTo>
                    <a:lnTo>
                      <a:pt x="4255" y="21397"/>
                    </a:lnTo>
                    <a:lnTo>
                      <a:pt x="4419" y="21377"/>
                    </a:lnTo>
                    <a:lnTo>
                      <a:pt x="4580" y="21352"/>
                    </a:lnTo>
                    <a:lnTo>
                      <a:pt x="4740" y="21323"/>
                    </a:lnTo>
                    <a:lnTo>
                      <a:pt x="4899" y="21289"/>
                    </a:lnTo>
                    <a:lnTo>
                      <a:pt x="5056" y="21251"/>
                    </a:lnTo>
                    <a:lnTo>
                      <a:pt x="5212" y="21208"/>
                    </a:lnTo>
                    <a:lnTo>
                      <a:pt x="5366" y="21160"/>
                    </a:lnTo>
                    <a:lnTo>
                      <a:pt x="5518" y="21108"/>
                    </a:lnTo>
                    <a:lnTo>
                      <a:pt x="5669" y="21051"/>
                    </a:lnTo>
                    <a:lnTo>
                      <a:pt x="5848" y="20909"/>
                    </a:lnTo>
                    <a:lnTo>
                      <a:pt x="5996" y="20842"/>
                    </a:lnTo>
                    <a:lnTo>
                      <a:pt x="6142" y="20772"/>
                    </a:lnTo>
                    <a:lnTo>
                      <a:pt x="6317" y="20616"/>
                    </a:lnTo>
                    <a:lnTo>
                      <a:pt x="6490" y="20455"/>
                    </a:lnTo>
                    <a:lnTo>
                      <a:pt x="6631" y="20370"/>
                    </a:lnTo>
                    <a:lnTo>
                      <a:pt x="6801" y="20200"/>
                    </a:lnTo>
                    <a:lnTo>
                      <a:pt x="6939" y="20102"/>
                    </a:lnTo>
                    <a:lnTo>
                      <a:pt x="7103" y="19917"/>
                    </a:lnTo>
                    <a:lnTo>
                      <a:pt x="7266" y="19725"/>
                    </a:lnTo>
                    <a:lnTo>
                      <a:pt x="7426" y="19526"/>
                    </a:lnTo>
                    <a:lnTo>
                      <a:pt x="7554" y="19401"/>
                    </a:lnTo>
                    <a:lnTo>
                      <a:pt x="7710" y="19189"/>
                    </a:lnTo>
                    <a:lnTo>
                      <a:pt x="7864" y="18971"/>
                    </a:lnTo>
                    <a:lnTo>
                      <a:pt x="8016" y="18748"/>
                    </a:lnTo>
                    <a:lnTo>
                      <a:pt x="8137" y="18600"/>
                    </a:lnTo>
                    <a:lnTo>
                      <a:pt x="8285" y="18366"/>
                    </a:lnTo>
                    <a:lnTo>
                      <a:pt x="8432" y="18127"/>
                    </a:lnTo>
                    <a:lnTo>
                      <a:pt x="8577" y="17883"/>
                    </a:lnTo>
                    <a:lnTo>
                      <a:pt x="8721" y="17635"/>
                    </a:lnTo>
                    <a:lnTo>
                      <a:pt x="8864" y="17383"/>
                    </a:lnTo>
                    <a:lnTo>
                      <a:pt x="9005" y="17127"/>
                    </a:lnTo>
                    <a:lnTo>
                      <a:pt x="9115" y="16948"/>
                    </a:lnTo>
                    <a:lnTo>
                      <a:pt x="9254" y="16685"/>
                    </a:lnTo>
                    <a:lnTo>
                      <a:pt x="9392" y="16418"/>
                    </a:lnTo>
                    <a:lnTo>
                      <a:pt x="9528" y="16150"/>
                    </a:lnTo>
                    <a:lnTo>
                      <a:pt x="9664" y="15878"/>
                    </a:lnTo>
                    <a:lnTo>
                      <a:pt x="9800" y="15604"/>
                    </a:lnTo>
                    <a:lnTo>
                      <a:pt x="9934" y="15328"/>
                    </a:lnTo>
                    <a:lnTo>
                      <a:pt x="10068" y="15051"/>
                    </a:lnTo>
                    <a:lnTo>
                      <a:pt x="10202" y="14772"/>
                    </a:lnTo>
                    <a:lnTo>
                      <a:pt x="10335" y="14491"/>
                    </a:lnTo>
                    <a:lnTo>
                      <a:pt x="10467" y="14208"/>
                    </a:lnTo>
                    <a:lnTo>
                      <a:pt x="10598" y="13922"/>
                    </a:lnTo>
                    <a:lnTo>
                      <a:pt x="10728" y="13632"/>
                    </a:lnTo>
                    <a:lnTo>
                      <a:pt x="10857" y="13340"/>
                    </a:lnTo>
                    <a:lnTo>
                      <a:pt x="10986" y="13048"/>
                    </a:lnTo>
                    <a:lnTo>
                      <a:pt x="11115" y="12755"/>
                    </a:lnTo>
                    <a:lnTo>
                      <a:pt x="11274" y="12382"/>
                    </a:lnTo>
                    <a:lnTo>
                      <a:pt x="11403" y="12091"/>
                    </a:lnTo>
                    <a:lnTo>
                      <a:pt x="11533" y="11802"/>
                    </a:lnTo>
                    <a:lnTo>
                      <a:pt x="11665" y="11516"/>
                    </a:lnTo>
                    <a:lnTo>
                      <a:pt x="11797" y="11235"/>
                    </a:lnTo>
                    <a:lnTo>
                      <a:pt x="11931" y="10958"/>
                    </a:lnTo>
                    <a:lnTo>
                      <a:pt x="12065" y="10678"/>
                    </a:lnTo>
                    <a:lnTo>
                      <a:pt x="12202" y="10410"/>
                    </a:lnTo>
                    <a:lnTo>
                      <a:pt x="12343" y="10154"/>
                    </a:lnTo>
                    <a:lnTo>
                      <a:pt x="12488" y="9909"/>
                    </a:lnTo>
                    <a:lnTo>
                      <a:pt x="12636" y="9674"/>
                    </a:lnTo>
                    <a:lnTo>
                      <a:pt x="12788" y="9451"/>
                    </a:lnTo>
                    <a:lnTo>
                      <a:pt x="12944" y="9239"/>
                    </a:lnTo>
                    <a:lnTo>
                      <a:pt x="13103" y="9038"/>
                    </a:lnTo>
                    <a:lnTo>
                      <a:pt x="13237" y="8927"/>
                    </a:lnTo>
                    <a:lnTo>
                      <a:pt x="13403" y="8747"/>
                    </a:lnTo>
                    <a:lnTo>
                      <a:pt x="13573" y="8577"/>
                    </a:lnTo>
                    <a:lnTo>
                      <a:pt x="13716" y="8498"/>
                    </a:lnTo>
                    <a:lnTo>
                      <a:pt x="13893" y="8348"/>
                    </a:lnTo>
                    <a:lnTo>
                      <a:pt x="14043" y="8288"/>
                    </a:lnTo>
                    <a:lnTo>
                      <a:pt x="14196" y="8239"/>
                    </a:lnTo>
                    <a:lnTo>
                      <a:pt x="14383" y="8118"/>
                    </a:lnTo>
                    <a:lnTo>
                      <a:pt x="14542" y="8087"/>
                    </a:lnTo>
                    <a:lnTo>
                      <a:pt x="14705" y="8066"/>
                    </a:lnTo>
                    <a:lnTo>
                      <a:pt x="14869" y="8047"/>
                    </a:lnTo>
                    <a:lnTo>
                      <a:pt x="15356" y="7980"/>
                    </a:lnTo>
                    <a:lnTo>
                      <a:pt x="15548" y="7877"/>
                    </a:lnTo>
                    <a:lnTo>
                      <a:pt x="15711" y="7855"/>
                    </a:lnTo>
                    <a:lnTo>
                      <a:pt x="15875" y="7836"/>
                    </a:lnTo>
                    <a:lnTo>
                      <a:pt x="16035" y="7807"/>
                    </a:lnTo>
                    <a:lnTo>
                      <a:pt x="16193" y="7773"/>
                    </a:lnTo>
                    <a:lnTo>
                      <a:pt x="16350" y="7734"/>
                    </a:lnTo>
                    <a:lnTo>
                      <a:pt x="16535" y="7609"/>
                    </a:lnTo>
                    <a:lnTo>
                      <a:pt x="16689" y="7559"/>
                    </a:lnTo>
                    <a:lnTo>
                      <a:pt x="16840" y="7505"/>
                    </a:lnTo>
                    <a:lnTo>
                      <a:pt x="16990" y="7445"/>
                    </a:lnTo>
                    <a:lnTo>
                      <a:pt x="17168" y="7299"/>
                    </a:lnTo>
                    <a:lnTo>
                      <a:pt x="17315" y="7229"/>
                    </a:lnTo>
                    <a:lnTo>
                      <a:pt x="17459" y="7153"/>
                    </a:lnTo>
                    <a:lnTo>
                      <a:pt x="17632" y="6992"/>
                    </a:lnTo>
                    <a:lnTo>
                      <a:pt x="17773" y="6906"/>
                    </a:lnTo>
                    <a:lnTo>
                      <a:pt x="17942" y="6734"/>
                    </a:lnTo>
                    <a:lnTo>
                      <a:pt x="18080" y="6637"/>
                    </a:lnTo>
                    <a:lnTo>
                      <a:pt x="18246" y="6453"/>
                    </a:lnTo>
                    <a:lnTo>
                      <a:pt x="18409" y="6265"/>
                    </a:lnTo>
                    <a:lnTo>
                      <a:pt x="18541" y="6151"/>
                    </a:lnTo>
                    <a:lnTo>
                      <a:pt x="18701" y="5952"/>
                    </a:lnTo>
                    <a:lnTo>
                      <a:pt x="18859" y="5746"/>
                    </a:lnTo>
                    <a:lnTo>
                      <a:pt x="18986" y="5616"/>
                    </a:lnTo>
                    <a:lnTo>
                      <a:pt x="19140" y="5399"/>
                    </a:lnTo>
                    <a:lnTo>
                      <a:pt x="19292" y="5177"/>
                    </a:lnTo>
                    <a:lnTo>
                      <a:pt x="19443" y="4948"/>
                    </a:lnTo>
                    <a:lnTo>
                      <a:pt x="19561" y="4795"/>
                    </a:lnTo>
                    <a:lnTo>
                      <a:pt x="19708" y="4555"/>
                    </a:lnTo>
                    <a:lnTo>
                      <a:pt x="19853" y="4309"/>
                    </a:lnTo>
                    <a:lnTo>
                      <a:pt x="19995" y="4058"/>
                    </a:lnTo>
                    <a:lnTo>
                      <a:pt x="20136" y="3800"/>
                    </a:lnTo>
                    <a:lnTo>
                      <a:pt x="20275" y="3537"/>
                    </a:lnTo>
                    <a:lnTo>
                      <a:pt x="20411" y="3267"/>
                    </a:lnTo>
                    <a:lnTo>
                      <a:pt x="20516" y="3073"/>
                    </a:lnTo>
                    <a:lnTo>
                      <a:pt x="20648" y="2789"/>
                    </a:lnTo>
                    <a:lnTo>
                      <a:pt x="20777" y="2495"/>
                    </a:lnTo>
                    <a:lnTo>
                      <a:pt x="20902" y="2190"/>
                    </a:lnTo>
                    <a:lnTo>
                      <a:pt x="21023" y="1875"/>
                    </a:lnTo>
                    <a:lnTo>
                      <a:pt x="21141" y="1549"/>
                    </a:lnTo>
                    <a:lnTo>
                      <a:pt x="21225" y="1293"/>
                    </a:lnTo>
                    <a:lnTo>
                      <a:pt x="21336" y="944"/>
                    </a:lnTo>
                    <a:lnTo>
                      <a:pt x="21442" y="585"/>
                    </a:lnTo>
                    <a:lnTo>
                      <a:pt x="21545" y="213"/>
                    </a:lnTo>
                    <a:lnTo>
                      <a:pt x="21600" y="0"/>
                    </a:lnTo>
                    <a:lnTo>
                      <a:pt x="21600" y="377"/>
                    </a:lnTo>
                    <a:lnTo>
                      <a:pt x="21576" y="476"/>
                    </a:lnTo>
                    <a:lnTo>
                      <a:pt x="21473" y="847"/>
                    </a:lnTo>
                    <a:lnTo>
                      <a:pt x="21398" y="1130"/>
                    </a:lnTo>
                    <a:lnTo>
                      <a:pt x="21292" y="1491"/>
                    </a:lnTo>
                    <a:lnTo>
                      <a:pt x="21241" y="1680"/>
                    </a:lnTo>
                    <a:lnTo>
                      <a:pt x="21122" y="2002"/>
                    </a:lnTo>
                    <a:lnTo>
                      <a:pt x="20996" y="2305"/>
                    </a:lnTo>
                    <a:lnTo>
                      <a:pt x="20869" y="2601"/>
                    </a:lnTo>
                    <a:lnTo>
                      <a:pt x="20739" y="2892"/>
                    </a:lnTo>
                    <a:lnTo>
                      <a:pt x="20608" y="3176"/>
                    </a:lnTo>
                    <a:lnTo>
                      <a:pt x="20474" y="3455"/>
                    </a:lnTo>
                    <a:lnTo>
                      <a:pt x="20338" y="3727"/>
                    </a:lnTo>
                    <a:lnTo>
                      <a:pt x="20200" y="3993"/>
                    </a:lnTo>
                    <a:lnTo>
                      <a:pt x="20060" y="4253"/>
                    </a:lnTo>
                    <a:lnTo>
                      <a:pt x="19919" y="4507"/>
                    </a:lnTo>
                    <a:lnTo>
                      <a:pt x="19775" y="4755"/>
                    </a:lnTo>
                    <a:lnTo>
                      <a:pt x="19659" y="4917"/>
                    </a:lnTo>
                    <a:lnTo>
                      <a:pt x="19511" y="5153"/>
                    </a:lnTo>
                    <a:lnTo>
                      <a:pt x="19361" y="5383"/>
                    </a:lnTo>
                    <a:lnTo>
                      <a:pt x="19209" y="5607"/>
                    </a:lnTo>
                    <a:lnTo>
                      <a:pt x="19086" y="5745"/>
                    </a:lnTo>
                    <a:lnTo>
                      <a:pt x="18930" y="5958"/>
                    </a:lnTo>
                    <a:lnTo>
                      <a:pt x="18772" y="6165"/>
                    </a:lnTo>
                    <a:lnTo>
                      <a:pt x="18613" y="6366"/>
                    </a:lnTo>
                    <a:lnTo>
                      <a:pt x="18481" y="6481"/>
                    </a:lnTo>
                    <a:lnTo>
                      <a:pt x="18318" y="6671"/>
                    </a:lnTo>
                    <a:lnTo>
                      <a:pt x="18183" y="6774"/>
                    </a:lnTo>
                    <a:lnTo>
                      <a:pt x="18015" y="6952"/>
                    </a:lnTo>
                    <a:lnTo>
                      <a:pt x="17876" y="7045"/>
                    </a:lnTo>
                    <a:lnTo>
                      <a:pt x="17705" y="7212"/>
                    </a:lnTo>
                    <a:lnTo>
                      <a:pt x="17563" y="7293"/>
                    </a:lnTo>
                    <a:lnTo>
                      <a:pt x="17388" y="7449"/>
                    </a:lnTo>
                    <a:lnTo>
                      <a:pt x="17242" y="7519"/>
                    </a:lnTo>
                    <a:lnTo>
                      <a:pt x="17063" y="7664"/>
                    </a:lnTo>
                    <a:lnTo>
                      <a:pt x="16913" y="7723"/>
                    </a:lnTo>
                    <a:lnTo>
                      <a:pt x="16761" y="7777"/>
                    </a:lnTo>
                    <a:lnTo>
                      <a:pt x="16607" y="7825"/>
                    </a:lnTo>
                    <a:lnTo>
                      <a:pt x="16422" y="7949"/>
                    </a:lnTo>
                    <a:lnTo>
                      <a:pt x="16265" y="7987"/>
                    </a:lnTo>
                    <a:lnTo>
                      <a:pt x="16109" y="8028"/>
                    </a:lnTo>
                    <a:lnTo>
                      <a:pt x="15952" y="8067"/>
                    </a:lnTo>
                    <a:lnTo>
                      <a:pt x="15794" y="8102"/>
                    </a:lnTo>
                    <a:lnTo>
                      <a:pt x="15635" y="8135"/>
                    </a:lnTo>
                    <a:lnTo>
                      <a:pt x="15445" y="8246"/>
                    </a:lnTo>
                    <a:lnTo>
                      <a:pt x="15284" y="8274"/>
                    </a:lnTo>
                    <a:lnTo>
                      <a:pt x="15123" y="8299"/>
                    </a:lnTo>
                    <a:lnTo>
                      <a:pt x="14960" y="8322"/>
                    </a:lnTo>
                    <a:lnTo>
                      <a:pt x="14634" y="8363"/>
                    </a:lnTo>
                    <a:lnTo>
                      <a:pt x="14474" y="8393"/>
                    </a:lnTo>
                    <a:lnTo>
                      <a:pt x="14318" y="8433"/>
                    </a:lnTo>
                    <a:lnTo>
                      <a:pt x="14164" y="8482"/>
                    </a:lnTo>
                    <a:lnTo>
                      <a:pt x="14014" y="8541"/>
                    </a:lnTo>
                    <a:lnTo>
                      <a:pt x="13837" y="8689"/>
                    </a:lnTo>
                    <a:lnTo>
                      <a:pt x="13693" y="8767"/>
                    </a:lnTo>
                    <a:lnTo>
                      <a:pt x="13522" y="8935"/>
                    </a:lnTo>
                    <a:lnTo>
                      <a:pt x="13385" y="9032"/>
                    </a:lnTo>
                    <a:lnTo>
                      <a:pt x="13221" y="9219"/>
                    </a:lnTo>
                    <a:lnTo>
                      <a:pt x="13090" y="9336"/>
                    </a:lnTo>
                    <a:lnTo>
                      <a:pt x="12932" y="9544"/>
                    </a:lnTo>
                    <a:lnTo>
                      <a:pt x="12778" y="9761"/>
                    </a:lnTo>
                    <a:lnTo>
                      <a:pt x="12658" y="9909"/>
                    </a:lnTo>
                    <a:lnTo>
                      <a:pt x="12510" y="10147"/>
                    </a:lnTo>
                    <a:lnTo>
                      <a:pt x="12367" y="10395"/>
                    </a:lnTo>
                    <a:lnTo>
                      <a:pt x="12227" y="10654"/>
                    </a:lnTo>
                    <a:lnTo>
                      <a:pt x="12090" y="10924"/>
                    </a:lnTo>
                    <a:lnTo>
                      <a:pt x="11957" y="11204"/>
                    </a:lnTo>
                    <a:lnTo>
                      <a:pt x="11823" y="11481"/>
                    </a:lnTo>
                    <a:lnTo>
                      <a:pt x="11691" y="11764"/>
                    </a:lnTo>
                    <a:lnTo>
                      <a:pt x="11560" y="12052"/>
                    </a:lnTo>
                    <a:lnTo>
                      <a:pt x="11430" y="12343"/>
                    </a:lnTo>
                    <a:lnTo>
                      <a:pt x="11302" y="12636"/>
                    </a:lnTo>
                    <a:lnTo>
                      <a:pt x="11045" y="13225"/>
                    </a:lnTo>
                    <a:lnTo>
                      <a:pt x="10916" y="13518"/>
                    </a:lnTo>
                    <a:lnTo>
                      <a:pt x="10787" y="13809"/>
                    </a:lnTo>
                    <a:lnTo>
                      <a:pt x="10656" y="14097"/>
                    </a:lnTo>
                    <a:lnTo>
                      <a:pt x="10524" y="14379"/>
                    </a:lnTo>
                    <a:lnTo>
                      <a:pt x="10390" y="14657"/>
                    </a:lnTo>
                    <a:lnTo>
                      <a:pt x="10256" y="14936"/>
                    </a:lnTo>
                    <a:lnTo>
                      <a:pt x="10123" y="15214"/>
                    </a:lnTo>
                    <a:lnTo>
                      <a:pt x="9988" y="15491"/>
                    </a:lnTo>
                    <a:lnTo>
                      <a:pt x="9854" y="15767"/>
                    </a:lnTo>
                    <a:lnTo>
                      <a:pt x="9719" y="16041"/>
                    </a:lnTo>
                    <a:lnTo>
                      <a:pt x="9583" y="16314"/>
                    </a:lnTo>
                    <a:lnTo>
                      <a:pt x="9447" y="16584"/>
                    </a:lnTo>
                    <a:lnTo>
                      <a:pt x="9309" y="16851"/>
                    </a:lnTo>
                    <a:lnTo>
                      <a:pt x="9171" y="17116"/>
                    </a:lnTo>
                    <a:lnTo>
                      <a:pt x="9032" y="17377"/>
                    </a:lnTo>
                    <a:lnTo>
                      <a:pt x="8891" y="17635"/>
                    </a:lnTo>
                    <a:lnTo>
                      <a:pt x="8779" y="17809"/>
                    </a:lnTo>
                    <a:lnTo>
                      <a:pt x="8636" y="18058"/>
                    </a:lnTo>
                    <a:lnTo>
                      <a:pt x="8491" y="18303"/>
                    </a:lnTo>
                    <a:lnTo>
                      <a:pt x="8345" y="18544"/>
                    </a:lnTo>
                    <a:lnTo>
                      <a:pt x="8196" y="18779"/>
                    </a:lnTo>
                    <a:lnTo>
                      <a:pt x="8046" y="19008"/>
                    </a:lnTo>
                    <a:lnTo>
                      <a:pt x="7924" y="19151"/>
                    </a:lnTo>
                    <a:lnTo>
                      <a:pt x="7770" y="19369"/>
                    </a:lnTo>
                    <a:lnTo>
                      <a:pt x="7614" y="19580"/>
                    </a:lnTo>
                    <a:lnTo>
                      <a:pt x="7456" y="19784"/>
                    </a:lnTo>
                    <a:lnTo>
                      <a:pt x="7324" y="19900"/>
                    </a:lnTo>
                    <a:lnTo>
                      <a:pt x="6998" y="20279"/>
                    </a:lnTo>
                    <a:lnTo>
                      <a:pt x="6862" y="20381"/>
                    </a:lnTo>
                    <a:lnTo>
                      <a:pt x="6694" y="20558"/>
                    </a:lnTo>
                    <a:lnTo>
                      <a:pt x="6525" y="20729"/>
                    </a:lnTo>
                    <a:lnTo>
                      <a:pt x="6383" y="20813"/>
                    </a:lnTo>
                    <a:lnTo>
                      <a:pt x="6209" y="20971"/>
                    </a:lnTo>
                    <a:lnTo>
                      <a:pt x="6063" y="21043"/>
                    </a:lnTo>
                    <a:lnTo>
                      <a:pt x="5915" y="21110"/>
                    </a:lnTo>
                    <a:lnTo>
                      <a:pt x="5736" y="21251"/>
                    </a:lnTo>
                    <a:lnTo>
                      <a:pt x="5584" y="21306"/>
                    </a:lnTo>
                    <a:lnTo>
                      <a:pt x="5431" y="21355"/>
                    </a:lnTo>
                    <a:lnTo>
                      <a:pt x="5275" y="21398"/>
                    </a:lnTo>
                    <a:lnTo>
                      <a:pt x="5118" y="21437"/>
                    </a:lnTo>
                    <a:lnTo>
                      <a:pt x="4929" y="21550"/>
                    </a:lnTo>
                    <a:lnTo>
                      <a:pt x="4769" y="21578"/>
                    </a:lnTo>
                    <a:lnTo>
                      <a:pt x="4606" y="21600"/>
                    </a:lnTo>
                    <a:lnTo>
                      <a:pt x="4472" y="21537"/>
                    </a:lnTo>
                    <a:lnTo>
                      <a:pt x="4306" y="21549"/>
                    </a:lnTo>
                    <a:lnTo>
                      <a:pt x="4138" y="21556"/>
                    </a:lnTo>
                    <a:lnTo>
                      <a:pt x="3969" y="21558"/>
                    </a:lnTo>
                    <a:lnTo>
                      <a:pt x="3828" y="21474"/>
                    </a:lnTo>
                    <a:lnTo>
                      <a:pt x="3655" y="21467"/>
                    </a:lnTo>
                    <a:lnTo>
                      <a:pt x="3481" y="21454"/>
                    </a:lnTo>
                    <a:lnTo>
                      <a:pt x="3336" y="21357"/>
                    </a:lnTo>
                    <a:lnTo>
                      <a:pt x="3158" y="21335"/>
                    </a:lnTo>
                    <a:lnTo>
                      <a:pt x="3010" y="21229"/>
                    </a:lnTo>
                    <a:lnTo>
                      <a:pt x="2707" y="21002"/>
                    </a:lnTo>
                    <a:lnTo>
                      <a:pt x="2524" y="20963"/>
                    </a:lnTo>
                    <a:lnTo>
                      <a:pt x="2214" y="20711"/>
                    </a:lnTo>
                    <a:lnTo>
                      <a:pt x="1898" y="20443"/>
                    </a:lnTo>
                    <a:lnTo>
                      <a:pt x="1767" y="20222"/>
                    </a:lnTo>
                    <a:lnTo>
                      <a:pt x="1606" y="20078"/>
                    </a:lnTo>
                    <a:lnTo>
                      <a:pt x="1287" y="19800"/>
                    </a:lnTo>
                    <a:lnTo>
                      <a:pt x="1025" y="19355"/>
                    </a:lnTo>
                    <a:lnTo>
                      <a:pt x="863" y="19210"/>
                    </a:lnTo>
                    <a:lnTo>
                      <a:pt x="462" y="18517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02" name="Shape 102"/>
              <p:cNvSpPr/>
              <p:nvPr/>
            </p:nvSpPr>
            <p:spPr>
              <a:xfrm>
                <a:off x="284237" y="4319689"/>
                <a:ext cx="268966" cy="2831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8196" y="19602"/>
                    </a:moveTo>
                    <a:lnTo>
                      <a:pt x="1935" y="3342"/>
                    </a:lnTo>
                    <a:lnTo>
                      <a:pt x="0" y="0"/>
                    </a:lnTo>
                    <a:lnTo>
                      <a:pt x="21600" y="21600"/>
                    </a:lnTo>
                    <a:lnTo>
                      <a:pt x="18196" y="19602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03" name="Shape 103"/>
              <p:cNvSpPr/>
              <p:nvPr/>
            </p:nvSpPr>
            <p:spPr>
              <a:xfrm>
                <a:off x="375182" y="4433856"/>
                <a:ext cx="102036" cy="1074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2445" y="16154"/>
                    </a:moveTo>
                    <a:lnTo>
                      <a:pt x="5140" y="8848"/>
                    </a:lnTo>
                    <a:lnTo>
                      <a:pt x="0" y="0"/>
                    </a:lnTo>
                    <a:lnTo>
                      <a:pt x="21600" y="21600"/>
                    </a:lnTo>
                    <a:lnTo>
                      <a:pt x="12445" y="16154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</p:grpSp>
      </p:grp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/>
          <p:nvPr>
            <p:ph type="title"/>
          </p:nvPr>
        </p:nvSpPr>
        <p:spPr>
          <a:xfrm>
            <a:off x="358584" y="8637"/>
            <a:ext cx="17570830" cy="2368551"/>
          </a:xfrm>
          <a:prstGeom prst="rect">
            <a:avLst/>
          </a:prstGeom>
        </p:spPr>
        <p:txBody>
          <a:bodyPr/>
          <a:lstStyle/>
          <a:p>
            <a:pPr indent="2539364">
              <a:defRPr spc="200" sz="6200">
                <a:solidFill>
                  <a:srgbClr val="FFFFFF"/>
                </a:solidFill>
              </a:defRPr>
            </a:pPr>
            <a:r>
              <a:t>Running SQL </a:t>
            </a:r>
            <a:r>
              <a:rPr spc="400"/>
              <a:t>Queries</a:t>
            </a:r>
            <a:r>
              <a:t> </a:t>
            </a:r>
            <a:r>
              <a:rPr spc="100"/>
              <a:t>in</a:t>
            </a:r>
            <a:r>
              <a:t> </a:t>
            </a:r>
            <a:r>
              <a:rPr spc="700"/>
              <a:t>Spark</a:t>
            </a:r>
          </a:p>
        </p:txBody>
      </p:sp>
      <p:grpSp>
        <p:nvGrpSpPr>
          <p:cNvPr id="324" name="Group 324"/>
          <p:cNvGrpSpPr/>
          <p:nvPr/>
        </p:nvGrpSpPr>
        <p:grpSpPr>
          <a:xfrm>
            <a:off x="3656" y="-2909"/>
            <a:ext cx="18295037" cy="10289908"/>
            <a:chOff x="0" y="0"/>
            <a:chExt cx="18295035" cy="10289907"/>
          </a:xfrm>
        </p:grpSpPr>
        <p:grpSp>
          <p:nvGrpSpPr>
            <p:cNvPr id="322" name="Group 322"/>
            <p:cNvGrpSpPr/>
            <p:nvPr/>
          </p:nvGrpSpPr>
          <p:grpSpPr>
            <a:xfrm>
              <a:off x="0" y="0"/>
              <a:ext cx="18295036" cy="10289908"/>
              <a:chOff x="0" y="0"/>
              <a:chExt cx="18295035" cy="10289907"/>
            </a:xfrm>
          </p:grpSpPr>
          <p:sp>
            <p:nvSpPr>
              <p:cNvPr id="316" name="Shape 316"/>
              <p:cNvSpPr/>
              <p:nvPr/>
            </p:nvSpPr>
            <p:spPr>
              <a:xfrm>
                <a:off x="0" y="5291708"/>
                <a:ext cx="5488458" cy="499637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18016"/>
                    </a:moveTo>
                    <a:lnTo>
                      <a:pt x="21256" y="17192"/>
                    </a:lnTo>
                    <a:lnTo>
                      <a:pt x="21129" y="17020"/>
                    </a:lnTo>
                    <a:lnTo>
                      <a:pt x="21260" y="17333"/>
                    </a:lnTo>
                    <a:lnTo>
                      <a:pt x="21048" y="16826"/>
                    </a:lnTo>
                    <a:lnTo>
                      <a:pt x="20795" y="16483"/>
                    </a:lnTo>
                    <a:lnTo>
                      <a:pt x="20957" y="16872"/>
                    </a:lnTo>
                    <a:lnTo>
                      <a:pt x="20714" y="16289"/>
                    </a:lnTo>
                    <a:lnTo>
                      <a:pt x="20336" y="15778"/>
                    </a:lnTo>
                    <a:lnTo>
                      <a:pt x="20255" y="15585"/>
                    </a:lnTo>
                    <a:lnTo>
                      <a:pt x="18505" y="13237"/>
                    </a:lnTo>
                    <a:lnTo>
                      <a:pt x="18335" y="13093"/>
                    </a:lnTo>
                    <a:lnTo>
                      <a:pt x="18086" y="12761"/>
                    </a:lnTo>
                    <a:lnTo>
                      <a:pt x="17916" y="12618"/>
                    </a:lnTo>
                    <a:lnTo>
                      <a:pt x="17668" y="12287"/>
                    </a:lnTo>
                    <a:lnTo>
                      <a:pt x="17499" y="12145"/>
                    </a:lnTo>
                    <a:lnTo>
                      <a:pt x="17251" y="11815"/>
                    </a:lnTo>
                    <a:lnTo>
                      <a:pt x="17082" y="11674"/>
                    </a:lnTo>
                    <a:lnTo>
                      <a:pt x="16959" y="11510"/>
                    </a:lnTo>
                    <a:lnTo>
                      <a:pt x="16790" y="11369"/>
                    </a:lnTo>
                    <a:lnTo>
                      <a:pt x="16666" y="11205"/>
                    </a:lnTo>
                    <a:lnTo>
                      <a:pt x="16498" y="11065"/>
                    </a:lnTo>
                    <a:lnTo>
                      <a:pt x="16375" y="10902"/>
                    </a:lnTo>
                    <a:lnTo>
                      <a:pt x="16206" y="10762"/>
                    </a:lnTo>
                    <a:lnTo>
                      <a:pt x="16083" y="10599"/>
                    </a:lnTo>
                    <a:lnTo>
                      <a:pt x="15915" y="10459"/>
                    </a:lnTo>
                    <a:lnTo>
                      <a:pt x="15792" y="10297"/>
                    </a:lnTo>
                    <a:lnTo>
                      <a:pt x="15624" y="10158"/>
                    </a:lnTo>
                    <a:lnTo>
                      <a:pt x="15501" y="9996"/>
                    </a:lnTo>
                    <a:lnTo>
                      <a:pt x="15333" y="9857"/>
                    </a:lnTo>
                    <a:lnTo>
                      <a:pt x="15211" y="9695"/>
                    </a:lnTo>
                    <a:lnTo>
                      <a:pt x="14875" y="9418"/>
                    </a:lnTo>
                    <a:lnTo>
                      <a:pt x="14753" y="9257"/>
                    </a:lnTo>
                    <a:lnTo>
                      <a:pt x="14586" y="9119"/>
                    </a:lnTo>
                    <a:lnTo>
                      <a:pt x="14463" y="8958"/>
                    </a:lnTo>
                    <a:lnTo>
                      <a:pt x="14296" y="8821"/>
                    </a:lnTo>
                    <a:lnTo>
                      <a:pt x="14127" y="8679"/>
                    </a:lnTo>
                    <a:lnTo>
                      <a:pt x="14003" y="8514"/>
                    </a:lnTo>
                    <a:lnTo>
                      <a:pt x="13665" y="8231"/>
                    </a:lnTo>
                    <a:lnTo>
                      <a:pt x="13541" y="8066"/>
                    </a:lnTo>
                    <a:lnTo>
                      <a:pt x="13372" y="7926"/>
                    </a:lnTo>
                    <a:lnTo>
                      <a:pt x="13249" y="7762"/>
                    </a:lnTo>
                    <a:lnTo>
                      <a:pt x="12745" y="7344"/>
                    </a:lnTo>
                    <a:lnTo>
                      <a:pt x="12622" y="7183"/>
                    </a:lnTo>
                    <a:lnTo>
                      <a:pt x="11624" y="6374"/>
                    </a:lnTo>
                    <a:lnTo>
                      <a:pt x="11296" y="6113"/>
                    </a:lnTo>
                    <a:lnTo>
                      <a:pt x="10972" y="5865"/>
                    </a:lnTo>
                    <a:lnTo>
                      <a:pt x="10766" y="5766"/>
                    </a:lnTo>
                    <a:lnTo>
                      <a:pt x="10446" y="5527"/>
                    </a:lnTo>
                    <a:lnTo>
                      <a:pt x="10242" y="5433"/>
                    </a:lnTo>
                    <a:lnTo>
                      <a:pt x="10083" y="5317"/>
                    </a:lnTo>
                    <a:lnTo>
                      <a:pt x="9880" y="5225"/>
                    </a:lnTo>
                    <a:lnTo>
                      <a:pt x="9723" y="5111"/>
                    </a:lnTo>
                    <a:lnTo>
                      <a:pt x="9520" y="5021"/>
                    </a:lnTo>
                    <a:lnTo>
                      <a:pt x="9363" y="4910"/>
                    </a:lnTo>
                    <a:lnTo>
                      <a:pt x="9162" y="4822"/>
                    </a:lnTo>
                    <a:lnTo>
                      <a:pt x="9006" y="4712"/>
                    </a:lnTo>
                    <a:lnTo>
                      <a:pt x="8805" y="4625"/>
                    </a:lnTo>
                    <a:lnTo>
                      <a:pt x="8650" y="4517"/>
                    </a:lnTo>
                    <a:lnTo>
                      <a:pt x="8249" y="4347"/>
                    </a:lnTo>
                    <a:lnTo>
                      <a:pt x="8094" y="4240"/>
                    </a:lnTo>
                    <a:lnTo>
                      <a:pt x="7695" y="4074"/>
                    </a:lnTo>
                    <a:lnTo>
                      <a:pt x="7541" y="3968"/>
                    </a:lnTo>
                    <a:lnTo>
                      <a:pt x="6942" y="3720"/>
                    </a:lnTo>
                    <a:lnTo>
                      <a:pt x="6790" y="3620"/>
                    </a:lnTo>
                    <a:lnTo>
                      <a:pt x="6197" y="3385"/>
                    </a:lnTo>
                    <a:lnTo>
                      <a:pt x="6045" y="3282"/>
                    </a:lnTo>
                    <a:lnTo>
                      <a:pt x="5648" y="3122"/>
                    </a:lnTo>
                    <a:lnTo>
                      <a:pt x="5494" y="3018"/>
                    </a:lnTo>
                    <a:lnTo>
                      <a:pt x="5096" y="2855"/>
                    </a:lnTo>
                    <a:lnTo>
                      <a:pt x="4942" y="2749"/>
                    </a:lnTo>
                    <a:lnTo>
                      <a:pt x="4743" y="2666"/>
                    </a:lnTo>
                    <a:lnTo>
                      <a:pt x="4588" y="2560"/>
                    </a:lnTo>
                    <a:lnTo>
                      <a:pt x="4188" y="2392"/>
                    </a:lnTo>
                    <a:lnTo>
                      <a:pt x="4033" y="2284"/>
                    </a:lnTo>
                    <a:lnTo>
                      <a:pt x="3832" y="2199"/>
                    </a:lnTo>
                    <a:lnTo>
                      <a:pt x="3677" y="2090"/>
                    </a:lnTo>
                    <a:lnTo>
                      <a:pt x="3476" y="2004"/>
                    </a:lnTo>
                    <a:lnTo>
                      <a:pt x="3320" y="1894"/>
                    </a:lnTo>
                    <a:lnTo>
                      <a:pt x="3119" y="1807"/>
                    </a:lnTo>
                    <a:lnTo>
                      <a:pt x="2963" y="1696"/>
                    </a:lnTo>
                    <a:lnTo>
                      <a:pt x="2761" y="1608"/>
                    </a:lnTo>
                    <a:lnTo>
                      <a:pt x="2604" y="1497"/>
                    </a:lnTo>
                    <a:lnTo>
                      <a:pt x="2402" y="1408"/>
                    </a:lnTo>
                    <a:lnTo>
                      <a:pt x="2245" y="1295"/>
                    </a:lnTo>
                    <a:lnTo>
                      <a:pt x="2043" y="1205"/>
                    </a:lnTo>
                    <a:lnTo>
                      <a:pt x="1886" y="1092"/>
                    </a:lnTo>
                    <a:lnTo>
                      <a:pt x="1683" y="1001"/>
                    </a:lnTo>
                    <a:lnTo>
                      <a:pt x="1525" y="887"/>
                    </a:lnTo>
                    <a:lnTo>
                      <a:pt x="1322" y="795"/>
                    </a:lnTo>
                    <a:lnTo>
                      <a:pt x="1006" y="565"/>
                    </a:lnTo>
                    <a:lnTo>
                      <a:pt x="802" y="472"/>
                    </a:lnTo>
                    <a:lnTo>
                      <a:pt x="642" y="351"/>
                    </a:lnTo>
                    <a:lnTo>
                      <a:pt x="437" y="256"/>
                    </a:lnTo>
                    <a:lnTo>
                      <a:pt x="279" y="140"/>
                    </a:lnTo>
                    <a:lnTo>
                      <a:pt x="76" y="50"/>
                    </a:lnTo>
                    <a:lnTo>
                      <a:pt x="0" y="0"/>
                    </a:lnTo>
                    <a:lnTo>
                      <a:pt x="1" y="21600"/>
                    </a:lnTo>
                    <a:lnTo>
                      <a:pt x="12" y="161"/>
                    </a:lnTo>
                    <a:lnTo>
                      <a:pt x="23" y="188"/>
                    </a:lnTo>
                    <a:lnTo>
                      <a:pt x="227" y="280"/>
                    </a:lnTo>
                    <a:lnTo>
                      <a:pt x="385" y="396"/>
                    </a:lnTo>
                    <a:lnTo>
                      <a:pt x="589" y="490"/>
                    </a:lnTo>
                    <a:lnTo>
                      <a:pt x="748" y="607"/>
                    </a:lnTo>
                    <a:lnTo>
                      <a:pt x="953" y="703"/>
                    </a:lnTo>
                    <a:lnTo>
                      <a:pt x="1113" y="822"/>
                    </a:lnTo>
                    <a:lnTo>
                      <a:pt x="1477" y="1034"/>
                    </a:lnTo>
                    <a:lnTo>
                      <a:pt x="1680" y="1125"/>
                    </a:lnTo>
                    <a:lnTo>
                      <a:pt x="1994" y="1351"/>
                    </a:lnTo>
                    <a:lnTo>
                      <a:pt x="2196" y="1440"/>
                    </a:lnTo>
                    <a:lnTo>
                      <a:pt x="2352" y="1551"/>
                    </a:lnTo>
                    <a:lnTo>
                      <a:pt x="2554" y="1639"/>
                    </a:lnTo>
                    <a:lnTo>
                      <a:pt x="2710" y="1748"/>
                    </a:lnTo>
                    <a:lnTo>
                      <a:pt x="2910" y="1834"/>
                    </a:lnTo>
                    <a:lnTo>
                      <a:pt x="3066" y="1943"/>
                    </a:lnTo>
                    <a:lnTo>
                      <a:pt x="3266" y="2028"/>
                    </a:lnTo>
                    <a:lnTo>
                      <a:pt x="3421" y="2135"/>
                    </a:lnTo>
                    <a:lnTo>
                      <a:pt x="3621" y="2219"/>
                    </a:lnTo>
                    <a:lnTo>
                      <a:pt x="3775" y="2325"/>
                    </a:lnTo>
                    <a:lnTo>
                      <a:pt x="4174" y="2490"/>
                    </a:lnTo>
                    <a:lnTo>
                      <a:pt x="4328" y="2595"/>
                    </a:lnTo>
                    <a:lnTo>
                      <a:pt x="4527" y="2677"/>
                    </a:lnTo>
                    <a:lnTo>
                      <a:pt x="4680" y="2781"/>
                    </a:lnTo>
                    <a:lnTo>
                      <a:pt x="5078" y="2942"/>
                    </a:lnTo>
                    <a:lnTo>
                      <a:pt x="5231" y="3046"/>
                    </a:lnTo>
                    <a:lnTo>
                      <a:pt x="5628" y="3206"/>
                    </a:lnTo>
                    <a:lnTo>
                      <a:pt x="5781" y="3309"/>
                    </a:lnTo>
                    <a:lnTo>
                      <a:pt x="6177" y="3468"/>
                    </a:lnTo>
                    <a:lnTo>
                      <a:pt x="6330" y="3571"/>
                    </a:lnTo>
                    <a:lnTo>
                      <a:pt x="6528" y="3650"/>
                    </a:lnTo>
                    <a:lnTo>
                      <a:pt x="7275" y="3991"/>
                    </a:lnTo>
                    <a:lnTo>
                      <a:pt x="7428" y="4093"/>
                    </a:lnTo>
                    <a:lnTo>
                      <a:pt x="7823" y="4249"/>
                    </a:lnTo>
                    <a:lnTo>
                      <a:pt x="7975" y="4351"/>
                    </a:lnTo>
                    <a:lnTo>
                      <a:pt x="8173" y="4430"/>
                    </a:lnTo>
                    <a:lnTo>
                      <a:pt x="8326" y="4532"/>
                    </a:lnTo>
                    <a:lnTo>
                      <a:pt x="8723" y="4692"/>
                    </a:lnTo>
                    <a:lnTo>
                      <a:pt x="8876" y="4796"/>
                    </a:lnTo>
                    <a:lnTo>
                      <a:pt x="9076" y="4878"/>
                    </a:lnTo>
                    <a:lnTo>
                      <a:pt x="9230" y="4984"/>
                    </a:lnTo>
                    <a:lnTo>
                      <a:pt x="9430" y="5069"/>
                    </a:lnTo>
                    <a:lnTo>
                      <a:pt x="9585" y="5178"/>
                    </a:lnTo>
                    <a:lnTo>
                      <a:pt x="9787" y="5265"/>
                    </a:lnTo>
                    <a:lnTo>
                      <a:pt x="10101" y="5490"/>
                    </a:lnTo>
                    <a:lnTo>
                      <a:pt x="10304" y="5582"/>
                    </a:lnTo>
                    <a:lnTo>
                      <a:pt x="10463" y="5699"/>
                    </a:lnTo>
                    <a:lnTo>
                      <a:pt x="10784" y="5940"/>
                    </a:lnTo>
                    <a:lnTo>
                      <a:pt x="11108" y="6191"/>
                    </a:lnTo>
                    <a:lnTo>
                      <a:pt x="11601" y="6580"/>
                    </a:lnTo>
                    <a:lnTo>
                      <a:pt x="12431" y="7252"/>
                    </a:lnTo>
                    <a:lnTo>
                      <a:pt x="12553" y="7412"/>
                    </a:lnTo>
                    <a:lnTo>
                      <a:pt x="13056" y="7827"/>
                    </a:lnTo>
                    <a:lnTo>
                      <a:pt x="13179" y="7989"/>
                    </a:lnTo>
                    <a:lnTo>
                      <a:pt x="13684" y="8408"/>
                    </a:lnTo>
                    <a:lnTo>
                      <a:pt x="13807" y="8570"/>
                    </a:lnTo>
                    <a:lnTo>
                      <a:pt x="14143" y="8849"/>
                    </a:lnTo>
                    <a:lnTo>
                      <a:pt x="14264" y="9008"/>
                    </a:lnTo>
                    <a:lnTo>
                      <a:pt x="14598" y="9281"/>
                    </a:lnTo>
                    <a:lnTo>
                      <a:pt x="14720" y="9441"/>
                    </a:lnTo>
                    <a:lnTo>
                      <a:pt x="15055" y="9717"/>
                    </a:lnTo>
                    <a:lnTo>
                      <a:pt x="15178" y="9878"/>
                    </a:lnTo>
                    <a:lnTo>
                      <a:pt x="15346" y="10017"/>
                    </a:lnTo>
                    <a:lnTo>
                      <a:pt x="15468" y="10180"/>
                    </a:lnTo>
                    <a:lnTo>
                      <a:pt x="15805" y="10460"/>
                    </a:lnTo>
                    <a:lnTo>
                      <a:pt x="15928" y="10623"/>
                    </a:lnTo>
                    <a:lnTo>
                      <a:pt x="16097" y="10764"/>
                    </a:lnTo>
                    <a:lnTo>
                      <a:pt x="16221" y="10928"/>
                    </a:lnTo>
                    <a:lnTo>
                      <a:pt x="16390" y="11070"/>
                    </a:lnTo>
                    <a:lnTo>
                      <a:pt x="16638" y="11400"/>
                    </a:lnTo>
                    <a:lnTo>
                      <a:pt x="16807" y="11542"/>
                    </a:lnTo>
                    <a:lnTo>
                      <a:pt x="16931" y="11708"/>
                    </a:lnTo>
                    <a:lnTo>
                      <a:pt x="17101" y="11851"/>
                    </a:lnTo>
                    <a:lnTo>
                      <a:pt x="17350" y="12184"/>
                    </a:lnTo>
                    <a:lnTo>
                      <a:pt x="17520" y="12328"/>
                    </a:lnTo>
                    <a:lnTo>
                      <a:pt x="17645" y="12495"/>
                    </a:lnTo>
                    <a:lnTo>
                      <a:pt x="17815" y="12639"/>
                    </a:lnTo>
                    <a:lnTo>
                      <a:pt x="18190" y="13141"/>
                    </a:lnTo>
                    <a:lnTo>
                      <a:pt x="18360" y="13286"/>
                    </a:lnTo>
                    <a:lnTo>
                      <a:pt x="18988" y="14130"/>
                    </a:lnTo>
                    <a:lnTo>
                      <a:pt x="19159" y="14277"/>
                    </a:lnTo>
                    <a:lnTo>
                      <a:pt x="19411" y="14618"/>
                    </a:lnTo>
                    <a:lnTo>
                      <a:pt x="19492" y="14812"/>
                    </a:lnTo>
                    <a:lnTo>
                      <a:pt x="20380" y="16016"/>
                    </a:lnTo>
                    <a:lnTo>
                      <a:pt x="20461" y="16211"/>
                    </a:lnTo>
                    <a:lnTo>
                      <a:pt x="20716" y="16557"/>
                    </a:lnTo>
                    <a:lnTo>
                      <a:pt x="20798" y="16753"/>
                    </a:lnTo>
                    <a:lnTo>
                      <a:pt x="21053" y="17100"/>
                    </a:lnTo>
                    <a:lnTo>
                      <a:pt x="21135" y="17297"/>
                    </a:lnTo>
                    <a:lnTo>
                      <a:pt x="21389" y="17644"/>
                    </a:lnTo>
                    <a:lnTo>
                      <a:pt x="21472" y="17840"/>
                    </a:lnTo>
                    <a:lnTo>
                      <a:pt x="21600" y="18016"/>
                    </a:lnTo>
                    <a:close/>
                  </a:path>
                </a:pathLst>
              </a:custGeom>
              <a:solidFill>
                <a:srgbClr val="B6CCB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17" name="Shape 317"/>
              <p:cNvSpPr/>
              <p:nvPr/>
            </p:nvSpPr>
            <p:spPr>
              <a:xfrm>
                <a:off x="5421681" y="9313481"/>
                <a:ext cx="120574" cy="23242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21600"/>
                    </a:moveTo>
                    <a:lnTo>
                      <a:pt x="5774" y="3700"/>
                    </a:lnTo>
                    <a:lnTo>
                      <a:pt x="0" y="0"/>
                    </a:lnTo>
                    <a:lnTo>
                      <a:pt x="11963" y="13529"/>
                    </a:lnTo>
                    <a:lnTo>
                      <a:pt x="15746" y="17808"/>
                    </a:ln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B6CCB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18" name="Shape 318"/>
              <p:cNvSpPr/>
              <p:nvPr/>
            </p:nvSpPr>
            <p:spPr>
              <a:xfrm>
                <a:off x="5474627" y="9398457"/>
                <a:ext cx="316612" cy="53793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21600"/>
                    </a:moveTo>
                    <a:lnTo>
                      <a:pt x="15560" y="13850"/>
                    </a:lnTo>
                    <a:lnTo>
                      <a:pt x="13324" y="12203"/>
                    </a:lnTo>
                    <a:lnTo>
                      <a:pt x="16573" y="16374"/>
                    </a:lnTo>
                    <a:lnTo>
                      <a:pt x="11874" y="10343"/>
                    </a:lnTo>
                    <a:lnTo>
                      <a:pt x="9636" y="8694"/>
                    </a:lnTo>
                    <a:lnTo>
                      <a:pt x="13577" y="13752"/>
                    </a:lnTo>
                    <a:lnTo>
                      <a:pt x="8183" y="6831"/>
                    </a:lnTo>
                    <a:lnTo>
                      <a:pt x="5944" y="5180"/>
                    </a:lnTo>
                    <a:lnTo>
                      <a:pt x="4489" y="3314"/>
                    </a:lnTo>
                    <a:lnTo>
                      <a:pt x="0" y="0"/>
                    </a:lnTo>
                    <a:lnTo>
                      <a:pt x="4614" y="5921"/>
                    </a:lnTo>
                    <a:lnTo>
                      <a:pt x="6058" y="7774"/>
                    </a:lnTo>
                    <a:lnTo>
                      <a:pt x="8292" y="9416"/>
                    </a:lnTo>
                    <a:lnTo>
                      <a:pt x="9740" y="11273"/>
                    </a:lnTo>
                    <a:lnTo>
                      <a:pt x="14212" y="14568"/>
                    </a:lnTo>
                    <a:lnTo>
                      <a:pt x="15664" y="16430"/>
                    </a:lnTo>
                    <a:lnTo>
                      <a:pt x="17904" y="18081"/>
                    </a:lnTo>
                    <a:lnTo>
                      <a:pt x="19358" y="19946"/>
                    </a:ln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B6CCB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19" name="Shape 319"/>
              <p:cNvSpPr/>
              <p:nvPr/>
            </p:nvSpPr>
            <p:spPr>
              <a:xfrm>
                <a:off x="342" y="9789680"/>
                <a:ext cx="6036896" cy="5002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21600"/>
                    </a:moveTo>
                    <a:lnTo>
                      <a:pt x="21370" y="16861"/>
                    </a:lnTo>
                    <a:lnTo>
                      <a:pt x="20983" y="9308"/>
                    </a:lnTo>
                    <a:lnTo>
                      <a:pt x="20907" y="7309"/>
                    </a:lnTo>
                    <a:lnTo>
                      <a:pt x="20790" y="5538"/>
                    </a:lnTo>
                    <a:lnTo>
                      <a:pt x="20714" y="3540"/>
                    </a:lnTo>
                    <a:lnTo>
                      <a:pt x="20479" y="0"/>
                    </a:lnTo>
                    <a:lnTo>
                      <a:pt x="20720" y="6335"/>
                    </a:lnTo>
                    <a:lnTo>
                      <a:pt x="20796" y="8343"/>
                    </a:lnTo>
                    <a:lnTo>
                      <a:pt x="20914" y="10124"/>
                    </a:lnTo>
                    <a:lnTo>
                      <a:pt x="20990" y="12134"/>
                    </a:lnTo>
                    <a:lnTo>
                      <a:pt x="21184" y="15927"/>
                    </a:lnTo>
                    <a:lnTo>
                      <a:pt x="21494" y="21444"/>
                    </a:lnTo>
                    <a:lnTo>
                      <a:pt x="0" y="21521"/>
                    </a:lnTo>
                    <a:lnTo>
                      <a:pt x="21500" y="21600"/>
                    </a:ln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B6CCB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20" name="Shape 320"/>
              <p:cNvSpPr/>
              <p:nvPr/>
            </p:nvSpPr>
            <p:spPr>
              <a:xfrm>
                <a:off x="14363878" y="0"/>
                <a:ext cx="3920466" cy="573792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11"/>
                    </a:moveTo>
                    <a:lnTo>
                      <a:pt x="0" y="0"/>
                    </a:lnTo>
                    <a:lnTo>
                      <a:pt x="160" y="189"/>
                    </a:lnTo>
                    <a:lnTo>
                      <a:pt x="362" y="332"/>
                    </a:lnTo>
                    <a:lnTo>
                      <a:pt x="929" y="1000"/>
                    </a:lnTo>
                    <a:lnTo>
                      <a:pt x="1109" y="1308"/>
                    </a:lnTo>
                    <a:lnTo>
                      <a:pt x="2085" y="2460"/>
                    </a:lnTo>
                    <a:lnTo>
                      <a:pt x="2163" y="2647"/>
                    </a:lnTo>
                    <a:lnTo>
                      <a:pt x="2439" y="2972"/>
                    </a:lnTo>
                    <a:lnTo>
                      <a:pt x="2516" y="3158"/>
                    </a:lnTo>
                    <a:lnTo>
                      <a:pt x="2653" y="3320"/>
                    </a:lnTo>
                    <a:lnTo>
                      <a:pt x="2729" y="3505"/>
                    </a:lnTo>
                    <a:lnTo>
                      <a:pt x="2866" y="3666"/>
                    </a:lnTo>
                    <a:lnTo>
                      <a:pt x="2941" y="3850"/>
                    </a:lnTo>
                    <a:lnTo>
                      <a:pt x="3077" y="4010"/>
                    </a:lnTo>
                    <a:lnTo>
                      <a:pt x="3226" y="4377"/>
                    </a:lnTo>
                    <a:lnTo>
                      <a:pt x="3361" y="4536"/>
                    </a:lnTo>
                    <a:lnTo>
                      <a:pt x="3940" y="5982"/>
                    </a:lnTo>
                    <a:lnTo>
                      <a:pt x="3950" y="6185"/>
                    </a:lnTo>
                    <a:lnTo>
                      <a:pt x="4160" y="6718"/>
                    </a:lnTo>
                    <a:lnTo>
                      <a:pt x="4168" y="6919"/>
                    </a:lnTo>
                    <a:lnTo>
                      <a:pt x="4236" y="7095"/>
                    </a:lnTo>
                    <a:lnTo>
                      <a:pt x="4251" y="7494"/>
                    </a:lnTo>
                    <a:lnTo>
                      <a:pt x="4318" y="7668"/>
                    </a:lnTo>
                    <a:lnTo>
                      <a:pt x="4409" y="8443"/>
                    </a:lnTo>
                    <a:lnTo>
                      <a:pt x="4417" y="8643"/>
                    </a:lnTo>
                    <a:lnTo>
                      <a:pt x="4485" y="8818"/>
                    </a:lnTo>
                    <a:lnTo>
                      <a:pt x="4506" y="9416"/>
                    </a:lnTo>
                    <a:lnTo>
                      <a:pt x="4574" y="9591"/>
                    </a:lnTo>
                    <a:lnTo>
                      <a:pt x="4594" y="10188"/>
                    </a:lnTo>
                    <a:lnTo>
                      <a:pt x="4661" y="10362"/>
                    </a:lnTo>
                    <a:lnTo>
                      <a:pt x="4685" y="11153"/>
                    </a:lnTo>
                    <a:lnTo>
                      <a:pt x="4751" y="11326"/>
                    </a:lnTo>
                    <a:lnTo>
                      <a:pt x="4793" y="13665"/>
                    </a:lnTo>
                    <a:lnTo>
                      <a:pt x="4795" y="14240"/>
                    </a:lnTo>
                    <a:lnTo>
                      <a:pt x="4791" y="14616"/>
                    </a:lnTo>
                    <a:lnTo>
                      <a:pt x="4729" y="14829"/>
                    </a:lnTo>
                    <a:lnTo>
                      <a:pt x="4729" y="15402"/>
                    </a:lnTo>
                    <a:lnTo>
                      <a:pt x="4791" y="15570"/>
                    </a:lnTo>
                    <a:lnTo>
                      <a:pt x="4807" y="16543"/>
                    </a:lnTo>
                    <a:lnTo>
                      <a:pt x="4873" y="16716"/>
                    </a:lnTo>
                    <a:lnTo>
                      <a:pt x="4885" y="17112"/>
                    </a:lnTo>
                    <a:lnTo>
                      <a:pt x="4953" y="17287"/>
                    </a:lnTo>
                    <a:lnTo>
                      <a:pt x="4969" y="17687"/>
                    </a:lnTo>
                    <a:lnTo>
                      <a:pt x="5039" y="17865"/>
                    </a:lnTo>
                    <a:lnTo>
                      <a:pt x="5048" y="18067"/>
                    </a:lnTo>
                    <a:lnTo>
                      <a:pt x="5119" y="18246"/>
                    </a:lnTo>
                    <a:lnTo>
                      <a:pt x="5130" y="18450"/>
                    </a:lnTo>
                    <a:lnTo>
                      <a:pt x="5347" y="18992"/>
                    </a:lnTo>
                    <a:lnTo>
                      <a:pt x="5359" y="19197"/>
                    </a:lnTo>
                    <a:lnTo>
                      <a:pt x="5947" y="20654"/>
                    </a:lnTo>
                    <a:lnTo>
                      <a:pt x="6082" y="20813"/>
                    </a:lnTo>
                    <a:lnTo>
                      <a:pt x="6750" y="21600"/>
                    </a:lnTo>
                    <a:lnTo>
                      <a:pt x="6673" y="21414"/>
                    </a:lnTo>
                    <a:lnTo>
                      <a:pt x="6536" y="21252"/>
                    </a:lnTo>
                    <a:lnTo>
                      <a:pt x="6384" y="20882"/>
                    </a:lnTo>
                    <a:lnTo>
                      <a:pt x="6248" y="20722"/>
                    </a:lnTo>
                    <a:lnTo>
                      <a:pt x="5445" y="18726"/>
                    </a:lnTo>
                    <a:lnTo>
                      <a:pt x="5435" y="18524"/>
                    </a:lnTo>
                    <a:lnTo>
                      <a:pt x="5297" y="18170"/>
                    </a:lnTo>
                    <a:lnTo>
                      <a:pt x="5289" y="17970"/>
                    </a:lnTo>
                    <a:lnTo>
                      <a:pt x="5221" y="17794"/>
                    </a:lnTo>
                    <a:lnTo>
                      <a:pt x="5215" y="17596"/>
                    </a:lnTo>
                    <a:lnTo>
                      <a:pt x="5148" y="17422"/>
                    </a:lnTo>
                    <a:lnTo>
                      <a:pt x="5134" y="16833"/>
                    </a:lnTo>
                    <a:lnTo>
                      <a:pt x="5070" y="16662"/>
                    </a:lnTo>
                    <a:lnTo>
                      <a:pt x="5067" y="16468"/>
                    </a:lnTo>
                    <a:lnTo>
                      <a:pt x="5066" y="15894"/>
                    </a:lnTo>
                    <a:lnTo>
                      <a:pt x="5106" y="13462"/>
                    </a:lnTo>
                    <a:lnTo>
                      <a:pt x="5048" y="13298"/>
                    </a:lnTo>
                    <a:lnTo>
                      <a:pt x="5053" y="12159"/>
                    </a:lnTo>
                    <a:lnTo>
                      <a:pt x="4990" y="11990"/>
                    </a:lnTo>
                    <a:lnTo>
                      <a:pt x="4980" y="11215"/>
                    </a:lnTo>
                    <a:lnTo>
                      <a:pt x="4917" y="11045"/>
                    </a:lnTo>
                    <a:lnTo>
                      <a:pt x="4907" y="10461"/>
                    </a:lnTo>
                    <a:lnTo>
                      <a:pt x="4843" y="10290"/>
                    </a:lnTo>
                    <a:lnTo>
                      <a:pt x="4831" y="9704"/>
                    </a:lnTo>
                    <a:lnTo>
                      <a:pt x="4766" y="9532"/>
                    </a:lnTo>
                    <a:lnTo>
                      <a:pt x="4758" y="9141"/>
                    </a:lnTo>
                    <a:lnTo>
                      <a:pt x="4693" y="8969"/>
                    </a:lnTo>
                    <a:lnTo>
                      <a:pt x="4684" y="8576"/>
                    </a:lnTo>
                    <a:lnTo>
                      <a:pt x="4619" y="8404"/>
                    </a:lnTo>
                    <a:lnTo>
                      <a:pt x="4609" y="8012"/>
                    </a:lnTo>
                    <a:lnTo>
                      <a:pt x="4544" y="7839"/>
                    </a:lnTo>
                    <a:lnTo>
                      <a:pt x="4534" y="7446"/>
                    </a:lnTo>
                    <a:lnTo>
                      <a:pt x="4469" y="7274"/>
                    </a:lnTo>
                    <a:lnTo>
                      <a:pt x="4461" y="7074"/>
                    </a:lnTo>
                    <a:lnTo>
                      <a:pt x="4393" y="6898"/>
                    </a:lnTo>
                    <a:lnTo>
                      <a:pt x="4384" y="6697"/>
                    </a:lnTo>
                    <a:lnTo>
                      <a:pt x="4315" y="6520"/>
                    </a:lnTo>
                    <a:lnTo>
                      <a:pt x="4305" y="6318"/>
                    </a:lnTo>
                    <a:lnTo>
                      <a:pt x="4165" y="5961"/>
                    </a:lnTo>
                    <a:lnTo>
                      <a:pt x="4154" y="5758"/>
                    </a:lnTo>
                    <a:lnTo>
                      <a:pt x="3722" y="4676"/>
                    </a:lnTo>
                    <a:lnTo>
                      <a:pt x="3588" y="4518"/>
                    </a:lnTo>
                    <a:lnTo>
                      <a:pt x="3366" y="3970"/>
                    </a:lnTo>
                    <a:lnTo>
                      <a:pt x="2429" y="2864"/>
                    </a:lnTo>
                    <a:lnTo>
                      <a:pt x="3231" y="3811"/>
                    </a:lnTo>
                    <a:lnTo>
                      <a:pt x="3157" y="3628"/>
                    </a:lnTo>
                    <a:lnTo>
                      <a:pt x="3021" y="3468"/>
                    </a:lnTo>
                    <a:lnTo>
                      <a:pt x="2946" y="3284"/>
                    </a:lnTo>
                    <a:lnTo>
                      <a:pt x="2810" y="3123"/>
                    </a:lnTo>
                    <a:lnTo>
                      <a:pt x="2734" y="2938"/>
                    </a:lnTo>
                    <a:lnTo>
                      <a:pt x="748" y="597"/>
                    </a:lnTo>
                    <a:lnTo>
                      <a:pt x="2460" y="2616"/>
                    </a:lnTo>
                    <a:lnTo>
                      <a:pt x="2384" y="2430"/>
                    </a:lnTo>
                    <a:lnTo>
                      <a:pt x="576" y="298"/>
                    </a:lnTo>
                    <a:lnTo>
                      <a:pt x="375" y="156"/>
                    </a:lnTo>
                    <a:lnTo>
                      <a:pt x="246" y="4"/>
                    </a:lnTo>
                    <a:lnTo>
                      <a:pt x="21600" y="11"/>
                    </a:lnTo>
                    <a:close/>
                  </a:path>
                </a:pathLst>
              </a:custGeom>
              <a:solidFill>
                <a:srgbClr val="B6CCB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21" name="Shape 321"/>
              <p:cNvSpPr/>
              <p:nvPr/>
            </p:nvSpPr>
            <p:spPr>
              <a:xfrm>
                <a:off x="15467863" y="2907"/>
                <a:ext cx="2827173" cy="713425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20154"/>
                    </a:moveTo>
                    <a:lnTo>
                      <a:pt x="21518" y="0"/>
                    </a:lnTo>
                    <a:lnTo>
                      <a:pt x="21555" y="19970"/>
                    </a:lnTo>
                    <a:lnTo>
                      <a:pt x="21288" y="20094"/>
                    </a:lnTo>
                    <a:lnTo>
                      <a:pt x="21015" y="20214"/>
                    </a:lnTo>
                    <a:lnTo>
                      <a:pt x="20735" y="20329"/>
                    </a:lnTo>
                    <a:lnTo>
                      <a:pt x="20447" y="20439"/>
                    </a:lnTo>
                    <a:lnTo>
                      <a:pt x="20152" y="20544"/>
                    </a:lnTo>
                    <a:lnTo>
                      <a:pt x="19849" y="20643"/>
                    </a:lnTo>
                    <a:lnTo>
                      <a:pt x="19538" y="20738"/>
                    </a:lnTo>
                    <a:lnTo>
                      <a:pt x="19219" y="20826"/>
                    </a:lnTo>
                    <a:lnTo>
                      <a:pt x="18892" y="20909"/>
                    </a:lnTo>
                    <a:lnTo>
                      <a:pt x="18553" y="20984"/>
                    </a:lnTo>
                    <a:lnTo>
                      <a:pt x="18208" y="21055"/>
                    </a:lnTo>
                    <a:lnTo>
                      <a:pt x="17856" y="21121"/>
                    </a:lnTo>
                    <a:lnTo>
                      <a:pt x="17498" y="21183"/>
                    </a:lnTo>
                    <a:lnTo>
                      <a:pt x="17218" y="21222"/>
                    </a:lnTo>
                    <a:lnTo>
                      <a:pt x="16848" y="21276"/>
                    </a:lnTo>
                    <a:lnTo>
                      <a:pt x="16472" y="21325"/>
                    </a:lnTo>
                    <a:lnTo>
                      <a:pt x="16089" y="21370"/>
                    </a:lnTo>
                    <a:lnTo>
                      <a:pt x="15783" y="21391"/>
                    </a:lnTo>
                    <a:lnTo>
                      <a:pt x="15388" y="21427"/>
                    </a:lnTo>
                    <a:lnTo>
                      <a:pt x="15070" y="21440"/>
                    </a:lnTo>
                    <a:lnTo>
                      <a:pt x="14661" y="21467"/>
                    </a:lnTo>
                    <a:lnTo>
                      <a:pt x="14330" y="21471"/>
                    </a:lnTo>
                    <a:lnTo>
                      <a:pt x="13993" y="21470"/>
                    </a:lnTo>
                    <a:lnTo>
                      <a:pt x="13649" y="21465"/>
                    </a:lnTo>
                    <a:lnTo>
                      <a:pt x="13299" y="21456"/>
                    </a:lnTo>
                    <a:lnTo>
                      <a:pt x="12859" y="21461"/>
                    </a:lnTo>
                    <a:lnTo>
                      <a:pt x="12496" y="21443"/>
                    </a:lnTo>
                    <a:lnTo>
                      <a:pt x="12210" y="21401"/>
                    </a:lnTo>
                    <a:lnTo>
                      <a:pt x="11834" y="21374"/>
                    </a:lnTo>
                    <a:lnTo>
                      <a:pt x="11451" y="21343"/>
                    </a:lnTo>
                    <a:lnTo>
                      <a:pt x="11062" y="21306"/>
                    </a:lnTo>
                    <a:lnTo>
                      <a:pt x="10751" y="21247"/>
                    </a:lnTo>
                    <a:lnTo>
                      <a:pt x="10348" y="21202"/>
                    </a:lnTo>
                    <a:lnTo>
                      <a:pt x="9939" y="21152"/>
                    </a:lnTo>
                    <a:lnTo>
                      <a:pt x="9626" y="21091"/>
                    </a:lnTo>
                    <a:lnTo>
                      <a:pt x="9308" y="21027"/>
                    </a:lnTo>
                    <a:lnTo>
                      <a:pt x="8986" y="20960"/>
                    </a:lnTo>
                    <a:lnTo>
                      <a:pt x="8660" y="20891"/>
                    </a:lnTo>
                    <a:lnTo>
                      <a:pt x="8330" y="20818"/>
                    </a:lnTo>
                    <a:lnTo>
                      <a:pt x="7997" y="20744"/>
                    </a:lnTo>
                    <a:lnTo>
                      <a:pt x="7744" y="20647"/>
                    </a:lnTo>
                    <a:lnTo>
                      <a:pt x="7061" y="20487"/>
                    </a:lnTo>
                    <a:lnTo>
                      <a:pt x="6799" y="20385"/>
                    </a:lnTo>
                    <a:lnTo>
                      <a:pt x="6451" y="20300"/>
                    </a:lnTo>
                    <a:lnTo>
                      <a:pt x="5915" y="20087"/>
                    </a:lnTo>
                    <a:lnTo>
                      <a:pt x="5560" y="19997"/>
                    </a:lnTo>
                    <a:lnTo>
                      <a:pt x="4184" y="19439"/>
                    </a:lnTo>
                    <a:lnTo>
                      <a:pt x="3990" y="19307"/>
                    </a:lnTo>
                    <a:lnTo>
                      <a:pt x="3433" y="19079"/>
                    </a:lnTo>
                    <a:lnTo>
                      <a:pt x="3238" y="18945"/>
                    </a:lnTo>
                    <a:lnTo>
                      <a:pt x="2959" y="18831"/>
                    </a:lnTo>
                    <a:lnTo>
                      <a:pt x="1415" y="17776"/>
                    </a:lnTo>
                    <a:lnTo>
                      <a:pt x="1308" y="17625"/>
                    </a:lnTo>
                    <a:lnTo>
                      <a:pt x="0" y="16731"/>
                    </a:lnTo>
                    <a:lnTo>
                      <a:pt x="208" y="17026"/>
                    </a:lnTo>
                    <a:lnTo>
                      <a:pt x="396" y="17155"/>
                    </a:lnTo>
                    <a:lnTo>
                      <a:pt x="500" y="17303"/>
                    </a:lnTo>
                    <a:lnTo>
                      <a:pt x="689" y="17432"/>
                    </a:lnTo>
                    <a:lnTo>
                      <a:pt x="795" y="17581"/>
                    </a:lnTo>
                    <a:lnTo>
                      <a:pt x="1174" y="17841"/>
                    </a:lnTo>
                    <a:lnTo>
                      <a:pt x="1281" y="17990"/>
                    </a:lnTo>
                    <a:lnTo>
                      <a:pt x="2046" y="18514"/>
                    </a:lnTo>
                    <a:lnTo>
                      <a:pt x="2322" y="18626"/>
                    </a:lnTo>
                    <a:lnTo>
                      <a:pt x="2708" y="18890"/>
                    </a:lnTo>
                    <a:lnTo>
                      <a:pt x="2986" y="19003"/>
                    </a:lnTo>
                    <a:lnTo>
                      <a:pt x="3180" y="19136"/>
                    </a:lnTo>
                    <a:lnTo>
                      <a:pt x="3458" y="19250"/>
                    </a:lnTo>
                    <a:lnTo>
                      <a:pt x="3653" y="19383"/>
                    </a:lnTo>
                    <a:lnTo>
                      <a:pt x="3927" y="19494"/>
                    </a:lnTo>
                    <a:lnTo>
                      <a:pt x="5818" y="20250"/>
                    </a:lnTo>
                    <a:lnTo>
                      <a:pt x="6167" y="20335"/>
                    </a:lnTo>
                    <a:lnTo>
                      <a:pt x="6691" y="20541"/>
                    </a:lnTo>
                    <a:lnTo>
                      <a:pt x="7376" y="20703"/>
                    </a:lnTo>
                    <a:lnTo>
                      <a:pt x="7632" y="20801"/>
                    </a:lnTo>
                    <a:lnTo>
                      <a:pt x="7970" y="20879"/>
                    </a:lnTo>
                    <a:lnTo>
                      <a:pt x="8639" y="21029"/>
                    </a:lnTo>
                    <a:lnTo>
                      <a:pt x="9299" y="21174"/>
                    </a:lnTo>
                    <a:lnTo>
                      <a:pt x="9709" y="21224"/>
                    </a:lnTo>
                    <a:lnTo>
                      <a:pt x="10032" y="21292"/>
                    </a:lnTo>
                    <a:lnTo>
                      <a:pt x="10437" y="21339"/>
                    </a:lnTo>
                    <a:lnTo>
                      <a:pt x="10752" y="21401"/>
                    </a:lnTo>
                    <a:lnTo>
                      <a:pt x="11146" y="21440"/>
                    </a:lnTo>
                    <a:lnTo>
                      <a:pt x="11533" y="21475"/>
                    </a:lnTo>
                    <a:lnTo>
                      <a:pt x="11915" y="21506"/>
                    </a:lnTo>
                    <a:lnTo>
                      <a:pt x="12291" y="21533"/>
                    </a:lnTo>
                    <a:lnTo>
                      <a:pt x="12661" y="21556"/>
                    </a:lnTo>
                    <a:lnTo>
                      <a:pt x="13025" y="21575"/>
                    </a:lnTo>
                    <a:lnTo>
                      <a:pt x="13383" y="21590"/>
                    </a:lnTo>
                    <a:lnTo>
                      <a:pt x="13734" y="21600"/>
                    </a:lnTo>
                    <a:lnTo>
                      <a:pt x="14163" y="21587"/>
                    </a:lnTo>
                    <a:lnTo>
                      <a:pt x="14502" y="21588"/>
                    </a:lnTo>
                    <a:lnTo>
                      <a:pt x="14918" y="21566"/>
                    </a:lnTo>
                    <a:lnTo>
                      <a:pt x="15243" y="21558"/>
                    </a:lnTo>
                    <a:lnTo>
                      <a:pt x="15646" y="21527"/>
                    </a:lnTo>
                    <a:lnTo>
                      <a:pt x="15957" y="21510"/>
                    </a:lnTo>
                    <a:lnTo>
                      <a:pt x="16346" y="21469"/>
                    </a:lnTo>
                    <a:lnTo>
                      <a:pt x="16728" y="21424"/>
                    </a:lnTo>
                    <a:lnTo>
                      <a:pt x="17103" y="21373"/>
                    </a:lnTo>
                    <a:lnTo>
                      <a:pt x="17386" y="21337"/>
                    </a:lnTo>
                    <a:lnTo>
                      <a:pt x="17747" y="21277"/>
                    </a:lnTo>
                    <a:lnTo>
                      <a:pt x="18100" y="21211"/>
                    </a:lnTo>
                    <a:lnTo>
                      <a:pt x="18445" y="21141"/>
                    </a:lnTo>
                    <a:lnTo>
                      <a:pt x="18783" y="21065"/>
                    </a:lnTo>
                    <a:lnTo>
                      <a:pt x="19113" y="20984"/>
                    </a:lnTo>
                    <a:lnTo>
                      <a:pt x="19442" y="20902"/>
                    </a:lnTo>
                    <a:lnTo>
                      <a:pt x="19763" y="20815"/>
                    </a:lnTo>
                    <a:lnTo>
                      <a:pt x="20076" y="20722"/>
                    </a:lnTo>
                    <a:lnTo>
                      <a:pt x="20382" y="20624"/>
                    </a:lnTo>
                    <a:lnTo>
                      <a:pt x="20680" y="20522"/>
                    </a:lnTo>
                    <a:lnTo>
                      <a:pt x="20971" y="20414"/>
                    </a:lnTo>
                    <a:lnTo>
                      <a:pt x="21255" y="20302"/>
                    </a:lnTo>
                    <a:lnTo>
                      <a:pt x="21532" y="20184"/>
                    </a:lnTo>
                    <a:lnTo>
                      <a:pt x="21600" y="20154"/>
                    </a:lnTo>
                    <a:close/>
                  </a:path>
                </a:pathLst>
              </a:custGeom>
              <a:solidFill>
                <a:srgbClr val="B6CCB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</p:grpSp>
        <p:pic>
          <p:nvPicPr>
            <p:cNvPr id="323" name="image24.jpe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926489" y="1949919"/>
              <a:ext cx="14735174" cy="793432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/>
          <p:nvPr/>
        </p:nvSpPr>
        <p:spPr>
          <a:xfrm>
            <a:off x="-1" y="-1"/>
            <a:ext cx="18288000" cy="10287001"/>
          </a:xfrm>
          <a:prstGeom prst="rect">
            <a:avLst/>
          </a:prstGeom>
          <a:solidFill>
            <a:srgbClr val="B6CCB6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337" name="Group 337"/>
          <p:cNvGrpSpPr/>
          <p:nvPr/>
        </p:nvGrpSpPr>
        <p:grpSpPr>
          <a:xfrm>
            <a:off x="9981495" y="-9529"/>
            <a:ext cx="8315548" cy="4787651"/>
            <a:chOff x="0" y="0"/>
            <a:chExt cx="8315547" cy="4787650"/>
          </a:xfrm>
        </p:grpSpPr>
        <p:sp>
          <p:nvSpPr>
            <p:cNvPr id="327" name="Shape 327"/>
            <p:cNvSpPr/>
            <p:nvPr/>
          </p:nvSpPr>
          <p:spPr>
            <a:xfrm>
              <a:off x="0" y="9529"/>
              <a:ext cx="8306506" cy="36047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18037"/>
                  </a:lnTo>
                  <a:lnTo>
                    <a:pt x="21445" y="18205"/>
                  </a:lnTo>
                  <a:lnTo>
                    <a:pt x="21245" y="18413"/>
                  </a:lnTo>
                  <a:lnTo>
                    <a:pt x="21041" y="18619"/>
                  </a:lnTo>
                  <a:lnTo>
                    <a:pt x="20832" y="18822"/>
                  </a:lnTo>
                  <a:lnTo>
                    <a:pt x="20618" y="19021"/>
                  </a:lnTo>
                  <a:lnTo>
                    <a:pt x="20399" y="19217"/>
                  </a:lnTo>
                  <a:lnTo>
                    <a:pt x="20176" y="19409"/>
                  </a:lnTo>
                  <a:lnTo>
                    <a:pt x="20063" y="19503"/>
                  </a:lnTo>
                  <a:lnTo>
                    <a:pt x="19948" y="19595"/>
                  </a:lnTo>
                  <a:lnTo>
                    <a:pt x="19833" y="19687"/>
                  </a:lnTo>
                  <a:lnTo>
                    <a:pt x="19716" y="19777"/>
                  </a:lnTo>
                  <a:lnTo>
                    <a:pt x="19599" y="19865"/>
                  </a:lnTo>
                  <a:lnTo>
                    <a:pt x="19480" y="19952"/>
                  </a:lnTo>
                  <a:lnTo>
                    <a:pt x="19360" y="20038"/>
                  </a:lnTo>
                  <a:lnTo>
                    <a:pt x="19239" y="20122"/>
                  </a:lnTo>
                  <a:lnTo>
                    <a:pt x="19117" y="20204"/>
                  </a:lnTo>
                  <a:lnTo>
                    <a:pt x="18994" y="20285"/>
                  </a:lnTo>
                  <a:lnTo>
                    <a:pt x="18871" y="20364"/>
                  </a:lnTo>
                  <a:lnTo>
                    <a:pt x="18746" y="20441"/>
                  </a:lnTo>
                  <a:lnTo>
                    <a:pt x="18620" y="20516"/>
                  </a:lnTo>
                  <a:lnTo>
                    <a:pt x="18493" y="20589"/>
                  </a:lnTo>
                  <a:lnTo>
                    <a:pt x="18365" y="20660"/>
                  </a:lnTo>
                  <a:lnTo>
                    <a:pt x="18237" y="20729"/>
                  </a:lnTo>
                  <a:lnTo>
                    <a:pt x="18107" y="20795"/>
                  </a:lnTo>
                  <a:lnTo>
                    <a:pt x="17976" y="20860"/>
                  </a:lnTo>
                  <a:lnTo>
                    <a:pt x="17845" y="20922"/>
                  </a:lnTo>
                  <a:lnTo>
                    <a:pt x="17713" y="20982"/>
                  </a:lnTo>
                  <a:lnTo>
                    <a:pt x="17579" y="21040"/>
                  </a:lnTo>
                  <a:lnTo>
                    <a:pt x="17445" y="21095"/>
                  </a:lnTo>
                  <a:lnTo>
                    <a:pt x="17311" y="21148"/>
                  </a:lnTo>
                  <a:lnTo>
                    <a:pt x="17175" y="21198"/>
                  </a:lnTo>
                  <a:lnTo>
                    <a:pt x="17038" y="21245"/>
                  </a:lnTo>
                  <a:lnTo>
                    <a:pt x="16901" y="21290"/>
                  </a:lnTo>
                  <a:lnTo>
                    <a:pt x="16763" y="21332"/>
                  </a:lnTo>
                  <a:lnTo>
                    <a:pt x="16624" y="21371"/>
                  </a:lnTo>
                  <a:lnTo>
                    <a:pt x="16484" y="21407"/>
                  </a:lnTo>
                  <a:lnTo>
                    <a:pt x="16343" y="21441"/>
                  </a:lnTo>
                  <a:lnTo>
                    <a:pt x="16202" y="21471"/>
                  </a:lnTo>
                  <a:lnTo>
                    <a:pt x="16060" y="21498"/>
                  </a:lnTo>
                  <a:lnTo>
                    <a:pt x="15917" y="21522"/>
                  </a:lnTo>
                  <a:lnTo>
                    <a:pt x="15774" y="21544"/>
                  </a:lnTo>
                  <a:lnTo>
                    <a:pt x="15630" y="21561"/>
                  </a:lnTo>
                  <a:lnTo>
                    <a:pt x="15485" y="21576"/>
                  </a:lnTo>
                  <a:lnTo>
                    <a:pt x="15339" y="21587"/>
                  </a:lnTo>
                  <a:lnTo>
                    <a:pt x="15193" y="21595"/>
                  </a:lnTo>
                  <a:lnTo>
                    <a:pt x="15046" y="21599"/>
                  </a:lnTo>
                  <a:lnTo>
                    <a:pt x="14899" y="21600"/>
                  </a:lnTo>
                  <a:lnTo>
                    <a:pt x="14750" y="21597"/>
                  </a:lnTo>
                  <a:lnTo>
                    <a:pt x="14602" y="21591"/>
                  </a:lnTo>
                  <a:lnTo>
                    <a:pt x="14452" y="21581"/>
                  </a:lnTo>
                  <a:lnTo>
                    <a:pt x="14302" y="21567"/>
                  </a:lnTo>
                  <a:lnTo>
                    <a:pt x="14152" y="21549"/>
                  </a:lnTo>
                  <a:lnTo>
                    <a:pt x="14001" y="21527"/>
                  </a:lnTo>
                  <a:lnTo>
                    <a:pt x="13849" y="21502"/>
                  </a:lnTo>
                  <a:lnTo>
                    <a:pt x="13697" y="21472"/>
                  </a:lnTo>
                  <a:lnTo>
                    <a:pt x="13544" y="21439"/>
                  </a:lnTo>
                  <a:lnTo>
                    <a:pt x="13391" y="21401"/>
                  </a:lnTo>
                  <a:lnTo>
                    <a:pt x="13237" y="21359"/>
                  </a:lnTo>
                  <a:lnTo>
                    <a:pt x="13083" y="21313"/>
                  </a:lnTo>
                  <a:lnTo>
                    <a:pt x="12928" y="21262"/>
                  </a:lnTo>
                  <a:lnTo>
                    <a:pt x="12773" y="21207"/>
                  </a:lnTo>
                  <a:lnTo>
                    <a:pt x="12617" y="21148"/>
                  </a:lnTo>
                  <a:lnTo>
                    <a:pt x="12461" y="21084"/>
                  </a:lnTo>
                  <a:lnTo>
                    <a:pt x="12305" y="21016"/>
                  </a:lnTo>
                  <a:lnTo>
                    <a:pt x="12148" y="20943"/>
                  </a:lnTo>
                  <a:lnTo>
                    <a:pt x="11990" y="20865"/>
                  </a:lnTo>
                  <a:lnTo>
                    <a:pt x="11833" y="20783"/>
                  </a:lnTo>
                  <a:lnTo>
                    <a:pt x="11675" y="20696"/>
                  </a:lnTo>
                  <a:lnTo>
                    <a:pt x="11516" y="20604"/>
                  </a:lnTo>
                  <a:lnTo>
                    <a:pt x="11357" y="20507"/>
                  </a:lnTo>
                  <a:lnTo>
                    <a:pt x="11198" y="20405"/>
                  </a:lnTo>
                  <a:lnTo>
                    <a:pt x="11039" y="20298"/>
                  </a:lnTo>
                  <a:lnTo>
                    <a:pt x="10879" y="20186"/>
                  </a:lnTo>
                  <a:lnTo>
                    <a:pt x="10719" y="20069"/>
                  </a:lnTo>
                  <a:lnTo>
                    <a:pt x="10558" y="19947"/>
                  </a:lnTo>
                  <a:lnTo>
                    <a:pt x="10397" y="19819"/>
                  </a:lnTo>
                  <a:lnTo>
                    <a:pt x="10236" y="19687"/>
                  </a:lnTo>
                  <a:lnTo>
                    <a:pt x="10075" y="19548"/>
                  </a:lnTo>
                  <a:lnTo>
                    <a:pt x="9914" y="19405"/>
                  </a:lnTo>
                  <a:lnTo>
                    <a:pt x="9752" y="19255"/>
                  </a:lnTo>
                  <a:lnTo>
                    <a:pt x="9590" y="19101"/>
                  </a:lnTo>
                  <a:lnTo>
                    <a:pt x="9428" y="18940"/>
                  </a:lnTo>
                  <a:lnTo>
                    <a:pt x="9265" y="18774"/>
                  </a:lnTo>
                  <a:lnTo>
                    <a:pt x="9090" y="18592"/>
                  </a:lnTo>
                  <a:lnTo>
                    <a:pt x="8917" y="18410"/>
                  </a:lnTo>
                  <a:lnTo>
                    <a:pt x="8745" y="18228"/>
                  </a:lnTo>
                  <a:lnTo>
                    <a:pt x="8575" y="18047"/>
                  </a:lnTo>
                  <a:lnTo>
                    <a:pt x="8407" y="17866"/>
                  </a:lnTo>
                  <a:lnTo>
                    <a:pt x="8240" y="17686"/>
                  </a:lnTo>
                  <a:lnTo>
                    <a:pt x="8075" y="17506"/>
                  </a:lnTo>
                  <a:lnTo>
                    <a:pt x="7912" y="17326"/>
                  </a:lnTo>
                  <a:lnTo>
                    <a:pt x="7750" y="17147"/>
                  </a:lnTo>
                  <a:lnTo>
                    <a:pt x="7590" y="16968"/>
                  </a:lnTo>
                  <a:lnTo>
                    <a:pt x="7432" y="16789"/>
                  </a:lnTo>
                  <a:lnTo>
                    <a:pt x="7275" y="16611"/>
                  </a:lnTo>
                  <a:lnTo>
                    <a:pt x="7120" y="16433"/>
                  </a:lnTo>
                  <a:lnTo>
                    <a:pt x="6966" y="16255"/>
                  </a:lnTo>
                  <a:lnTo>
                    <a:pt x="6815" y="16078"/>
                  </a:lnTo>
                  <a:lnTo>
                    <a:pt x="6664" y="15901"/>
                  </a:lnTo>
                  <a:lnTo>
                    <a:pt x="6516" y="15724"/>
                  </a:lnTo>
                  <a:lnTo>
                    <a:pt x="6369" y="15548"/>
                  </a:lnTo>
                  <a:lnTo>
                    <a:pt x="6224" y="15371"/>
                  </a:lnTo>
                  <a:lnTo>
                    <a:pt x="6080" y="15195"/>
                  </a:lnTo>
                  <a:lnTo>
                    <a:pt x="5939" y="15019"/>
                  </a:lnTo>
                  <a:lnTo>
                    <a:pt x="5798" y="14843"/>
                  </a:lnTo>
                  <a:lnTo>
                    <a:pt x="5660" y="14667"/>
                  </a:lnTo>
                  <a:lnTo>
                    <a:pt x="5523" y="14492"/>
                  </a:lnTo>
                  <a:lnTo>
                    <a:pt x="5388" y="14316"/>
                  </a:lnTo>
                  <a:lnTo>
                    <a:pt x="5254" y="14141"/>
                  </a:lnTo>
                  <a:lnTo>
                    <a:pt x="5122" y="13966"/>
                  </a:lnTo>
                  <a:lnTo>
                    <a:pt x="4992" y="13791"/>
                  </a:lnTo>
                  <a:lnTo>
                    <a:pt x="4864" y="13616"/>
                  </a:lnTo>
                  <a:lnTo>
                    <a:pt x="4737" y="13441"/>
                  </a:lnTo>
                  <a:lnTo>
                    <a:pt x="4611" y="13266"/>
                  </a:lnTo>
                  <a:lnTo>
                    <a:pt x="4488" y="13091"/>
                  </a:lnTo>
                  <a:lnTo>
                    <a:pt x="4366" y="12916"/>
                  </a:lnTo>
                  <a:lnTo>
                    <a:pt x="4246" y="12741"/>
                  </a:lnTo>
                  <a:lnTo>
                    <a:pt x="4127" y="12567"/>
                  </a:lnTo>
                  <a:lnTo>
                    <a:pt x="4010" y="12392"/>
                  </a:lnTo>
                  <a:lnTo>
                    <a:pt x="3895" y="12217"/>
                  </a:lnTo>
                  <a:lnTo>
                    <a:pt x="3782" y="12042"/>
                  </a:lnTo>
                  <a:lnTo>
                    <a:pt x="3670" y="11867"/>
                  </a:lnTo>
                  <a:lnTo>
                    <a:pt x="3559" y="11692"/>
                  </a:lnTo>
                  <a:lnTo>
                    <a:pt x="3451" y="11516"/>
                  </a:lnTo>
                  <a:lnTo>
                    <a:pt x="3344" y="11341"/>
                  </a:lnTo>
                  <a:lnTo>
                    <a:pt x="3239" y="11166"/>
                  </a:lnTo>
                  <a:lnTo>
                    <a:pt x="3135" y="10990"/>
                  </a:lnTo>
                  <a:lnTo>
                    <a:pt x="3033" y="10814"/>
                  </a:lnTo>
                  <a:lnTo>
                    <a:pt x="2933" y="10638"/>
                  </a:lnTo>
                  <a:lnTo>
                    <a:pt x="2834" y="10462"/>
                  </a:lnTo>
                  <a:lnTo>
                    <a:pt x="2738" y="10286"/>
                  </a:lnTo>
                  <a:lnTo>
                    <a:pt x="2642" y="10109"/>
                  </a:lnTo>
                  <a:lnTo>
                    <a:pt x="2549" y="9933"/>
                  </a:lnTo>
                  <a:lnTo>
                    <a:pt x="2457" y="9756"/>
                  </a:lnTo>
                  <a:lnTo>
                    <a:pt x="2367" y="9578"/>
                  </a:lnTo>
                  <a:lnTo>
                    <a:pt x="2278" y="9401"/>
                  </a:lnTo>
                  <a:lnTo>
                    <a:pt x="2191" y="9223"/>
                  </a:lnTo>
                  <a:lnTo>
                    <a:pt x="2106" y="9045"/>
                  </a:lnTo>
                  <a:lnTo>
                    <a:pt x="2023" y="8867"/>
                  </a:lnTo>
                  <a:lnTo>
                    <a:pt x="1941" y="8688"/>
                  </a:lnTo>
                  <a:lnTo>
                    <a:pt x="1861" y="8509"/>
                  </a:lnTo>
                  <a:lnTo>
                    <a:pt x="1782" y="8329"/>
                  </a:lnTo>
                  <a:lnTo>
                    <a:pt x="1706" y="8150"/>
                  </a:lnTo>
                  <a:lnTo>
                    <a:pt x="1631" y="7969"/>
                  </a:lnTo>
                  <a:lnTo>
                    <a:pt x="1557" y="7789"/>
                  </a:lnTo>
                  <a:lnTo>
                    <a:pt x="1485" y="7608"/>
                  </a:lnTo>
                  <a:lnTo>
                    <a:pt x="1415" y="7426"/>
                  </a:lnTo>
                  <a:lnTo>
                    <a:pt x="1347" y="7244"/>
                  </a:lnTo>
                  <a:lnTo>
                    <a:pt x="1280" y="7062"/>
                  </a:lnTo>
                  <a:lnTo>
                    <a:pt x="1215" y="6879"/>
                  </a:lnTo>
                  <a:lnTo>
                    <a:pt x="1152" y="6696"/>
                  </a:lnTo>
                  <a:lnTo>
                    <a:pt x="1090" y="6512"/>
                  </a:lnTo>
                  <a:lnTo>
                    <a:pt x="1030" y="6328"/>
                  </a:lnTo>
                  <a:lnTo>
                    <a:pt x="972" y="6143"/>
                  </a:lnTo>
                  <a:lnTo>
                    <a:pt x="860" y="5772"/>
                  </a:lnTo>
                  <a:lnTo>
                    <a:pt x="756" y="5398"/>
                  </a:lnTo>
                  <a:lnTo>
                    <a:pt x="657" y="5022"/>
                  </a:lnTo>
                  <a:lnTo>
                    <a:pt x="566" y="4644"/>
                  </a:lnTo>
                  <a:lnTo>
                    <a:pt x="482" y="4263"/>
                  </a:lnTo>
                  <a:lnTo>
                    <a:pt x="404" y="3879"/>
                  </a:lnTo>
                  <a:lnTo>
                    <a:pt x="333" y="3492"/>
                  </a:lnTo>
                  <a:lnTo>
                    <a:pt x="268" y="3103"/>
                  </a:lnTo>
                  <a:lnTo>
                    <a:pt x="211" y="2710"/>
                  </a:lnTo>
                  <a:lnTo>
                    <a:pt x="160" y="2314"/>
                  </a:lnTo>
                  <a:lnTo>
                    <a:pt x="116" y="1915"/>
                  </a:lnTo>
                  <a:lnTo>
                    <a:pt x="79" y="1512"/>
                  </a:lnTo>
                  <a:lnTo>
                    <a:pt x="48" y="1106"/>
                  </a:lnTo>
                  <a:lnTo>
                    <a:pt x="24" y="696"/>
                  </a:lnTo>
                  <a:lnTo>
                    <a:pt x="7" y="2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E664E">
                <a:alpha val="21998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336" name="Group 336"/>
            <p:cNvGrpSpPr/>
            <p:nvPr/>
          </p:nvGrpSpPr>
          <p:grpSpPr>
            <a:xfrm>
              <a:off x="4098049" y="0"/>
              <a:ext cx="4217499" cy="4787651"/>
              <a:chOff x="0" y="0"/>
              <a:chExt cx="4217497" cy="4787650"/>
            </a:xfrm>
          </p:grpSpPr>
          <p:sp>
            <p:nvSpPr>
              <p:cNvPr id="328" name="Shape 328"/>
              <p:cNvSpPr/>
              <p:nvPr/>
            </p:nvSpPr>
            <p:spPr>
              <a:xfrm>
                <a:off x="88542" y="0"/>
                <a:ext cx="4119914" cy="127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43" y="17209"/>
                    </a:moveTo>
                    <a:lnTo>
                      <a:pt x="0" y="0"/>
                    </a:lnTo>
                    <a:lnTo>
                      <a:pt x="21600" y="21600"/>
                    </a:lnTo>
                    <a:lnTo>
                      <a:pt x="43" y="17209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29" name="Shape 329"/>
              <p:cNvSpPr/>
              <p:nvPr/>
            </p:nvSpPr>
            <p:spPr>
              <a:xfrm>
                <a:off x="4204797" y="9528"/>
                <a:ext cx="12701" cy="471983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21600"/>
                    </a:moveTo>
                    <a:lnTo>
                      <a:pt x="12286" y="21593"/>
                    </a:lnTo>
                    <a:lnTo>
                      <a:pt x="0" y="0"/>
                    </a:ln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30" name="Shape 330"/>
              <p:cNvSpPr/>
              <p:nvPr/>
            </p:nvSpPr>
            <p:spPr>
              <a:xfrm>
                <a:off x="0" y="8205"/>
                <a:ext cx="1091067" cy="62887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1915" y="1"/>
                    </a:lnTo>
                    <a:lnTo>
                      <a:pt x="20902" y="20339"/>
                    </a:lnTo>
                    <a:lnTo>
                      <a:pt x="21600" y="21600"/>
                    </a:lnTo>
                    <a:lnTo>
                      <a:pt x="7939" y="6967"/>
                    </a:lnTo>
                    <a:lnTo>
                      <a:pt x="6943" y="6412"/>
                    </a:lnTo>
                    <a:lnTo>
                      <a:pt x="3489" y="2712"/>
                    </a:lnTo>
                    <a:lnTo>
                      <a:pt x="2494" y="2159"/>
                    </a:lnTo>
                    <a:lnTo>
                      <a:pt x="768" y="31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31" name="Shape 331"/>
              <p:cNvSpPr/>
              <p:nvPr/>
            </p:nvSpPr>
            <p:spPr>
              <a:xfrm>
                <a:off x="488306" y="264919"/>
                <a:ext cx="679712" cy="43459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21600"/>
                    </a:moveTo>
                    <a:lnTo>
                      <a:pt x="2145" y="2814"/>
                    </a:lnTo>
                    <a:lnTo>
                      <a:pt x="0" y="0"/>
                    </a:lnTo>
                    <a:lnTo>
                      <a:pt x="20485" y="19781"/>
                    </a:ln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32" name="Shape 332"/>
              <p:cNvSpPr/>
              <p:nvPr/>
            </p:nvSpPr>
            <p:spPr>
              <a:xfrm>
                <a:off x="813945" y="480901"/>
                <a:ext cx="430673" cy="2808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21600"/>
                    </a:moveTo>
                    <a:lnTo>
                      <a:pt x="1808" y="2860"/>
                    </a:lnTo>
                    <a:lnTo>
                      <a:pt x="0" y="0"/>
                    </a:lnTo>
                    <a:lnTo>
                      <a:pt x="19849" y="18794"/>
                    </a:ln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33" name="Shape 333"/>
              <p:cNvSpPr/>
              <p:nvPr/>
            </p:nvSpPr>
            <p:spPr>
              <a:xfrm>
                <a:off x="935133" y="570649"/>
                <a:ext cx="3150335" cy="407944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21600"/>
                    </a:moveTo>
                    <a:lnTo>
                      <a:pt x="19608" y="20650"/>
                    </a:lnTo>
                    <a:lnTo>
                      <a:pt x="17233" y="18727"/>
                    </a:lnTo>
                    <a:lnTo>
                      <a:pt x="17043" y="18479"/>
                    </a:lnTo>
                    <a:lnTo>
                      <a:pt x="16574" y="18097"/>
                    </a:lnTo>
                    <a:lnTo>
                      <a:pt x="16386" y="17850"/>
                    </a:lnTo>
                    <a:lnTo>
                      <a:pt x="16154" y="17660"/>
                    </a:lnTo>
                    <a:lnTo>
                      <a:pt x="15970" y="17414"/>
                    </a:lnTo>
                    <a:lnTo>
                      <a:pt x="15741" y="17226"/>
                    </a:lnTo>
                    <a:lnTo>
                      <a:pt x="15559" y="16981"/>
                    </a:lnTo>
                    <a:lnTo>
                      <a:pt x="15332" y="16794"/>
                    </a:lnTo>
                    <a:lnTo>
                      <a:pt x="14975" y="16307"/>
                    </a:lnTo>
                    <a:lnTo>
                      <a:pt x="14753" y="16122"/>
                    </a:lnTo>
                    <a:lnTo>
                      <a:pt x="14231" y="15399"/>
                    </a:lnTo>
                    <a:lnTo>
                      <a:pt x="14014" y="15217"/>
                    </a:lnTo>
                    <a:lnTo>
                      <a:pt x="13676" y="14740"/>
                    </a:lnTo>
                    <a:lnTo>
                      <a:pt x="12693" y="13323"/>
                    </a:lnTo>
                    <a:lnTo>
                      <a:pt x="12580" y="13032"/>
                    </a:lnTo>
                    <a:lnTo>
                      <a:pt x="12249" y="12558"/>
                    </a:lnTo>
                    <a:lnTo>
                      <a:pt x="10197" y="9683"/>
                    </a:lnTo>
                    <a:lnTo>
                      <a:pt x="9976" y="9498"/>
                    </a:lnTo>
                    <a:lnTo>
                      <a:pt x="9271" y="8530"/>
                    </a:lnTo>
                    <a:lnTo>
                      <a:pt x="9047" y="8344"/>
                    </a:lnTo>
                    <a:lnTo>
                      <a:pt x="8512" y="7615"/>
                    </a:lnTo>
                    <a:lnTo>
                      <a:pt x="8288" y="7429"/>
                    </a:lnTo>
                    <a:lnTo>
                      <a:pt x="7750" y="6698"/>
                    </a:lnTo>
                    <a:lnTo>
                      <a:pt x="7524" y="6511"/>
                    </a:lnTo>
                    <a:lnTo>
                      <a:pt x="7164" y="6024"/>
                    </a:lnTo>
                    <a:lnTo>
                      <a:pt x="6397" y="5105"/>
                    </a:lnTo>
                    <a:lnTo>
                      <a:pt x="6173" y="4919"/>
                    </a:lnTo>
                    <a:lnTo>
                      <a:pt x="5993" y="4675"/>
                    </a:lnTo>
                    <a:lnTo>
                      <a:pt x="5767" y="4489"/>
                    </a:lnTo>
                    <a:lnTo>
                      <a:pt x="5586" y="4244"/>
                    </a:lnTo>
                    <a:lnTo>
                      <a:pt x="5359" y="4057"/>
                    </a:lnTo>
                    <a:lnTo>
                      <a:pt x="5176" y="3811"/>
                    </a:lnTo>
                    <a:lnTo>
                      <a:pt x="4484" y="3244"/>
                    </a:lnTo>
                    <a:lnTo>
                      <a:pt x="4298" y="2998"/>
                    </a:lnTo>
                    <a:lnTo>
                      <a:pt x="3124" y="2043"/>
                    </a:lnTo>
                    <a:lnTo>
                      <a:pt x="2841" y="1908"/>
                    </a:lnTo>
                    <a:lnTo>
                      <a:pt x="2125" y="1329"/>
                    </a:lnTo>
                    <a:lnTo>
                      <a:pt x="1839" y="1193"/>
                    </a:lnTo>
                    <a:lnTo>
                      <a:pt x="1356" y="805"/>
                    </a:lnTo>
                    <a:lnTo>
                      <a:pt x="1068" y="667"/>
                    </a:lnTo>
                    <a:lnTo>
                      <a:pt x="825" y="472"/>
                    </a:lnTo>
                    <a:lnTo>
                      <a:pt x="245" y="196"/>
                    </a:lnTo>
                    <a:lnTo>
                      <a:pt x="0" y="0"/>
                    </a:lnTo>
                    <a:lnTo>
                      <a:pt x="2406" y="1147"/>
                    </a:lnTo>
                    <a:lnTo>
                      <a:pt x="3591" y="2107"/>
                    </a:lnTo>
                    <a:lnTo>
                      <a:pt x="3871" y="2241"/>
                    </a:lnTo>
                    <a:lnTo>
                      <a:pt x="4060" y="2489"/>
                    </a:lnTo>
                    <a:lnTo>
                      <a:pt x="4989" y="3248"/>
                    </a:lnTo>
                    <a:lnTo>
                      <a:pt x="5174" y="3494"/>
                    </a:lnTo>
                    <a:lnTo>
                      <a:pt x="5632" y="3871"/>
                    </a:lnTo>
                    <a:lnTo>
                      <a:pt x="5814" y="4116"/>
                    </a:lnTo>
                    <a:lnTo>
                      <a:pt x="6042" y="4303"/>
                    </a:lnTo>
                    <a:lnTo>
                      <a:pt x="6222" y="4547"/>
                    </a:lnTo>
                    <a:lnTo>
                      <a:pt x="6397" y="4789"/>
                    </a:lnTo>
                    <a:lnTo>
                      <a:pt x="6617" y="4973"/>
                    </a:lnTo>
                    <a:lnTo>
                      <a:pt x="6966" y="5455"/>
                    </a:lnTo>
                    <a:lnTo>
                      <a:pt x="7186" y="5639"/>
                    </a:lnTo>
                    <a:lnTo>
                      <a:pt x="7534" y="6121"/>
                    </a:lnTo>
                    <a:lnTo>
                      <a:pt x="7754" y="6305"/>
                    </a:lnTo>
                    <a:lnTo>
                      <a:pt x="8101" y="6787"/>
                    </a:lnTo>
                    <a:lnTo>
                      <a:pt x="8320" y="6970"/>
                    </a:lnTo>
                    <a:lnTo>
                      <a:pt x="8667" y="7451"/>
                    </a:lnTo>
                    <a:lnTo>
                      <a:pt x="8885" y="7635"/>
                    </a:lnTo>
                    <a:lnTo>
                      <a:pt x="9402" y="8355"/>
                    </a:lnTo>
                    <a:lnTo>
                      <a:pt x="9619" y="8538"/>
                    </a:lnTo>
                    <a:lnTo>
                      <a:pt x="10132" y="9257"/>
                    </a:lnTo>
                    <a:lnTo>
                      <a:pt x="10348" y="9439"/>
                    </a:lnTo>
                    <a:lnTo>
                      <a:pt x="11025" y="10394"/>
                    </a:lnTo>
                    <a:lnTo>
                      <a:pt x="11239" y="10575"/>
                    </a:lnTo>
                    <a:lnTo>
                      <a:pt x="14095" y="14782"/>
                    </a:lnTo>
                    <a:lnTo>
                      <a:pt x="14302" y="14959"/>
                    </a:lnTo>
                    <a:lnTo>
                      <a:pt x="14798" y="15670"/>
                    </a:lnTo>
                    <a:lnTo>
                      <a:pt x="15139" y="16149"/>
                    </a:lnTo>
                    <a:lnTo>
                      <a:pt x="15358" y="16332"/>
                    </a:lnTo>
                    <a:lnTo>
                      <a:pt x="15708" y="16815"/>
                    </a:lnTo>
                    <a:lnTo>
                      <a:pt x="15931" y="17000"/>
                    </a:lnTo>
                    <a:lnTo>
                      <a:pt x="16109" y="17243"/>
                    </a:lnTo>
                    <a:lnTo>
                      <a:pt x="16335" y="17430"/>
                    </a:lnTo>
                    <a:lnTo>
                      <a:pt x="16516" y="17674"/>
                    </a:lnTo>
                    <a:lnTo>
                      <a:pt x="16743" y="17862"/>
                    </a:lnTo>
                    <a:lnTo>
                      <a:pt x="16927" y="18107"/>
                    </a:lnTo>
                    <a:lnTo>
                      <a:pt x="17621" y="18675"/>
                    </a:lnTo>
                    <a:lnTo>
                      <a:pt x="17808" y="18923"/>
                    </a:lnTo>
                    <a:lnTo>
                      <a:pt x="18991" y="19882"/>
                    </a:lnTo>
                    <a:lnTo>
                      <a:pt x="19276" y="20018"/>
                    </a:lnTo>
                    <a:lnTo>
                      <a:pt x="19998" y="20599"/>
                    </a:lnTo>
                    <a:lnTo>
                      <a:pt x="20286" y="20737"/>
                    </a:lnTo>
                    <a:lnTo>
                      <a:pt x="20529" y="20931"/>
                    </a:lnTo>
                    <a:lnTo>
                      <a:pt x="20819" y="21070"/>
                    </a:lnTo>
                    <a:lnTo>
                      <a:pt x="21063" y="21265"/>
                    </a:lnTo>
                    <a:lnTo>
                      <a:pt x="21354" y="21404"/>
                    </a:ln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34" name="Shape 334"/>
              <p:cNvSpPr/>
              <p:nvPr/>
            </p:nvSpPr>
            <p:spPr>
              <a:xfrm>
                <a:off x="3836606" y="4496446"/>
                <a:ext cx="374952" cy="29120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21600"/>
                    </a:moveTo>
                    <a:lnTo>
                      <a:pt x="15389" y="16662"/>
                    </a:lnTo>
                    <a:lnTo>
                      <a:pt x="13342" y="13928"/>
                    </a:lnTo>
                    <a:lnTo>
                      <a:pt x="8492" y="10072"/>
                    </a:lnTo>
                    <a:lnTo>
                      <a:pt x="6459" y="7349"/>
                    </a:lnTo>
                    <a:lnTo>
                      <a:pt x="4045" y="5430"/>
                    </a:lnTo>
                    <a:lnTo>
                      <a:pt x="0" y="0"/>
                    </a:lnTo>
                    <a:lnTo>
                      <a:pt x="21598" y="17170"/>
                    </a:ln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35" name="Shape 335"/>
              <p:cNvSpPr/>
              <p:nvPr/>
            </p:nvSpPr>
            <p:spPr>
              <a:xfrm>
                <a:off x="157106" y="45503"/>
                <a:ext cx="856674" cy="5289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21600"/>
                    </a:moveTo>
                    <a:lnTo>
                      <a:pt x="0" y="0"/>
                    </a:lnTo>
                    <a:lnTo>
                      <a:pt x="1260" y="651"/>
                    </a:lnTo>
                    <a:lnTo>
                      <a:pt x="20707" y="20097"/>
                    </a:lnTo>
                    <a:lnTo>
                      <a:pt x="21600" y="21600"/>
                    </a:lnTo>
                    <a:close/>
                    <a:moveTo>
                      <a:pt x="18578" y="17968"/>
                    </a:moveTo>
                    <a:lnTo>
                      <a:pt x="4537" y="3927"/>
                    </a:lnTo>
                    <a:lnTo>
                      <a:pt x="5798" y="4579"/>
                    </a:lnTo>
                    <a:lnTo>
                      <a:pt x="17678" y="16459"/>
                    </a:lnTo>
                    <a:lnTo>
                      <a:pt x="18578" y="17968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</p:grpSp>
      </p:grpSp>
      <p:grpSp>
        <p:nvGrpSpPr>
          <p:cNvPr id="344" name="Group 344"/>
          <p:cNvGrpSpPr/>
          <p:nvPr/>
        </p:nvGrpSpPr>
        <p:grpSpPr>
          <a:xfrm>
            <a:off x="-1" y="2787400"/>
            <a:ext cx="16312987" cy="7499600"/>
            <a:chOff x="0" y="0"/>
            <a:chExt cx="16312985" cy="7499599"/>
          </a:xfrm>
        </p:grpSpPr>
        <p:grpSp>
          <p:nvGrpSpPr>
            <p:cNvPr id="342" name="Group 342"/>
            <p:cNvGrpSpPr/>
            <p:nvPr/>
          </p:nvGrpSpPr>
          <p:grpSpPr>
            <a:xfrm>
              <a:off x="0" y="2939796"/>
              <a:ext cx="2402661" cy="4559804"/>
              <a:chOff x="0" y="0"/>
              <a:chExt cx="2402660" cy="4559803"/>
            </a:xfrm>
          </p:grpSpPr>
          <p:sp>
            <p:nvSpPr>
              <p:cNvPr id="338" name="Shape 338"/>
              <p:cNvSpPr/>
              <p:nvPr/>
            </p:nvSpPr>
            <p:spPr>
              <a:xfrm>
                <a:off x="1075525" y="3160298"/>
                <a:ext cx="1243388" cy="132293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8218" y="17749"/>
                    </a:moveTo>
                    <a:lnTo>
                      <a:pt x="21600" y="21600"/>
                    </a:lnTo>
                    <a:lnTo>
                      <a:pt x="21024" y="20962"/>
                    </a:lnTo>
                    <a:lnTo>
                      <a:pt x="20428" y="20340"/>
                    </a:lnTo>
                    <a:lnTo>
                      <a:pt x="19812" y="19733"/>
                    </a:lnTo>
                    <a:lnTo>
                      <a:pt x="19178" y="19139"/>
                    </a:lnTo>
                    <a:lnTo>
                      <a:pt x="18528" y="18558"/>
                    </a:lnTo>
                    <a:lnTo>
                      <a:pt x="17864" y="17989"/>
                    </a:lnTo>
                    <a:lnTo>
                      <a:pt x="17185" y="17431"/>
                    </a:lnTo>
                    <a:lnTo>
                      <a:pt x="15120" y="15788"/>
                    </a:lnTo>
                    <a:lnTo>
                      <a:pt x="13769" y="14671"/>
                    </a:lnTo>
                    <a:lnTo>
                      <a:pt x="12440" y="13534"/>
                    </a:lnTo>
                    <a:lnTo>
                      <a:pt x="11134" y="12375"/>
                    </a:lnTo>
                    <a:lnTo>
                      <a:pt x="9851" y="11196"/>
                    </a:lnTo>
                    <a:lnTo>
                      <a:pt x="8590" y="9997"/>
                    </a:lnTo>
                    <a:lnTo>
                      <a:pt x="7352" y="8779"/>
                    </a:lnTo>
                    <a:lnTo>
                      <a:pt x="6137" y="7543"/>
                    </a:lnTo>
                    <a:lnTo>
                      <a:pt x="4943" y="6288"/>
                    </a:lnTo>
                    <a:lnTo>
                      <a:pt x="4364" y="5643"/>
                    </a:lnTo>
                    <a:lnTo>
                      <a:pt x="3796" y="4991"/>
                    </a:lnTo>
                    <a:lnTo>
                      <a:pt x="3239" y="4334"/>
                    </a:lnTo>
                    <a:lnTo>
                      <a:pt x="2694" y="3670"/>
                    </a:lnTo>
                    <a:lnTo>
                      <a:pt x="2161" y="2999"/>
                    </a:lnTo>
                    <a:lnTo>
                      <a:pt x="1641" y="2322"/>
                    </a:lnTo>
                    <a:lnTo>
                      <a:pt x="1134" y="1638"/>
                    </a:lnTo>
                    <a:lnTo>
                      <a:pt x="644" y="950"/>
                    </a:lnTo>
                    <a:lnTo>
                      <a:pt x="162" y="247"/>
                    </a:lnTo>
                    <a:lnTo>
                      <a:pt x="0" y="0"/>
                    </a:lnTo>
                    <a:lnTo>
                      <a:pt x="5359" y="6102"/>
                    </a:lnTo>
                    <a:lnTo>
                      <a:pt x="5943" y="6731"/>
                    </a:lnTo>
                    <a:lnTo>
                      <a:pt x="6535" y="7354"/>
                    </a:lnTo>
                    <a:lnTo>
                      <a:pt x="7132" y="7972"/>
                    </a:lnTo>
                    <a:lnTo>
                      <a:pt x="8348" y="9192"/>
                    </a:lnTo>
                    <a:lnTo>
                      <a:pt x="9590" y="10390"/>
                    </a:lnTo>
                    <a:lnTo>
                      <a:pt x="10856" y="11567"/>
                    </a:lnTo>
                    <a:lnTo>
                      <a:pt x="12145" y="12722"/>
                    </a:lnTo>
                    <a:lnTo>
                      <a:pt x="13457" y="13857"/>
                    </a:lnTo>
                    <a:lnTo>
                      <a:pt x="14789" y="14972"/>
                    </a:lnTo>
                    <a:lnTo>
                      <a:pt x="18191" y="17727"/>
                    </a:lnTo>
                    <a:lnTo>
                      <a:pt x="18218" y="17749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39" name="Shape 339"/>
              <p:cNvSpPr/>
              <p:nvPr/>
            </p:nvSpPr>
            <p:spPr>
              <a:xfrm>
                <a:off x="0" y="0"/>
                <a:ext cx="1384037" cy="353401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827" y="360"/>
                    </a:moveTo>
                    <a:lnTo>
                      <a:pt x="1351" y="609"/>
                    </a:lnTo>
                    <a:lnTo>
                      <a:pt x="1829" y="851"/>
                    </a:lnTo>
                    <a:lnTo>
                      <a:pt x="2288" y="1097"/>
                    </a:lnTo>
                    <a:lnTo>
                      <a:pt x="2728" y="1349"/>
                    </a:lnTo>
                    <a:lnTo>
                      <a:pt x="3151" y="1605"/>
                    </a:lnTo>
                    <a:lnTo>
                      <a:pt x="3558" y="1865"/>
                    </a:lnTo>
                    <a:lnTo>
                      <a:pt x="3948" y="2129"/>
                    </a:lnTo>
                    <a:lnTo>
                      <a:pt x="4323" y="2398"/>
                    </a:lnTo>
                    <a:lnTo>
                      <a:pt x="4683" y="2670"/>
                    </a:lnTo>
                    <a:lnTo>
                      <a:pt x="5029" y="2945"/>
                    </a:lnTo>
                    <a:lnTo>
                      <a:pt x="5362" y="3224"/>
                    </a:lnTo>
                    <a:lnTo>
                      <a:pt x="5684" y="3507"/>
                    </a:lnTo>
                    <a:lnTo>
                      <a:pt x="5991" y="3791"/>
                    </a:lnTo>
                    <a:lnTo>
                      <a:pt x="6288" y="4078"/>
                    </a:lnTo>
                    <a:lnTo>
                      <a:pt x="6575" y="4369"/>
                    </a:lnTo>
                    <a:lnTo>
                      <a:pt x="6846" y="4673"/>
                    </a:lnTo>
                    <a:lnTo>
                      <a:pt x="7104" y="4979"/>
                    </a:lnTo>
                    <a:lnTo>
                      <a:pt x="7348" y="5285"/>
                    </a:lnTo>
                    <a:lnTo>
                      <a:pt x="7579" y="5593"/>
                    </a:lnTo>
                    <a:lnTo>
                      <a:pt x="7797" y="5902"/>
                    </a:lnTo>
                    <a:lnTo>
                      <a:pt x="8002" y="6212"/>
                    </a:lnTo>
                    <a:lnTo>
                      <a:pt x="8195" y="6523"/>
                    </a:lnTo>
                    <a:lnTo>
                      <a:pt x="8374" y="6835"/>
                    </a:lnTo>
                    <a:lnTo>
                      <a:pt x="8541" y="7148"/>
                    </a:lnTo>
                    <a:lnTo>
                      <a:pt x="8695" y="7463"/>
                    </a:lnTo>
                    <a:lnTo>
                      <a:pt x="8836" y="7778"/>
                    </a:lnTo>
                    <a:lnTo>
                      <a:pt x="8965" y="8093"/>
                    </a:lnTo>
                    <a:lnTo>
                      <a:pt x="9082" y="8410"/>
                    </a:lnTo>
                    <a:lnTo>
                      <a:pt x="9291" y="9032"/>
                    </a:lnTo>
                    <a:lnTo>
                      <a:pt x="9405" y="9335"/>
                    </a:lnTo>
                    <a:lnTo>
                      <a:pt x="9527" y="9638"/>
                    </a:lnTo>
                    <a:lnTo>
                      <a:pt x="9657" y="9939"/>
                    </a:lnTo>
                    <a:lnTo>
                      <a:pt x="9795" y="10240"/>
                    </a:lnTo>
                    <a:lnTo>
                      <a:pt x="9939" y="10540"/>
                    </a:lnTo>
                    <a:lnTo>
                      <a:pt x="10090" y="10839"/>
                    </a:lnTo>
                    <a:lnTo>
                      <a:pt x="10246" y="11138"/>
                    </a:lnTo>
                    <a:lnTo>
                      <a:pt x="10576" y="11733"/>
                    </a:lnTo>
                    <a:lnTo>
                      <a:pt x="10925" y="12326"/>
                    </a:lnTo>
                    <a:lnTo>
                      <a:pt x="11476" y="13213"/>
                    </a:lnTo>
                    <a:lnTo>
                      <a:pt x="12832" y="15278"/>
                    </a:lnTo>
                    <a:lnTo>
                      <a:pt x="13048" y="15585"/>
                    </a:lnTo>
                    <a:lnTo>
                      <a:pt x="13281" y="15888"/>
                    </a:lnTo>
                    <a:lnTo>
                      <a:pt x="13531" y="16189"/>
                    </a:lnTo>
                    <a:lnTo>
                      <a:pt x="13798" y="16485"/>
                    </a:lnTo>
                    <a:lnTo>
                      <a:pt x="14081" y="16779"/>
                    </a:lnTo>
                    <a:lnTo>
                      <a:pt x="14380" y="17069"/>
                    </a:lnTo>
                    <a:lnTo>
                      <a:pt x="14696" y="17356"/>
                    </a:lnTo>
                    <a:lnTo>
                      <a:pt x="15027" y="17640"/>
                    </a:lnTo>
                    <a:lnTo>
                      <a:pt x="15373" y="17921"/>
                    </a:lnTo>
                    <a:lnTo>
                      <a:pt x="15734" y="18199"/>
                    </a:lnTo>
                    <a:lnTo>
                      <a:pt x="16110" y="18474"/>
                    </a:lnTo>
                    <a:lnTo>
                      <a:pt x="16501" y="18746"/>
                    </a:lnTo>
                    <a:lnTo>
                      <a:pt x="16905" y="19015"/>
                    </a:lnTo>
                    <a:lnTo>
                      <a:pt x="17324" y="19282"/>
                    </a:lnTo>
                    <a:lnTo>
                      <a:pt x="17756" y="19545"/>
                    </a:lnTo>
                    <a:lnTo>
                      <a:pt x="18201" y="19806"/>
                    </a:lnTo>
                    <a:lnTo>
                      <a:pt x="18659" y="20064"/>
                    </a:lnTo>
                    <a:lnTo>
                      <a:pt x="19130" y="20320"/>
                    </a:lnTo>
                    <a:lnTo>
                      <a:pt x="19626" y="20580"/>
                    </a:lnTo>
                    <a:lnTo>
                      <a:pt x="19633" y="20583"/>
                    </a:lnTo>
                    <a:lnTo>
                      <a:pt x="20108" y="20823"/>
                    </a:lnTo>
                    <a:lnTo>
                      <a:pt x="20615" y="21071"/>
                    </a:lnTo>
                    <a:lnTo>
                      <a:pt x="21137" y="21319"/>
                    </a:lnTo>
                    <a:lnTo>
                      <a:pt x="21600" y="21600"/>
                    </a:lnTo>
                    <a:lnTo>
                      <a:pt x="16785" y="19316"/>
                    </a:lnTo>
                    <a:lnTo>
                      <a:pt x="16110" y="18876"/>
                    </a:lnTo>
                    <a:lnTo>
                      <a:pt x="15721" y="18605"/>
                    </a:lnTo>
                    <a:lnTo>
                      <a:pt x="15346" y="18331"/>
                    </a:lnTo>
                    <a:lnTo>
                      <a:pt x="14986" y="18054"/>
                    </a:lnTo>
                    <a:lnTo>
                      <a:pt x="14641" y="17773"/>
                    </a:lnTo>
                    <a:lnTo>
                      <a:pt x="14312" y="17489"/>
                    </a:lnTo>
                    <a:lnTo>
                      <a:pt x="13999" y="17201"/>
                    </a:lnTo>
                    <a:lnTo>
                      <a:pt x="13703" y="16910"/>
                    </a:lnTo>
                    <a:lnTo>
                      <a:pt x="13425" y="16616"/>
                    </a:lnTo>
                    <a:lnTo>
                      <a:pt x="13162" y="16316"/>
                    </a:lnTo>
                    <a:lnTo>
                      <a:pt x="12918" y="16013"/>
                    </a:lnTo>
                    <a:lnTo>
                      <a:pt x="12692" y="15706"/>
                    </a:lnTo>
                    <a:lnTo>
                      <a:pt x="11890" y="14525"/>
                    </a:lnTo>
                    <a:lnTo>
                      <a:pt x="10940" y="13039"/>
                    </a:lnTo>
                    <a:lnTo>
                      <a:pt x="10046" y="11548"/>
                    </a:lnTo>
                    <a:lnTo>
                      <a:pt x="9536" y="10655"/>
                    </a:lnTo>
                    <a:lnTo>
                      <a:pt x="9378" y="10355"/>
                    </a:lnTo>
                    <a:lnTo>
                      <a:pt x="9231" y="10054"/>
                    </a:lnTo>
                    <a:lnTo>
                      <a:pt x="9094" y="9753"/>
                    </a:lnTo>
                    <a:lnTo>
                      <a:pt x="8965" y="9450"/>
                    </a:lnTo>
                    <a:lnTo>
                      <a:pt x="8243" y="7630"/>
                    </a:lnTo>
                    <a:lnTo>
                      <a:pt x="8111" y="7327"/>
                    </a:lnTo>
                    <a:lnTo>
                      <a:pt x="7972" y="7023"/>
                    </a:lnTo>
                    <a:lnTo>
                      <a:pt x="7667" y="6423"/>
                    </a:lnTo>
                    <a:lnTo>
                      <a:pt x="7499" y="6127"/>
                    </a:lnTo>
                    <a:lnTo>
                      <a:pt x="7315" y="5832"/>
                    </a:lnTo>
                    <a:lnTo>
                      <a:pt x="7115" y="5540"/>
                    </a:lnTo>
                    <a:lnTo>
                      <a:pt x="6901" y="5250"/>
                    </a:lnTo>
                    <a:lnTo>
                      <a:pt x="6671" y="4963"/>
                    </a:lnTo>
                    <a:lnTo>
                      <a:pt x="6427" y="4677"/>
                    </a:lnTo>
                    <a:lnTo>
                      <a:pt x="6167" y="4394"/>
                    </a:lnTo>
                    <a:lnTo>
                      <a:pt x="5893" y="4113"/>
                    </a:lnTo>
                    <a:lnTo>
                      <a:pt x="5604" y="3835"/>
                    </a:lnTo>
                    <a:lnTo>
                      <a:pt x="5300" y="3559"/>
                    </a:lnTo>
                    <a:lnTo>
                      <a:pt x="4982" y="3286"/>
                    </a:lnTo>
                    <a:lnTo>
                      <a:pt x="4649" y="3016"/>
                    </a:lnTo>
                    <a:lnTo>
                      <a:pt x="4301" y="2749"/>
                    </a:lnTo>
                    <a:lnTo>
                      <a:pt x="3939" y="2484"/>
                    </a:lnTo>
                    <a:lnTo>
                      <a:pt x="3563" y="2223"/>
                    </a:lnTo>
                    <a:lnTo>
                      <a:pt x="3172" y="1964"/>
                    </a:lnTo>
                    <a:lnTo>
                      <a:pt x="2767" y="1709"/>
                    </a:lnTo>
                    <a:lnTo>
                      <a:pt x="2348" y="1456"/>
                    </a:lnTo>
                    <a:lnTo>
                      <a:pt x="1915" y="1208"/>
                    </a:lnTo>
                    <a:lnTo>
                      <a:pt x="1468" y="962"/>
                    </a:lnTo>
                    <a:lnTo>
                      <a:pt x="1006" y="720"/>
                    </a:lnTo>
                    <a:lnTo>
                      <a:pt x="531" y="482"/>
                    </a:lnTo>
                    <a:lnTo>
                      <a:pt x="0" y="229"/>
                    </a:lnTo>
                    <a:lnTo>
                      <a:pt x="0" y="0"/>
                    </a:lnTo>
                    <a:lnTo>
                      <a:pt x="335" y="140"/>
                    </a:lnTo>
                    <a:lnTo>
                      <a:pt x="827" y="36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40" name="Shape 340"/>
              <p:cNvSpPr/>
              <p:nvPr/>
            </p:nvSpPr>
            <p:spPr>
              <a:xfrm>
                <a:off x="2124212" y="4247383"/>
                <a:ext cx="278449" cy="31242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4148" y="12487"/>
                    </a:moveTo>
                    <a:lnTo>
                      <a:pt x="16673" y="15279"/>
                    </a:lnTo>
                    <a:lnTo>
                      <a:pt x="19044" y="18201"/>
                    </a:lnTo>
                    <a:lnTo>
                      <a:pt x="21423" y="21354"/>
                    </a:lnTo>
                    <a:lnTo>
                      <a:pt x="21600" y="21600"/>
                    </a:lnTo>
                    <a:lnTo>
                      <a:pt x="19670" y="21600"/>
                    </a:lnTo>
                    <a:lnTo>
                      <a:pt x="17577" y="19081"/>
                    </a:lnTo>
                    <a:lnTo>
                      <a:pt x="15103" y="16306"/>
                    </a:lnTo>
                    <a:lnTo>
                      <a:pt x="0" y="0"/>
                    </a:lnTo>
                    <a:lnTo>
                      <a:pt x="2887" y="2293"/>
                    </a:lnTo>
                    <a:lnTo>
                      <a:pt x="5836" y="4728"/>
                    </a:lnTo>
                    <a:lnTo>
                      <a:pt x="8709" y="7228"/>
                    </a:lnTo>
                    <a:lnTo>
                      <a:pt x="11486" y="9809"/>
                    </a:lnTo>
                    <a:lnTo>
                      <a:pt x="14148" y="12487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41" name="Shape 341"/>
              <p:cNvSpPr/>
              <p:nvPr/>
            </p:nvSpPr>
            <p:spPr>
              <a:xfrm>
                <a:off x="0" y="37544"/>
                <a:ext cx="34044" cy="4124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21600" y="21600"/>
                    </a:lnTo>
                    <a:lnTo>
                      <a:pt x="1362" y="2093"/>
                    </a:lnTo>
                    <a:lnTo>
                      <a:pt x="0" y="871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</p:grpSp>
        <p:pic>
          <p:nvPicPr>
            <p:cNvPr id="343" name="image25.jpe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882485" y="0"/>
              <a:ext cx="15430501" cy="677227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345" name="Shape 345"/>
          <p:cNvSpPr/>
          <p:nvPr>
            <p:ph type="title"/>
          </p:nvPr>
        </p:nvSpPr>
        <p:spPr>
          <a:xfrm>
            <a:off x="358584" y="8637"/>
            <a:ext cx="17570830" cy="2368551"/>
          </a:xfrm>
          <a:prstGeom prst="rect">
            <a:avLst/>
          </a:prstGeom>
        </p:spPr>
        <p:txBody>
          <a:bodyPr/>
          <a:lstStyle/>
          <a:p>
            <a:pPr indent="642619">
              <a:spcBef>
                <a:spcPts val="100"/>
              </a:spcBef>
              <a:defRPr spc="900"/>
            </a:pPr>
            <a:r>
              <a:t>Spark</a:t>
            </a:r>
            <a:r>
              <a:rPr spc="200"/>
              <a:t> </a:t>
            </a:r>
            <a:r>
              <a:rPr spc="800"/>
              <a:t>Core</a:t>
            </a:r>
            <a:r>
              <a:rPr spc="200"/>
              <a:t> </a:t>
            </a:r>
            <a:r>
              <a:rPr spc="300"/>
              <a:t>vs. </a:t>
            </a:r>
            <a:r>
              <a:t>Spark</a:t>
            </a:r>
            <a:r>
              <a:rPr spc="200"/>
              <a:t> </a:t>
            </a:r>
            <a:r>
              <a:rPr spc="300"/>
              <a:t>SQL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/>
          <p:nvPr/>
        </p:nvSpPr>
        <p:spPr>
          <a:xfrm>
            <a:off x="-1" y="-1"/>
            <a:ext cx="18288000" cy="10287001"/>
          </a:xfrm>
          <a:prstGeom prst="rect">
            <a:avLst/>
          </a:prstGeom>
          <a:solidFill>
            <a:srgbClr val="4E664E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pic>
        <p:nvPicPr>
          <p:cNvPr id="348" name="image2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22003" y="2228226"/>
            <a:ext cx="95251" cy="95250"/>
          </a:xfrm>
          <a:prstGeom prst="rect">
            <a:avLst/>
          </a:prstGeom>
          <a:ln w="12700">
            <a:miter lim="400000"/>
          </a:ln>
        </p:spPr>
      </p:pic>
      <p:sp>
        <p:nvSpPr>
          <p:cNvPr id="349" name="Shape 349"/>
          <p:cNvSpPr/>
          <p:nvPr/>
        </p:nvSpPr>
        <p:spPr>
          <a:xfrm>
            <a:off x="123552" y="2037027"/>
            <a:ext cx="18107662" cy="57096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5080" indent="542290">
              <a:lnSpc>
                <a:spcPts val="2900"/>
              </a:lnSpc>
              <a:spcBef>
                <a:spcPts val="200"/>
              </a:spcBef>
              <a:defRPr spc="290" sz="2400">
                <a:solidFill>
                  <a:srgbClr val="FFFFFF"/>
                </a:solidFill>
                <a:latin typeface="Microsoft Sans Serif"/>
                <a:ea typeface="Microsoft Sans Serif"/>
                <a:cs typeface="Microsoft Sans Serif"/>
                <a:sym typeface="Microsoft Sans Serif"/>
              </a:defRPr>
            </a:pPr>
            <a:r>
              <a:t>Spark</a:t>
            </a:r>
            <a:r>
              <a:rPr spc="104"/>
              <a:t> </a:t>
            </a:r>
            <a:r>
              <a:rPr spc="100"/>
              <a:t>SQL</a:t>
            </a:r>
            <a:r>
              <a:rPr spc="104"/>
              <a:t> </a:t>
            </a:r>
            <a:r>
              <a:rPr spc="195"/>
              <a:t>enhances</a:t>
            </a:r>
            <a:r>
              <a:rPr spc="104"/>
              <a:t> </a:t>
            </a:r>
            <a:r>
              <a:rPr spc="240"/>
              <a:t>structured</a:t>
            </a:r>
            <a:r>
              <a:rPr spc="104"/>
              <a:t> </a:t>
            </a:r>
            <a:r>
              <a:rPr spc="200"/>
              <a:t>data</a:t>
            </a:r>
            <a:r>
              <a:rPr spc="104"/>
              <a:t> </a:t>
            </a:r>
            <a:r>
              <a:rPr spc="195"/>
              <a:t>processing</a:t>
            </a:r>
            <a:r>
              <a:rPr spc="110"/>
              <a:t> </a:t>
            </a:r>
            <a:r>
              <a:rPr spc="254"/>
              <a:t>with</a:t>
            </a:r>
            <a:r>
              <a:rPr spc="104"/>
              <a:t> </a:t>
            </a:r>
            <a:r>
              <a:rPr spc="140"/>
              <a:t>optimized</a:t>
            </a:r>
            <a:r>
              <a:rPr spc="104"/>
              <a:t> </a:t>
            </a:r>
            <a:r>
              <a:rPr spc="295"/>
              <a:t>query</a:t>
            </a:r>
            <a:r>
              <a:rPr spc="104"/>
              <a:t> </a:t>
            </a:r>
            <a:r>
              <a:rPr spc="190"/>
              <a:t>execution</a:t>
            </a:r>
            <a:r>
              <a:rPr spc="104"/>
              <a:t> </a:t>
            </a:r>
            <a:r>
              <a:rPr spc="200"/>
              <a:t>and</a:t>
            </a:r>
            <a:r>
              <a:rPr spc="104"/>
              <a:t> </a:t>
            </a:r>
            <a:r>
              <a:rPr spc="145"/>
              <a:t>integration</a:t>
            </a:r>
            <a:r>
              <a:rPr spc="104"/>
              <a:t> </a:t>
            </a:r>
            <a:r>
              <a:rPr spc="254"/>
              <a:t>with</a:t>
            </a:r>
            <a:r>
              <a:rPr spc="110"/>
              <a:t> </a:t>
            </a:r>
            <a:r>
              <a:rPr spc="220"/>
              <a:t>various </a:t>
            </a:r>
            <a:r>
              <a:rPr spc="200"/>
              <a:t>data</a:t>
            </a:r>
            <a:r>
              <a:rPr spc="100"/>
              <a:t> </a:t>
            </a:r>
            <a:r>
              <a:rPr spc="160"/>
              <a:t>sources.</a:t>
            </a:r>
          </a:p>
          <a:p>
            <a:pPr indent="236854">
              <a:lnSpc>
                <a:spcPts val="3300"/>
              </a:lnSpc>
              <a:defRPr spc="395" sz="2900">
                <a:latin typeface="Microsoft Sans Serif"/>
                <a:ea typeface="Microsoft Sans Serif"/>
                <a:cs typeface="Microsoft Sans Serif"/>
                <a:sym typeface="Microsoft Sans Serif"/>
              </a:defRPr>
            </a:pPr>
            <a:r>
              <a:t>Key</a:t>
            </a:r>
            <a:r>
              <a:rPr spc="100"/>
              <a:t> </a:t>
            </a:r>
            <a:r>
              <a:rPr spc="254"/>
              <a:t>Features:</a:t>
            </a:r>
          </a:p>
          <a:p>
            <a:pPr marL="603250" indent="-302895">
              <a:lnSpc>
                <a:spcPts val="3200"/>
              </a:lnSpc>
              <a:buSzPct val="100000"/>
              <a:buAutoNum type="arabicPeriod" startAt="1"/>
              <a:tabLst>
                <a:tab pos="596900" algn="l"/>
              </a:tabLst>
              <a:defRPr spc="204" sz="2700">
                <a:solidFill>
                  <a:srgbClr val="FFFFFF"/>
                </a:solidFill>
                <a:latin typeface="Microsoft Sans Serif"/>
                <a:ea typeface="Microsoft Sans Serif"/>
                <a:cs typeface="Microsoft Sans Serif"/>
                <a:sym typeface="Microsoft Sans Serif"/>
              </a:defRPr>
            </a:pPr>
            <a:r>
              <a:t>Supports</a:t>
            </a:r>
            <a:r>
              <a:rPr spc="110"/>
              <a:t> </a:t>
            </a:r>
            <a:r>
              <a:rPr spc="240"/>
              <a:t>Standard</a:t>
            </a:r>
            <a:r>
              <a:rPr spc="110"/>
              <a:t> </a:t>
            </a:r>
            <a:r>
              <a:rPr spc="104"/>
              <a:t>ANSI</a:t>
            </a:r>
            <a:r>
              <a:rPr spc="114"/>
              <a:t> </a:t>
            </a:r>
            <a:r>
              <a:rPr spc="75"/>
              <a:t>SQL</a:t>
            </a:r>
          </a:p>
          <a:p>
            <a:pPr marL="603250" indent="-317500">
              <a:lnSpc>
                <a:spcPts val="3200"/>
              </a:lnSpc>
              <a:buSzPct val="100000"/>
              <a:buAutoNum type="arabicPeriod" startAt="1"/>
              <a:tabLst>
                <a:tab pos="596900" algn="l"/>
              </a:tabLst>
              <a:defRPr spc="140" sz="2700">
                <a:solidFill>
                  <a:srgbClr val="FFFFFF"/>
                </a:solidFill>
                <a:latin typeface="Microsoft Sans Serif"/>
                <a:ea typeface="Microsoft Sans Serif"/>
                <a:cs typeface="Microsoft Sans Serif"/>
                <a:sym typeface="Microsoft Sans Serif"/>
              </a:defRPr>
            </a:pPr>
            <a:r>
              <a:t>Optimized</a:t>
            </a:r>
            <a:r>
              <a:rPr spc="95"/>
              <a:t> </a:t>
            </a:r>
            <a:r>
              <a:rPr spc="290"/>
              <a:t>Query</a:t>
            </a:r>
            <a:r>
              <a:rPr spc="104"/>
              <a:t> </a:t>
            </a:r>
            <a:r>
              <a:rPr spc="180"/>
              <a:t>Execution</a:t>
            </a:r>
            <a:r>
              <a:rPr spc="104"/>
              <a:t> </a:t>
            </a:r>
            <a:r>
              <a:rPr spc="145"/>
              <a:t>(Catalyst</a:t>
            </a:r>
            <a:r>
              <a:rPr spc="104"/>
              <a:t> </a:t>
            </a:r>
            <a:r>
              <a:rPr spc="125"/>
              <a:t>Optimizer)</a:t>
            </a:r>
          </a:p>
          <a:p>
            <a:pPr marL="603250" indent="-329565">
              <a:lnSpc>
                <a:spcPts val="3200"/>
              </a:lnSpc>
              <a:buSzPct val="100000"/>
              <a:buAutoNum type="arabicPeriod" startAt="1"/>
              <a:tabLst>
                <a:tab pos="596900" algn="l"/>
              </a:tabLst>
              <a:defRPr spc="484" sz="2700">
                <a:solidFill>
                  <a:srgbClr val="FFFFFF"/>
                </a:solidFill>
                <a:latin typeface="Microsoft Sans Serif"/>
                <a:ea typeface="Microsoft Sans Serif"/>
                <a:cs typeface="Microsoft Sans Serif"/>
                <a:sym typeface="Microsoft Sans Serif"/>
              </a:defRPr>
            </a:pPr>
            <a:r>
              <a:t>Works</a:t>
            </a:r>
            <a:r>
              <a:rPr spc="95"/>
              <a:t> </a:t>
            </a:r>
            <a:r>
              <a:rPr spc="285"/>
              <a:t>with</a:t>
            </a:r>
            <a:r>
              <a:rPr spc="100"/>
              <a:t> </a:t>
            </a:r>
            <a:r>
              <a:rPr spc="195"/>
              <a:t>Hive</a:t>
            </a:r>
            <a:r>
              <a:rPr spc="95"/>
              <a:t> </a:t>
            </a:r>
            <a:r>
              <a:rPr spc="225"/>
              <a:t>and</a:t>
            </a:r>
            <a:r>
              <a:rPr spc="100"/>
              <a:t> </a:t>
            </a:r>
            <a:r>
              <a:rPr spc="215"/>
              <a:t>Other</a:t>
            </a:r>
            <a:r>
              <a:rPr spc="100"/>
              <a:t> </a:t>
            </a:r>
            <a:r>
              <a:rPr spc="180"/>
              <a:t>Data</a:t>
            </a:r>
            <a:r>
              <a:rPr spc="95"/>
              <a:t> </a:t>
            </a:r>
            <a:r>
              <a:rPr spc="234"/>
              <a:t>Sources</a:t>
            </a:r>
          </a:p>
          <a:p>
            <a:pPr marL="603250" indent="-325754">
              <a:lnSpc>
                <a:spcPts val="3200"/>
              </a:lnSpc>
              <a:buSzPct val="100000"/>
              <a:buAutoNum type="arabicPeriod" startAt="1"/>
              <a:tabLst>
                <a:tab pos="596900" algn="l"/>
              </a:tabLst>
              <a:defRPr spc="185" sz="2700">
                <a:solidFill>
                  <a:srgbClr val="FFFFFF"/>
                </a:solidFill>
                <a:latin typeface="Microsoft Sans Serif"/>
                <a:ea typeface="Microsoft Sans Serif"/>
                <a:cs typeface="Microsoft Sans Serif"/>
                <a:sym typeface="Microsoft Sans Serif"/>
              </a:defRPr>
            </a:pPr>
            <a:r>
              <a:t>Multi-</a:t>
            </a:r>
            <a:r>
              <a:rPr spc="160"/>
              <a:t>language</a:t>
            </a:r>
            <a:r>
              <a:rPr spc="114"/>
              <a:t> </a:t>
            </a:r>
            <a:r>
              <a:rPr spc="85"/>
              <a:t>API</a:t>
            </a:r>
            <a:r>
              <a:rPr spc="120"/>
              <a:t> </a:t>
            </a:r>
            <a:r>
              <a:rPr spc="200"/>
              <a:t>Support</a:t>
            </a:r>
          </a:p>
          <a:p>
            <a:pPr marL="603884" indent="-330834">
              <a:lnSpc>
                <a:spcPts val="3200"/>
              </a:lnSpc>
              <a:buSzPct val="100000"/>
              <a:buAutoNum type="arabicPeriod" startAt="1"/>
              <a:tabLst>
                <a:tab pos="596900" algn="l"/>
              </a:tabLst>
              <a:defRPr spc="175" sz="2700">
                <a:solidFill>
                  <a:srgbClr val="FFFFFF"/>
                </a:solidFill>
                <a:latin typeface="Microsoft Sans Serif"/>
                <a:ea typeface="Microsoft Sans Serif"/>
                <a:cs typeface="Microsoft Sans Serif"/>
                <a:sym typeface="Microsoft Sans Serif"/>
              </a:defRPr>
            </a:pPr>
            <a:r>
              <a:t>Uses</a:t>
            </a:r>
            <a:r>
              <a:rPr spc="100"/>
              <a:t> </a:t>
            </a:r>
            <a:r>
              <a:rPr spc="180"/>
              <a:t>Tungsten</a:t>
            </a:r>
            <a:r>
              <a:rPr spc="100"/>
              <a:t> </a:t>
            </a:r>
            <a:r>
              <a:rPr spc="95"/>
              <a:t>Engine</a:t>
            </a:r>
            <a:r>
              <a:rPr spc="104"/>
              <a:t> </a:t>
            </a:r>
            <a:r>
              <a:rPr spc="295"/>
              <a:t>for</a:t>
            </a:r>
            <a:r>
              <a:rPr spc="100"/>
              <a:t> </a:t>
            </a:r>
            <a:r>
              <a:rPr spc="285"/>
              <a:t>Performance</a:t>
            </a:r>
          </a:p>
          <a:p>
            <a:pPr>
              <a:defRPr sz="2700">
                <a:latin typeface="Microsoft Sans Serif"/>
                <a:ea typeface="Microsoft Sans Serif"/>
                <a:cs typeface="Microsoft Sans Serif"/>
                <a:sym typeface="Microsoft Sans Serif"/>
              </a:defRPr>
            </a:pPr>
          </a:p>
          <a:p>
            <a:pPr>
              <a:spcBef>
                <a:spcPts val="100"/>
              </a:spcBef>
              <a:defRPr sz="2700">
                <a:latin typeface="Microsoft Sans Serif"/>
                <a:ea typeface="Microsoft Sans Serif"/>
                <a:cs typeface="Microsoft Sans Serif"/>
                <a:sym typeface="Microsoft Sans Serif"/>
              </a:defRPr>
            </a:pPr>
          </a:p>
          <a:p>
            <a:pPr indent="236854">
              <a:lnSpc>
                <a:spcPts val="3400"/>
              </a:lnSpc>
              <a:defRPr spc="705" sz="2900">
                <a:latin typeface="Microsoft Sans Serif"/>
                <a:ea typeface="Microsoft Sans Serif"/>
                <a:cs typeface="Microsoft Sans Serif"/>
                <a:sym typeface="Microsoft Sans Serif"/>
              </a:defRPr>
            </a:pPr>
            <a:r>
              <a:t>Why</a:t>
            </a:r>
            <a:r>
              <a:rPr spc="95"/>
              <a:t> </a:t>
            </a:r>
            <a:r>
              <a:rPr spc="270"/>
              <a:t>Use</a:t>
            </a:r>
            <a:r>
              <a:rPr spc="95"/>
              <a:t> </a:t>
            </a:r>
            <a:r>
              <a:rPr spc="450"/>
              <a:t>Spark</a:t>
            </a:r>
            <a:r>
              <a:rPr spc="100"/>
              <a:t> </a:t>
            </a:r>
            <a:r>
              <a:rPr spc="110"/>
              <a:t>SQL?</a:t>
            </a:r>
          </a:p>
          <a:p>
            <a:pPr indent="12700">
              <a:lnSpc>
                <a:spcPts val="3300"/>
              </a:lnSpc>
              <a:defRPr spc="-305" sz="3000">
                <a:solidFill>
                  <a:srgbClr val="FFFFFF"/>
                </a:solidFill>
                <a:latin typeface="SimSun-ExtB"/>
                <a:ea typeface="SimSun-ExtB"/>
                <a:cs typeface="SimSun-ExtB"/>
                <a:sym typeface="SimSun-ExtB"/>
              </a:defRPr>
            </a:pPr>
            <a:r>
              <a:t>✅</a:t>
            </a:r>
            <a:r>
              <a:rPr spc="-700"/>
              <a:t> </a:t>
            </a:r>
            <a:r>
              <a:rPr spc="229" sz="2700">
                <a:latin typeface="Microsoft Sans Serif"/>
                <a:ea typeface="Microsoft Sans Serif"/>
                <a:cs typeface="Microsoft Sans Serif"/>
                <a:sym typeface="Microsoft Sans Serif"/>
              </a:rPr>
              <a:t>Faster</a:t>
            </a:r>
            <a:r>
              <a:rPr spc="95" sz="2700">
                <a:latin typeface="Microsoft Sans Serif"/>
                <a:ea typeface="Microsoft Sans Serif"/>
                <a:cs typeface="Microsoft Sans Serif"/>
                <a:sym typeface="Microsoft Sans Serif"/>
              </a:rPr>
              <a:t> </a:t>
            </a:r>
            <a:r>
              <a:rPr spc="180" sz="2700">
                <a:latin typeface="Microsoft Sans Serif"/>
                <a:ea typeface="Microsoft Sans Serif"/>
                <a:cs typeface="Microsoft Sans Serif"/>
                <a:sym typeface="Microsoft Sans Serif"/>
              </a:rPr>
              <a:t>than</a:t>
            </a:r>
            <a:r>
              <a:rPr spc="95" sz="2700">
                <a:latin typeface="Microsoft Sans Serif"/>
                <a:ea typeface="Microsoft Sans Serif"/>
                <a:cs typeface="Microsoft Sans Serif"/>
                <a:sym typeface="Microsoft Sans Serif"/>
              </a:rPr>
              <a:t> </a:t>
            </a:r>
            <a:r>
              <a:rPr spc="160" sz="2700">
                <a:latin typeface="Microsoft Sans Serif"/>
                <a:ea typeface="Microsoft Sans Serif"/>
                <a:cs typeface="Microsoft Sans Serif"/>
                <a:sym typeface="Microsoft Sans Serif"/>
              </a:rPr>
              <a:t>traditional</a:t>
            </a:r>
            <a:r>
              <a:rPr spc="100" sz="2700">
                <a:latin typeface="Microsoft Sans Serif"/>
                <a:ea typeface="Microsoft Sans Serif"/>
                <a:cs typeface="Microsoft Sans Serif"/>
                <a:sym typeface="Microsoft Sans Serif"/>
              </a:rPr>
              <a:t> SQL</a:t>
            </a:r>
            <a:r>
              <a:rPr spc="95" sz="2700">
                <a:latin typeface="Microsoft Sans Serif"/>
                <a:ea typeface="Microsoft Sans Serif"/>
                <a:cs typeface="Microsoft Sans Serif"/>
                <a:sym typeface="Microsoft Sans Serif"/>
              </a:rPr>
              <a:t> </a:t>
            </a:r>
            <a:r>
              <a:rPr spc="135" sz="2700">
                <a:latin typeface="Microsoft Sans Serif"/>
                <a:ea typeface="Microsoft Sans Serif"/>
                <a:cs typeface="Microsoft Sans Serif"/>
                <a:sym typeface="Microsoft Sans Serif"/>
              </a:rPr>
              <a:t>engines</a:t>
            </a:r>
            <a:endParaRPr spc="-274" sz="2700"/>
          </a:p>
          <a:p>
            <a:pPr indent="12700">
              <a:lnSpc>
                <a:spcPts val="3200"/>
              </a:lnSpc>
              <a:defRPr spc="-305" sz="3000">
                <a:solidFill>
                  <a:srgbClr val="FFFFFF"/>
                </a:solidFill>
                <a:latin typeface="SimSun-ExtB"/>
                <a:ea typeface="SimSun-ExtB"/>
                <a:cs typeface="SimSun-ExtB"/>
                <a:sym typeface="SimSun-ExtB"/>
              </a:defRPr>
            </a:pPr>
            <a:r>
              <a:t>✅</a:t>
            </a:r>
            <a:r>
              <a:rPr spc="-690"/>
              <a:t> </a:t>
            </a:r>
            <a:r>
              <a:rPr spc="160" sz="2700">
                <a:latin typeface="Microsoft Sans Serif"/>
                <a:ea typeface="Microsoft Sans Serif"/>
                <a:cs typeface="Microsoft Sans Serif"/>
                <a:sym typeface="Microsoft Sans Serif"/>
              </a:rPr>
              <a:t>Handles</a:t>
            </a:r>
            <a:r>
              <a:rPr spc="110" sz="2700">
                <a:latin typeface="Microsoft Sans Serif"/>
                <a:ea typeface="Microsoft Sans Serif"/>
                <a:cs typeface="Microsoft Sans Serif"/>
                <a:sym typeface="Microsoft Sans Serif"/>
              </a:rPr>
              <a:t> </a:t>
            </a:r>
            <a:r>
              <a:rPr spc="260" sz="2700">
                <a:latin typeface="Microsoft Sans Serif"/>
                <a:ea typeface="Microsoft Sans Serif"/>
                <a:cs typeface="Microsoft Sans Serif"/>
                <a:sym typeface="Microsoft Sans Serif"/>
              </a:rPr>
              <a:t>massive</a:t>
            </a:r>
            <a:r>
              <a:rPr spc="110" sz="2700">
                <a:latin typeface="Microsoft Sans Serif"/>
                <a:ea typeface="Microsoft Sans Serif"/>
                <a:cs typeface="Microsoft Sans Serif"/>
                <a:sym typeface="Microsoft Sans Serif"/>
              </a:rPr>
              <a:t> </a:t>
            </a:r>
            <a:r>
              <a:rPr spc="200" sz="2700">
                <a:latin typeface="Microsoft Sans Serif"/>
                <a:ea typeface="Microsoft Sans Serif"/>
                <a:cs typeface="Microsoft Sans Serif"/>
                <a:sym typeface="Microsoft Sans Serif"/>
              </a:rPr>
              <a:t>datasets</a:t>
            </a:r>
            <a:r>
              <a:rPr spc="104" sz="2700">
                <a:latin typeface="Microsoft Sans Serif"/>
                <a:ea typeface="Microsoft Sans Serif"/>
                <a:cs typeface="Microsoft Sans Serif"/>
                <a:sym typeface="Microsoft Sans Serif"/>
              </a:rPr>
              <a:t> </a:t>
            </a:r>
            <a:r>
              <a:rPr spc="140" sz="2700">
                <a:latin typeface="Microsoft Sans Serif"/>
                <a:ea typeface="Microsoft Sans Serif"/>
                <a:cs typeface="Microsoft Sans Serif"/>
                <a:sym typeface="Microsoft Sans Serif"/>
              </a:rPr>
              <a:t>efficiently</a:t>
            </a:r>
            <a:endParaRPr spc="-274" sz="2700"/>
          </a:p>
          <a:p>
            <a:pPr indent="12700">
              <a:lnSpc>
                <a:spcPts val="3400"/>
              </a:lnSpc>
              <a:defRPr spc="-305" sz="3000">
                <a:solidFill>
                  <a:srgbClr val="FFFFFF"/>
                </a:solidFill>
                <a:latin typeface="SimSun-ExtB"/>
                <a:ea typeface="SimSun-ExtB"/>
                <a:cs typeface="SimSun-ExtB"/>
                <a:sym typeface="SimSun-ExtB"/>
              </a:defRPr>
            </a:pPr>
            <a:r>
              <a:t>✅</a:t>
            </a:r>
            <a:r>
              <a:rPr spc="-695"/>
              <a:t> </a:t>
            </a:r>
            <a:r>
              <a:rPr spc="204" sz="2700">
                <a:latin typeface="Microsoft Sans Serif"/>
                <a:ea typeface="Microsoft Sans Serif"/>
                <a:cs typeface="Microsoft Sans Serif"/>
                <a:sym typeface="Microsoft Sans Serif"/>
              </a:rPr>
              <a:t>Seamless</a:t>
            </a:r>
            <a:r>
              <a:rPr spc="100" sz="2700">
                <a:latin typeface="Microsoft Sans Serif"/>
                <a:ea typeface="Microsoft Sans Serif"/>
                <a:cs typeface="Microsoft Sans Serif"/>
                <a:sym typeface="Microsoft Sans Serif"/>
              </a:rPr>
              <a:t> </a:t>
            </a:r>
            <a:r>
              <a:rPr spc="165" sz="2700">
                <a:latin typeface="Microsoft Sans Serif"/>
                <a:ea typeface="Microsoft Sans Serif"/>
                <a:cs typeface="Microsoft Sans Serif"/>
                <a:sym typeface="Microsoft Sans Serif"/>
              </a:rPr>
              <a:t>integration</a:t>
            </a:r>
            <a:r>
              <a:rPr spc="100" sz="2700">
                <a:latin typeface="Microsoft Sans Serif"/>
                <a:ea typeface="Microsoft Sans Serif"/>
                <a:cs typeface="Microsoft Sans Serif"/>
                <a:sym typeface="Microsoft Sans Serif"/>
              </a:rPr>
              <a:t> </a:t>
            </a:r>
            <a:r>
              <a:rPr spc="285" sz="2700">
                <a:latin typeface="Microsoft Sans Serif"/>
                <a:ea typeface="Microsoft Sans Serif"/>
                <a:cs typeface="Microsoft Sans Serif"/>
                <a:sym typeface="Microsoft Sans Serif"/>
              </a:rPr>
              <a:t>with</a:t>
            </a:r>
            <a:r>
              <a:rPr spc="100" sz="2700">
                <a:latin typeface="Microsoft Sans Serif"/>
                <a:ea typeface="Microsoft Sans Serif"/>
                <a:cs typeface="Microsoft Sans Serif"/>
                <a:sym typeface="Microsoft Sans Serif"/>
              </a:rPr>
              <a:t> </a:t>
            </a:r>
            <a:r>
              <a:rPr spc="85" sz="2700">
                <a:latin typeface="Microsoft Sans Serif"/>
                <a:ea typeface="Microsoft Sans Serif"/>
                <a:cs typeface="Microsoft Sans Serif"/>
                <a:sym typeface="Microsoft Sans Serif"/>
              </a:rPr>
              <a:t>big</a:t>
            </a:r>
            <a:r>
              <a:rPr spc="100" sz="2700">
                <a:latin typeface="Microsoft Sans Serif"/>
                <a:ea typeface="Microsoft Sans Serif"/>
                <a:cs typeface="Microsoft Sans Serif"/>
                <a:sym typeface="Microsoft Sans Serif"/>
              </a:rPr>
              <a:t> </a:t>
            </a:r>
            <a:r>
              <a:rPr spc="225" sz="2700">
                <a:latin typeface="Microsoft Sans Serif"/>
                <a:ea typeface="Microsoft Sans Serif"/>
                <a:cs typeface="Microsoft Sans Serif"/>
                <a:sym typeface="Microsoft Sans Serif"/>
              </a:rPr>
              <a:t>data</a:t>
            </a:r>
            <a:r>
              <a:rPr spc="100" sz="2700">
                <a:latin typeface="Microsoft Sans Serif"/>
                <a:ea typeface="Microsoft Sans Serif"/>
                <a:cs typeface="Microsoft Sans Serif"/>
                <a:sym typeface="Microsoft Sans Serif"/>
              </a:rPr>
              <a:t> tools</a:t>
            </a:r>
          </a:p>
        </p:txBody>
      </p:sp>
      <p:pic>
        <p:nvPicPr>
          <p:cNvPr id="350" name="image27.jpe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459793" y="3661922"/>
            <a:ext cx="8362951" cy="4867275"/>
          </a:xfrm>
          <a:prstGeom prst="rect">
            <a:avLst/>
          </a:prstGeom>
          <a:ln w="12700">
            <a:miter lim="400000"/>
          </a:ln>
        </p:spPr>
      </p:pic>
      <p:sp>
        <p:nvSpPr>
          <p:cNvPr id="351" name="Shape 351"/>
          <p:cNvSpPr/>
          <p:nvPr>
            <p:ph type="title"/>
          </p:nvPr>
        </p:nvSpPr>
        <p:spPr>
          <a:xfrm>
            <a:off x="3847587" y="452501"/>
            <a:ext cx="9780270" cy="1016001"/>
          </a:xfrm>
          <a:prstGeom prst="rect">
            <a:avLst/>
          </a:prstGeom>
        </p:spPr>
        <p:txBody>
          <a:bodyPr/>
          <a:lstStyle/>
          <a:p>
            <a:pPr indent="12700">
              <a:spcBef>
                <a:spcPts val="100"/>
              </a:spcBef>
              <a:defRPr spc="500" sz="6500">
                <a:solidFill>
                  <a:srgbClr val="FFFFFF"/>
                </a:solidFill>
              </a:defRPr>
            </a:pPr>
            <a:r>
              <a:t>Features</a:t>
            </a:r>
            <a:r>
              <a:rPr spc="200"/>
              <a:t> </a:t>
            </a:r>
            <a:r>
              <a:rPr spc="300"/>
              <a:t>of</a:t>
            </a:r>
            <a:r>
              <a:rPr spc="200"/>
              <a:t> </a:t>
            </a:r>
            <a:r>
              <a:rPr spc="700"/>
              <a:t>Spark</a:t>
            </a:r>
            <a:r>
              <a:rPr spc="200"/>
              <a:t> SQL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/>
          <p:nvPr/>
        </p:nvSpPr>
        <p:spPr>
          <a:xfrm>
            <a:off x="358584" y="2804508"/>
            <a:ext cx="6634482" cy="54038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6364">
              <a:lnSpc>
                <a:spcPts val="3500"/>
              </a:lnSpc>
              <a:spcBef>
                <a:spcPts val="100"/>
              </a:spcBef>
              <a:defRPr spc="465" sz="3000">
                <a:solidFill>
                  <a:srgbClr val="132413"/>
                </a:solidFill>
                <a:latin typeface="Microsoft Sans Serif"/>
                <a:ea typeface="Microsoft Sans Serif"/>
                <a:cs typeface="Microsoft Sans Serif"/>
                <a:sym typeface="Microsoft Sans Serif"/>
              </a:defRPr>
            </a:pPr>
            <a:r>
              <a:t>Spark</a:t>
            </a:r>
            <a:r>
              <a:rPr spc="110"/>
              <a:t> </a:t>
            </a:r>
            <a:r>
              <a:rPr spc="390"/>
              <a:t>Core</a:t>
            </a:r>
            <a:r>
              <a:rPr spc="114"/>
              <a:t> </a:t>
            </a:r>
            <a:r>
              <a:rPr spc="280"/>
              <a:t>Use</a:t>
            </a:r>
            <a:r>
              <a:rPr spc="110"/>
              <a:t> </a:t>
            </a:r>
            <a:r>
              <a:rPr spc="295"/>
              <a:t>Cases</a:t>
            </a:r>
          </a:p>
          <a:p>
            <a:pPr marR="1516380" indent="12700">
              <a:lnSpc>
                <a:spcPts val="3900"/>
              </a:lnSpc>
              <a:spcBef>
                <a:spcPts val="200"/>
              </a:spcBef>
              <a:defRPr spc="-370" sz="3300">
                <a:solidFill>
                  <a:srgbClr val="132413"/>
                </a:solidFill>
                <a:latin typeface="SimSun-ExtB"/>
                <a:ea typeface="SimSun-ExtB"/>
                <a:cs typeface="SimSun-ExtB"/>
                <a:sym typeface="SimSun-ExtB"/>
              </a:defRPr>
            </a:pPr>
            <a:r>
              <a:t>✅</a:t>
            </a:r>
            <a:r>
              <a:rPr spc="-770"/>
              <a:t> </a:t>
            </a:r>
            <a:r>
              <a:rPr spc="220" sz="3000">
                <a:latin typeface="Microsoft Sans Serif"/>
                <a:ea typeface="Microsoft Sans Serif"/>
                <a:cs typeface="Microsoft Sans Serif"/>
                <a:sym typeface="Microsoft Sans Serif"/>
              </a:rPr>
              <a:t>Batch</a:t>
            </a:r>
            <a:r>
              <a:rPr spc="104" sz="3000">
                <a:latin typeface="Microsoft Sans Serif"/>
                <a:ea typeface="Microsoft Sans Serif"/>
                <a:cs typeface="Microsoft Sans Serif"/>
                <a:sym typeface="Microsoft Sans Serif"/>
              </a:rPr>
              <a:t> </a:t>
            </a:r>
            <a:r>
              <a:rPr spc="220" sz="3000">
                <a:latin typeface="Microsoft Sans Serif"/>
                <a:ea typeface="Microsoft Sans Serif"/>
                <a:cs typeface="Microsoft Sans Serif"/>
                <a:sym typeface="Microsoft Sans Serif"/>
              </a:rPr>
              <a:t>Processing</a:t>
            </a:r>
            <a:r>
              <a:rPr spc="110" sz="3000">
                <a:latin typeface="Microsoft Sans Serif"/>
                <a:ea typeface="Microsoft Sans Serif"/>
                <a:cs typeface="Microsoft Sans Serif"/>
                <a:sym typeface="Microsoft Sans Serif"/>
              </a:rPr>
              <a:t> </a:t>
            </a:r>
            <a:r>
              <a:rPr spc="805" sz="3000">
                <a:latin typeface="Microsoft Sans Serif"/>
                <a:ea typeface="Microsoft Sans Serif"/>
                <a:cs typeface="Microsoft Sans Serif"/>
                <a:sym typeface="Microsoft Sans Serif"/>
              </a:rPr>
              <a:t>– </a:t>
            </a:r>
            <a:r>
              <a:rPr spc="220" sz="3000">
                <a:latin typeface="Microsoft Sans Serif"/>
                <a:ea typeface="Microsoft Sans Serif"/>
                <a:cs typeface="Microsoft Sans Serif"/>
                <a:sym typeface="Microsoft Sans Serif"/>
              </a:rPr>
              <a:t>Processing</a:t>
            </a:r>
            <a:r>
              <a:rPr spc="120" sz="3000">
                <a:latin typeface="Microsoft Sans Serif"/>
                <a:ea typeface="Microsoft Sans Serif"/>
                <a:cs typeface="Microsoft Sans Serif"/>
                <a:sym typeface="Microsoft Sans Serif"/>
              </a:rPr>
              <a:t> </a:t>
            </a:r>
            <a:r>
              <a:rPr spc="254" sz="3000">
                <a:latin typeface="Microsoft Sans Serif"/>
                <a:ea typeface="Microsoft Sans Serif"/>
                <a:cs typeface="Microsoft Sans Serif"/>
                <a:sym typeface="Microsoft Sans Serif"/>
              </a:rPr>
              <a:t>large</a:t>
            </a:r>
            <a:r>
              <a:rPr spc="125" sz="3000">
                <a:latin typeface="Microsoft Sans Serif"/>
                <a:ea typeface="Microsoft Sans Serif"/>
                <a:cs typeface="Microsoft Sans Serif"/>
                <a:sym typeface="Microsoft Sans Serif"/>
              </a:rPr>
              <a:t> </a:t>
            </a:r>
            <a:r>
              <a:rPr spc="215" sz="3000">
                <a:latin typeface="Microsoft Sans Serif"/>
                <a:ea typeface="Microsoft Sans Serif"/>
                <a:cs typeface="Microsoft Sans Serif"/>
                <a:sym typeface="Microsoft Sans Serif"/>
              </a:rPr>
              <a:t>datasets </a:t>
            </a:r>
            <a:r>
              <a:rPr spc="114" sz="3000">
                <a:latin typeface="Microsoft Sans Serif"/>
                <a:ea typeface="Microsoft Sans Serif"/>
                <a:cs typeface="Microsoft Sans Serif"/>
                <a:sym typeface="Microsoft Sans Serif"/>
              </a:rPr>
              <a:t>efficiently.</a:t>
            </a:r>
            <a:endParaRPr spc="-336" sz="3000"/>
          </a:p>
          <a:p>
            <a:pPr marR="777240" indent="12700">
              <a:lnSpc>
                <a:spcPts val="3900"/>
              </a:lnSpc>
              <a:defRPr spc="-370" sz="3300">
                <a:solidFill>
                  <a:srgbClr val="132413"/>
                </a:solidFill>
                <a:latin typeface="SimSun-ExtB"/>
                <a:ea typeface="SimSun-ExtB"/>
                <a:cs typeface="SimSun-ExtB"/>
                <a:sym typeface="SimSun-ExtB"/>
              </a:defRPr>
            </a:pPr>
            <a:r>
              <a:t>✅</a:t>
            </a:r>
            <a:r>
              <a:rPr spc="-770"/>
              <a:t> </a:t>
            </a:r>
            <a:r>
              <a:rPr spc="190" sz="3000">
                <a:latin typeface="Microsoft Sans Serif"/>
                <a:ea typeface="Microsoft Sans Serif"/>
                <a:cs typeface="Microsoft Sans Serif"/>
                <a:sym typeface="Microsoft Sans Serif"/>
              </a:rPr>
              <a:t>Log</a:t>
            </a:r>
            <a:r>
              <a:rPr spc="110" sz="3000">
                <a:latin typeface="Microsoft Sans Serif"/>
                <a:ea typeface="Microsoft Sans Serif"/>
                <a:cs typeface="Microsoft Sans Serif"/>
                <a:sym typeface="Microsoft Sans Serif"/>
              </a:rPr>
              <a:t> </a:t>
            </a:r>
            <a:r>
              <a:rPr spc="220" sz="3000">
                <a:latin typeface="Microsoft Sans Serif"/>
                <a:ea typeface="Microsoft Sans Serif"/>
                <a:cs typeface="Microsoft Sans Serif"/>
                <a:sym typeface="Microsoft Sans Serif"/>
              </a:rPr>
              <a:t>Processing</a:t>
            </a:r>
            <a:r>
              <a:rPr spc="110" sz="3000">
                <a:latin typeface="Microsoft Sans Serif"/>
                <a:ea typeface="Microsoft Sans Serif"/>
                <a:cs typeface="Microsoft Sans Serif"/>
                <a:sym typeface="Microsoft Sans Serif"/>
              </a:rPr>
              <a:t> </a:t>
            </a:r>
            <a:r>
              <a:rPr spc="855" sz="3000">
                <a:latin typeface="Microsoft Sans Serif"/>
                <a:ea typeface="Microsoft Sans Serif"/>
                <a:cs typeface="Microsoft Sans Serif"/>
                <a:sym typeface="Microsoft Sans Serif"/>
              </a:rPr>
              <a:t>–</a:t>
            </a:r>
            <a:r>
              <a:rPr spc="110" sz="3000">
                <a:latin typeface="Microsoft Sans Serif"/>
                <a:ea typeface="Microsoft Sans Serif"/>
                <a:cs typeface="Microsoft Sans Serif"/>
                <a:sym typeface="Microsoft Sans Serif"/>
              </a:rPr>
              <a:t> </a:t>
            </a:r>
            <a:r>
              <a:rPr spc="185" sz="3000">
                <a:latin typeface="Microsoft Sans Serif"/>
                <a:ea typeface="Microsoft Sans Serif"/>
                <a:cs typeface="Microsoft Sans Serif"/>
                <a:sym typeface="Microsoft Sans Serif"/>
              </a:rPr>
              <a:t>Analyzing </a:t>
            </a:r>
            <a:r>
              <a:rPr spc="419" sz="3000">
                <a:latin typeface="Microsoft Sans Serif"/>
                <a:ea typeface="Microsoft Sans Serif"/>
                <a:cs typeface="Microsoft Sans Serif"/>
                <a:sym typeface="Microsoft Sans Serif"/>
              </a:rPr>
              <a:t>server</a:t>
            </a:r>
            <a:r>
              <a:rPr spc="114" sz="3000">
                <a:latin typeface="Microsoft Sans Serif"/>
                <a:ea typeface="Microsoft Sans Serif"/>
                <a:cs typeface="Microsoft Sans Serif"/>
                <a:sym typeface="Microsoft Sans Serif"/>
              </a:rPr>
              <a:t> </a:t>
            </a:r>
            <a:r>
              <a:rPr spc="120" sz="3000">
                <a:latin typeface="Microsoft Sans Serif"/>
                <a:ea typeface="Microsoft Sans Serif"/>
                <a:cs typeface="Microsoft Sans Serif"/>
                <a:sym typeface="Microsoft Sans Serif"/>
              </a:rPr>
              <a:t>logs</a:t>
            </a:r>
            <a:r>
              <a:rPr spc="114" sz="3000">
                <a:latin typeface="Microsoft Sans Serif"/>
                <a:ea typeface="Microsoft Sans Serif"/>
                <a:cs typeface="Microsoft Sans Serif"/>
                <a:sym typeface="Microsoft Sans Serif"/>
              </a:rPr>
              <a:t> </a:t>
            </a:r>
            <a:r>
              <a:rPr spc="60" sz="3000">
                <a:latin typeface="Microsoft Sans Serif"/>
                <a:ea typeface="Microsoft Sans Serif"/>
                <a:cs typeface="Microsoft Sans Serif"/>
                <a:sym typeface="Microsoft Sans Serif"/>
              </a:rPr>
              <a:t>in</a:t>
            </a:r>
            <a:r>
              <a:rPr spc="114" sz="3000">
                <a:latin typeface="Microsoft Sans Serif"/>
                <a:ea typeface="Microsoft Sans Serif"/>
                <a:cs typeface="Microsoft Sans Serif"/>
                <a:sym typeface="Microsoft Sans Serif"/>
              </a:rPr>
              <a:t> </a:t>
            </a:r>
            <a:r>
              <a:rPr spc="300" sz="3000">
                <a:latin typeface="Microsoft Sans Serif"/>
                <a:ea typeface="Microsoft Sans Serif"/>
                <a:cs typeface="Microsoft Sans Serif"/>
                <a:sym typeface="Microsoft Sans Serif"/>
              </a:rPr>
              <a:t>real-</a:t>
            </a:r>
            <a:r>
              <a:rPr spc="95" sz="3000">
                <a:latin typeface="Microsoft Sans Serif"/>
                <a:ea typeface="Microsoft Sans Serif"/>
                <a:cs typeface="Microsoft Sans Serif"/>
                <a:sym typeface="Microsoft Sans Serif"/>
              </a:rPr>
              <a:t>time.</a:t>
            </a:r>
            <a:endParaRPr spc="-336" sz="3000"/>
          </a:p>
          <a:p>
            <a:pPr marR="1537335" indent="12700">
              <a:lnSpc>
                <a:spcPts val="3900"/>
              </a:lnSpc>
              <a:defRPr spc="-370" sz="3300">
                <a:solidFill>
                  <a:srgbClr val="132413"/>
                </a:solidFill>
                <a:latin typeface="SimSun-ExtB"/>
                <a:ea typeface="SimSun-ExtB"/>
                <a:cs typeface="SimSun-ExtB"/>
                <a:sym typeface="SimSun-ExtB"/>
              </a:defRPr>
            </a:pPr>
            <a:r>
              <a:t>✅</a:t>
            </a:r>
            <a:r>
              <a:rPr spc="-765"/>
              <a:t> </a:t>
            </a:r>
            <a:r>
              <a:rPr spc="250" sz="3000">
                <a:latin typeface="Microsoft Sans Serif"/>
                <a:ea typeface="Microsoft Sans Serif"/>
                <a:cs typeface="Microsoft Sans Serif"/>
                <a:sym typeface="Microsoft Sans Serif"/>
              </a:rPr>
              <a:t>Streaming</a:t>
            </a:r>
            <a:r>
              <a:rPr spc="110" sz="3000">
                <a:latin typeface="Microsoft Sans Serif"/>
                <a:ea typeface="Microsoft Sans Serif"/>
                <a:cs typeface="Microsoft Sans Serif"/>
                <a:sym typeface="Microsoft Sans Serif"/>
              </a:rPr>
              <a:t> </a:t>
            </a:r>
            <a:r>
              <a:rPr spc="229" sz="3000">
                <a:latin typeface="Microsoft Sans Serif"/>
                <a:ea typeface="Microsoft Sans Serif"/>
                <a:cs typeface="Microsoft Sans Serif"/>
                <a:sym typeface="Microsoft Sans Serif"/>
              </a:rPr>
              <a:t>Analytics</a:t>
            </a:r>
            <a:r>
              <a:rPr spc="114" sz="3000">
                <a:latin typeface="Microsoft Sans Serif"/>
                <a:ea typeface="Microsoft Sans Serif"/>
                <a:cs typeface="Microsoft Sans Serif"/>
                <a:sym typeface="Microsoft Sans Serif"/>
              </a:rPr>
              <a:t> </a:t>
            </a:r>
            <a:r>
              <a:rPr spc="805" sz="3000">
                <a:latin typeface="Microsoft Sans Serif"/>
                <a:ea typeface="Microsoft Sans Serif"/>
                <a:cs typeface="Microsoft Sans Serif"/>
                <a:sym typeface="Microsoft Sans Serif"/>
              </a:rPr>
              <a:t>– </a:t>
            </a:r>
            <a:r>
              <a:rPr spc="220" sz="3000">
                <a:latin typeface="Microsoft Sans Serif"/>
                <a:ea typeface="Microsoft Sans Serif"/>
                <a:cs typeface="Microsoft Sans Serif"/>
                <a:sym typeface="Microsoft Sans Serif"/>
              </a:rPr>
              <a:t>Processing</a:t>
            </a:r>
            <a:r>
              <a:rPr spc="120" sz="3000">
                <a:latin typeface="Microsoft Sans Serif"/>
                <a:ea typeface="Microsoft Sans Serif"/>
                <a:cs typeface="Microsoft Sans Serif"/>
                <a:sym typeface="Microsoft Sans Serif"/>
              </a:rPr>
              <a:t> </a:t>
            </a:r>
            <a:r>
              <a:rPr spc="300" sz="3000">
                <a:latin typeface="Microsoft Sans Serif"/>
                <a:ea typeface="Microsoft Sans Serif"/>
                <a:cs typeface="Microsoft Sans Serif"/>
                <a:sym typeface="Microsoft Sans Serif"/>
              </a:rPr>
              <a:t>real-</a:t>
            </a:r>
            <a:r>
              <a:rPr spc="220" sz="3000">
                <a:latin typeface="Microsoft Sans Serif"/>
                <a:ea typeface="Microsoft Sans Serif"/>
                <a:cs typeface="Microsoft Sans Serif"/>
                <a:sym typeface="Microsoft Sans Serif"/>
              </a:rPr>
              <a:t>time</a:t>
            </a:r>
            <a:r>
              <a:rPr spc="125" sz="3000">
                <a:latin typeface="Microsoft Sans Serif"/>
                <a:ea typeface="Microsoft Sans Serif"/>
                <a:cs typeface="Microsoft Sans Serif"/>
                <a:sym typeface="Microsoft Sans Serif"/>
              </a:rPr>
              <a:t> </a:t>
            </a:r>
            <a:r>
              <a:rPr spc="225" sz="3000">
                <a:latin typeface="Microsoft Sans Serif"/>
                <a:ea typeface="Microsoft Sans Serif"/>
                <a:cs typeface="Microsoft Sans Serif"/>
                <a:sym typeface="Microsoft Sans Serif"/>
              </a:rPr>
              <a:t>data </a:t>
            </a:r>
            <a:r>
              <a:rPr spc="234" sz="3000">
                <a:latin typeface="Microsoft Sans Serif"/>
                <a:ea typeface="Microsoft Sans Serif"/>
                <a:cs typeface="Microsoft Sans Serif"/>
                <a:sym typeface="Microsoft Sans Serif"/>
              </a:rPr>
              <a:t>streams.</a:t>
            </a:r>
            <a:endParaRPr spc="-336" sz="3000"/>
          </a:p>
          <a:p>
            <a:pPr marR="5080" indent="12700">
              <a:lnSpc>
                <a:spcPts val="3900"/>
              </a:lnSpc>
              <a:defRPr spc="-370" sz="3300">
                <a:solidFill>
                  <a:srgbClr val="132413"/>
                </a:solidFill>
                <a:latin typeface="SimSun-ExtB"/>
                <a:ea typeface="SimSun-ExtB"/>
                <a:cs typeface="SimSun-ExtB"/>
                <a:sym typeface="SimSun-ExtB"/>
              </a:defRPr>
            </a:pPr>
            <a:r>
              <a:t>✅</a:t>
            </a:r>
            <a:r>
              <a:rPr spc="-780"/>
              <a:t> </a:t>
            </a:r>
            <a:r>
              <a:rPr spc="280" sz="3000">
                <a:latin typeface="Microsoft Sans Serif"/>
                <a:ea typeface="Microsoft Sans Serif"/>
                <a:cs typeface="Microsoft Sans Serif"/>
                <a:sym typeface="Microsoft Sans Serif"/>
              </a:rPr>
              <a:t>Machine</a:t>
            </a:r>
            <a:r>
              <a:rPr spc="110" sz="3000">
                <a:latin typeface="Microsoft Sans Serif"/>
                <a:ea typeface="Microsoft Sans Serif"/>
                <a:cs typeface="Microsoft Sans Serif"/>
                <a:sym typeface="Microsoft Sans Serif"/>
              </a:rPr>
              <a:t> </a:t>
            </a:r>
            <a:r>
              <a:rPr spc="234" sz="3000">
                <a:latin typeface="Microsoft Sans Serif"/>
                <a:ea typeface="Microsoft Sans Serif"/>
                <a:cs typeface="Microsoft Sans Serif"/>
                <a:sym typeface="Microsoft Sans Serif"/>
              </a:rPr>
              <a:t>Learning</a:t>
            </a:r>
            <a:r>
              <a:rPr spc="110" sz="3000">
                <a:latin typeface="Microsoft Sans Serif"/>
                <a:ea typeface="Microsoft Sans Serif"/>
                <a:cs typeface="Microsoft Sans Serif"/>
                <a:sym typeface="Microsoft Sans Serif"/>
              </a:rPr>
              <a:t> </a:t>
            </a:r>
            <a:r>
              <a:rPr spc="855" sz="3000">
                <a:latin typeface="Microsoft Sans Serif"/>
                <a:ea typeface="Microsoft Sans Serif"/>
                <a:cs typeface="Microsoft Sans Serif"/>
                <a:sym typeface="Microsoft Sans Serif"/>
              </a:rPr>
              <a:t>–</a:t>
            </a:r>
            <a:r>
              <a:rPr spc="110" sz="3000">
                <a:latin typeface="Microsoft Sans Serif"/>
                <a:ea typeface="Microsoft Sans Serif"/>
                <a:cs typeface="Microsoft Sans Serif"/>
                <a:sym typeface="Microsoft Sans Serif"/>
              </a:rPr>
              <a:t> </a:t>
            </a:r>
            <a:r>
              <a:rPr spc="120" sz="3000">
                <a:latin typeface="Microsoft Sans Serif"/>
                <a:ea typeface="Microsoft Sans Serif"/>
                <a:cs typeface="Microsoft Sans Serif"/>
                <a:sym typeface="Microsoft Sans Serif"/>
              </a:rPr>
              <a:t>Running </a:t>
            </a:r>
            <a:r>
              <a:rPr spc="469" sz="3000">
                <a:latin typeface="Microsoft Sans Serif"/>
                <a:ea typeface="Microsoft Sans Serif"/>
                <a:cs typeface="Microsoft Sans Serif"/>
                <a:sym typeface="Microsoft Sans Serif"/>
              </a:rPr>
              <a:t>ML</a:t>
            </a:r>
            <a:r>
              <a:rPr spc="114" sz="3000">
                <a:latin typeface="Microsoft Sans Serif"/>
                <a:ea typeface="Microsoft Sans Serif"/>
                <a:cs typeface="Microsoft Sans Serif"/>
                <a:sym typeface="Microsoft Sans Serif"/>
              </a:rPr>
              <a:t> </a:t>
            </a:r>
            <a:r>
              <a:rPr spc="225" sz="3000">
                <a:latin typeface="Microsoft Sans Serif"/>
                <a:ea typeface="Microsoft Sans Serif"/>
                <a:cs typeface="Microsoft Sans Serif"/>
                <a:sym typeface="Microsoft Sans Serif"/>
              </a:rPr>
              <a:t>algorithms</a:t>
            </a:r>
            <a:r>
              <a:rPr spc="120" sz="3000">
                <a:latin typeface="Microsoft Sans Serif"/>
                <a:ea typeface="Microsoft Sans Serif"/>
                <a:cs typeface="Microsoft Sans Serif"/>
                <a:sym typeface="Microsoft Sans Serif"/>
              </a:rPr>
              <a:t> </a:t>
            </a:r>
            <a:r>
              <a:rPr spc="180" sz="3000">
                <a:latin typeface="Microsoft Sans Serif"/>
                <a:ea typeface="Microsoft Sans Serif"/>
                <a:cs typeface="Microsoft Sans Serif"/>
                <a:sym typeface="Microsoft Sans Serif"/>
              </a:rPr>
              <a:t>on</a:t>
            </a:r>
            <a:r>
              <a:rPr spc="114" sz="3000">
                <a:latin typeface="Microsoft Sans Serif"/>
                <a:ea typeface="Microsoft Sans Serif"/>
                <a:cs typeface="Microsoft Sans Serif"/>
                <a:sym typeface="Microsoft Sans Serif"/>
              </a:rPr>
              <a:t> </a:t>
            </a:r>
            <a:r>
              <a:rPr spc="185" sz="3000">
                <a:latin typeface="Microsoft Sans Serif"/>
                <a:ea typeface="Microsoft Sans Serif"/>
                <a:cs typeface="Microsoft Sans Serif"/>
                <a:sym typeface="Microsoft Sans Serif"/>
              </a:rPr>
              <a:t>distributed</a:t>
            </a:r>
            <a:r>
              <a:rPr spc="120" sz="3000">
                <a:latin typeface="Microsoft Sans Serif"/>
                <a:ea typeface="Microsoft Sans Serif"/>
                <a:cs typeface="Microsoft Sans Serif"/>
                <a:sym typeface="Microsoft Sans Serif"/>
              </a:rPr>
              <a:t> </a:t>
            </a:r>
            <a:r>
              <a:rPr spc="114" sz="3000">
                <a:latin typeface="Microsoft Sans Serif"/>
                <a:ea typeface="Microsoft Sans Serif"/>
                <a:cs typeface="Microsoft Sans Serif"/>
                <a:sym typeface="Microsoft Sans Serif"/>
              </a:rPr>
              <a:t>data.</a:t>
            </a:r>
          </a:p>
        </p:txBody>
      </p:sp>
      <p:sp>
        <p:nvSpPr>
          <p:cNvPr id="354" name="Shape 354"/>
          <p:cNvSpPr/>
          <p:nvPr/>
        </p:nvSpPr>
        <p:spPr>
          <a:xfrm>
            <a:off x="10416902" y="2810254"/>
            <a:ext cx="6437631" cy="63944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lnSpc>
                <a:spcPts val="3600"/>
              </a:lnSpc>
              <a:spcBef>
                <a:spcPts val="100"/>
              </a:spcBef>
              <a:defRPr spc="469" sz="3100">
                <a:solidFill>
                  <a:srgbClr val="132413"/>
                </a:solidFill>
                <a:latin typeface="Microsoft Sans Serif"/>
                <a:ea typeface="Microsoft Sans Serif"/>
                <a:cs typeface="Microsoft Sans Serif"/>
                <a:sym typeface="Microsoft Sans Serif"/>
              </a:defRPr>
            </a:pPr>
            <a:r>
              <a:t>Spark</a:t>
            </a:r>
            <a:r>
              <a:rPr spc="104"/>
              <a:t> </a:t>
            </a:r>
            <a:r>
              <a:rPr spc="234"/>
              <a:t>SQL</a:t>
            </a:r>
            <a:r>
              <a:rPr spc="110"/>
              <a:t> </a:t>
            </a:r>
            <a:r>
              <a:rPr spc="285"/>
              <a:t>Use</a:t>
            </a:r>
            <a:r>
              <a:rPr spc="110"/>
              <a:t> </a:t>
            </a:r>
            <a:r>
              <a:rPr spc="295"/>
              <a:t>Cases</a:t>
            </a:r>
          </a:p>
          <a:p>
            <a:pPr marR="22859" indent="12700">
              <a:lnSpc>
                <a:spcPts val="3900"/>
              </a:lnSpc>
              <a:spcBef>
                <a:spcPts val="100"/>
              </a:spcBef>
              <a:defRPr spc="-370" sz="3300">
                <a:solidFill>
                  <a:srgbClr val="132413"/>
                </a:solidFill>
                <a:latin typeface="SimSun-ExtB"/>
                <a:ea typeface="SimSun-ExtB"/>
                <a:cs typeface="SimSun-ExtB"/>
                <a:sym typeface="SimSun-ExtB"/>
              </a:defRPr>
            </a:pPr>
            <a:r>
              <a:t>✅</a:t>
            </a:r>
            <a:r>
              <a:rPr spc="-760"/>
              <a:t> </a:t>
            </a:r>
            <a:r>
              <a:rPr spc="160" sz="3000">
                <a:latin typeface="Microsoft Sans Serif"/>
                <a:ea typeface="Microsoft Sans Serif"/>
                <a:cs typeface="Microsoft Sans Serif"/>
                <a:sym typeface="Microsoft Sans Serif"/>
              </a:rPr>
              <a:t>Business</a:t>
            </a:r>
            <a:r>
              <a:rPr spc="120" sz="3000">
                <a:latin typeface="Microsoft Sans Serif"/>
                <a:ea typeface="Microsoft Sans Serif"/>
                <a:cs typeface="Microsoft Sans Serif"/>
                <a:sym typeface="Microsoft Sans Serif"/>
              </a:rPr>
              <a:t> </a:t>
            </a:r>
            <a:r>
              <a:rPr spc="114" sz="3000">
                <a:latin typeface="Microsoft Sans Serif"/>
                <a:ea typeface="Microsoft Sans Serif"/>
                <a:cs typeface="Microsoft Sans Serif"/>
                <a:sym typeface="Microsoft Sans Serif"/>
              </a:rPr>
              <a:t>Intelligence</a:t>
            </a:r>
            <a:r>
              <a:rPr spc="120" sz="3000">
                <a:latin typeface="Microsoft Sans Serif"/>
                <a:ea typeface="Microsoft Sans Serif"/>
                <a:cs typeface="Microsoft Sans Serif"/>
                <a:sym typeface="Microsoft Sans Serif"/>
              </a:rPr>
              <a:t> </a:t>
            </a:r>
            <a:r>
              <a:rPr spc="930" sz="3000">
                <a:latin typeface="Microsoft Sans Serif"/>
                <a:ea typeface="Microsoft Sans Serif"/>
                <a:cs typeface="Microsoft Sans Serif"/>
                <a:sym typeface="Microsoft Sans Serif"/>
              </a:rPr>
              <a:t>&amp; </a:t>
            </a:r>
            <a:r>
              <a:rPr spc="200" sz="3000">
                <a:latin typeface="Microsoft Sans Serif"/>
                <a:ea typeface="Microsoft Sans Serif"/>
                <a:cs typeface="Microsoft Sans Serif"/>
                <a:sym typeface="Microsoft Sans Serif"/>
              </a:rPr>
              <a:t>Reporting</a:t>
            </a:r>
            <a:r>
              <a:rPr spc="104" sz="3000">
                <a:latin typeface="Microsoft Sans Serif"/>
                <a:ea typeface="Microsoft Sans Serif"/>
                <a:cs typeface="Microsoft Sans Serif"/>
                <a:sym typeface="Microsoft Sans Serif"/>
              </a:rPr>
              <a:t> </a:t>
            </a:r>
            <a:r>
              <a:rPr spc="855" sz="3000">
                <a:latin typeface="Microsoft Sans Serif"/>
                <a:ea typeface="Microsoft Sans Serif"/>
                <a:cs typeface="Microsoft Sans Serif"/>
                <a:sym typeface="Microsoft Sans Serif"/>
              </a:rPr>
              <a:t>–</a:t>
            </a:r>
            <a:r>
              <a:rPr spc="110" sz="3000">
                <a:latin typeface="Microsoft Sans Serif"/>
                <a:ea typeface="Microsoft Sans Serif"/>
                <a:cs typeface="Microsoft Sans Serif"/>
                <a:sym typeface="Microsoft Sans Serif"/>
              </a:rPr>
              <a:t> </a:t>
            </a:r>
            <a:r>
              <a:rPr spc="130" sz="3000">
                <a:latin typeface="Microsoft Sans Serif"/>
                <a:ea typeface="Microsoft Sans Serif"/>
                <a:cs typeface="Microsoft Sans Serif"/>
                <a:sym typeface="Microsoft Sans Serif"/>
              </a:rPr>
              <a:t>Running</a:t>
            </a:r>
            <a:r>
              <a:rPr spc="110" sz="3000">
                <a:latin typeface="Microsoft Sans Serif"/>
                <a:ea typeface="Microsoft Sans Serif"/>
                <a:cs typeface="Microsoft Sans Serif"/>
                <a:sym typeface="Microsoft Sans Serif"/>
              </a:rPr>
              <a:t> </a:t>
            </a:r>
            <a:r>
              <a:rPr spc="120" sz="3000">
                <a:latin typeface="Microsoft Sans Serif"/>
                <a:ea typeface="Microsoft Sans Serif"/>
                <a:cs typeface="Microsoft Sans Serif"/>
                <a:sym typeface="Microsoft Sans Serif"/>
              </a:rPr>
              <a:t>SQL</a:t>
            </a:r>
            <a:r>
              <a:rPr spc="110" sz="3000">
                <a:latin typeface="Microsoft Sans Serif"/>
                <a:ea typeface="Microsoft Sans Serif"/>
                <a:cs typeface="Microsoft Sans Serif"/>
                <a:sym typeface="Microsoft Sans Serif"/>
              </a:rPr>
              <a:t> </a:t>
            </a:r>
            <a:r>
              <a:rPr spc="229" sz="3000">
                <a:latin typeface="Microsoft Sans Serif"/>
                <a:ea typeface="Microsoft Sans Serif"/>
                <a:cs typeface="Microsoft Sans Serif"/>
                <a:sym typeface="Microsoft Sans Serif"/>
              </a:rPr>
              <a:t>queries </a:t>
            </a:r>
            <a:r>
              <a:rPr spc="180" sz="3000">
                <a:latin typeface="Microsoft Sans Serif"/>
                <a:ea typeface="Microsoft Sans Serif"/>
                <a:cs typeface="Microsoft Sans Serif"/>
                <a:sym typeface="Microsoft Sans Serif"/>
              </a:rPr>
              <a:t>on</a:t>
            </a:r>
            <a:r>
              <a:rPr spc="104" sz="3000">
                <a:latin typeface="Microsoft Sans Serif"/>
                <a:ea typeface="Microsoft Sans Serif"/>
                <a:cs typeface="Microsoft Sans Serif"/>
                <a:sym typeface="Microsoft Sans Serif"/>
              </a:rPr>
              <a:t> </a:t>
            </a:r>
            <a:r>
              <a:rPr spc="95" sz="3000">
                <a:latin typeface="Microsoft Sans Serif"/>
                <a:ea typeface="Microsoft Sans Serif"/>
                <a:cs typeface="Microsoft Sans Serif"/>
                <a:sym typeface="Microsoft Sans Serif"/>
              </a:rPr>
              <a:t>big</a:t>
            </a:r>
            <a:r>
              <a:rPr spc="104" sz="3000">
                <a:latin typeface="Microsoft Sans Serif"/>
                <a:ea typeface="Microsoft Sans Serif"/>
                <a:cs typeface="Microsoft Sans Serif"/>
                <a:sym typeface="Microsoft Sans Serif"/>
              </a:rPr>
              <a:t> data.</a:t>
            </a:r>
            <a:endParaRPr spc="-336" sz="3000"/>
          </a:p>
          <a:p>
            <a:pPr marR="166370" indent="12700">
              <a:lnSpc>
                <a:spcPts val="3900"/>
              </a:lnSpc>
              <a:defRPr spc="-370" sz="3300">
                <a:solidFill>
                  <a:srgbClr val="132413"/>
                </a:solidFill>
                <a:latin typeface="SimSun-ExtB"/>
                <a:ea typeface="SimSun-ExtB"/>
                <a:cs typeface="SimSun-ExtB"/>
                <a:sym typeface="SimSun-ExtB"/>
              </a:defRPr>
            </a:pPr>
            <a:r>
              <a:t>✅</a:t>
            </a:r>
            <a:r>
              <a:rPr spc="-775"/>
              <a:t> </a:t>
            </a:r>
            <a:r>
              <a:rPr spc="185" sz="3000">
                <a:latin typeface="Microsoft Sans Serif"/>
                <a:ea typeface="Microsoft Sans Serif"/>
                <a:cs typeface="Microsoft Sans Serif"/>
                <a:sym typeface="Microsoft Sans Serif"/>
              </a:rPr>
              <a:t>ETL</a:t>
            </a:r>
            <a:r>
              <a:rPr spc="100" sz="3000">
                <a:latin typeface="Microsoft Sans Serif"/>
                <a:ea typeface="Microsoft Sans Serif"/>
                <a:cs typeface="Microsoft Sans Serif"/>
                <a:sym typeface="Microsoft Sans Serif"/>
              </a:rPr>
              <a:t> </a:t>
            </a:r>
            <a:r>
              <a:rPr spc="175" sz="3000">
                <a:latin typeface="Microsoft Sans Serif"/>
                <a:ea typeface="Microsoft Sans Serif"/>
                <a:cs typeface="Microsoft Sans Serif"/>
                <a:sym typeface="Microsoft Sans Serif"/>
              </a:rPr>
              <a:t>(Extract,</a:t>
            </a:r>
            <a:r>
              <a:rPr spc="104" sz="3000">
                <a:latin typeface="Microsoft Sans Serif"/>
                <a:ea typeface="Microsoft Sans Serif"/>
                <a:cs typeface="Microsoft Sans Serif"/>
                <a:sym typeface="Microsoft Sans Serif"/>
              </a:rPr>
              <a:t> </a:t>
            </a:r>
            <a:r>
              <a:rPr spc="275" sz="3000">
                <a:latin typeface="Microsoft Sans Serif"/>
                <a:ea typeface="Microsoft Sans Serif"/>
                <a:cs typeface="Microsoft Sans Serif"/>
                <a:sym typeface="Microsoft Sans Serif"/>
              </a:rPr>
              <a:t>Transform, </a:t>
            </a:r>
            <a:r>
              <a:rPr spc="150" sz="3000">
                <a:latin typeface="Microsoft Sans Serif"/>
                <a:ea typeface="Microsoft Sans Serif"/>
                <a:cs typeface="Microsoft Sans Serif"/>
                <a:sym typeface="Microsoft Sans Serif"/>
              </a:rPr>
              <a:t>Load)</a:t>
            </a:r>
            <a:r>
              <a:rPr spc="110" sz="3000">
                <a:latin typeface="Microsoft Sans Serif"/>
                <a:ea typeface="Microsoft Sans Serif"/>
                <a:cs typeface="Microsoft Sans Serif"/>
                <a:sym typeface="Microsoft Sans Serif"/>
              </a:rPr>
              <a:t> </a:t>
            </a:r>
            <a:r>
              <a:rPr spc="855" sz="3000">
                <a:latin typeface="Microsoft Sans Serif"/>
                <a:ea typeface="Microsoft Sans Serif"/>
                <a:cs typeface="Microsoft Sans Serif"/>
                <a:sym typeface="Microsoft Sans Serif"/>
              </a:rPr>
              <a:t>–</a:t>
            </a:r>
            <a:r>
              <a:rPr spc="110" sz="3000">
                <a:latin typeface="Microsoft Sans Serif"/>
                <a:ea typeface="Microsoft Sans Serif"/>
                <a:cs typeface="Microsoft Sans Serif"/>
                <a:sym typeface="Microsoft Sans Serif"/>
              </a:rPr>
              <a:t> </a:t>
            </a:r>
            <a:r>
              <a:rPr spc="204" sz="3000">
                <a:latin typeface="Microsoft Sans Serif"/>
                <a:ea typeface="Microsoft Sans Serif"/>
                <a:cs typeface="Microsoft Sans Serif"/>
                <a:sym typeface="Microsoft Sans Serif"/>
              </a:rPr>
              <a:t>Data</a:t>
            </a:r>
            <a:r>
              <a:rPr spc="114" sz="3000">
                <a:latin typeface="Microsoft Sans Serif"/>
                <a:ea typeface="Microsoft Sans Serif"/>
                <a:cs typeface="Microsoft Sans Serif"/>
                <a:sym typeface="Microsoft Sans Serif"/>
              </a:rPr>
              <a:t> </a:t>
            </a:r>
            <a:r>
              <a:rPr spc="270" sz="3000">
                <a:latin typeface="Microsoft Sans Serif"/>
                <a:ea typeface="Microsoft Sans Serif"/>
                <a:cs typeface="Microsoft Sans Serif"/>
                <a:sym typeface="Microsoft Sans Serif"/>
              </a:rPr>
              <a:t>preprocessing</a:t>
            </a:r>
            <a:r>
              <a:rPr spc="110" sz="3000">
                <a:latin typeface="Microsoft Sans Serif"/>
                <a:ea typeface="Microsoft Sans Serif"/>
                <a:cs typeface="Microsoft Sans Serif"/>
                <a:sym typeface="Microsoft Sans Serif"/>
              </a:rPr>
              <a:t> </a:t>
            </a:r>
            <a:r>
              <a:rPr spc="220" sz="3000">
                <a:latin typeface="Microsoft Sans Serif"/>
                <a:ea typeface="Microsoft Sans Serif"/>
                <a:cs typeface="Microsoft Sans Serif"/>
                <a:sym typeface="Microsoft Sans Serif"/>
              </a:rPr>
              <a:t>and </a:t>
            </a:r>
            <a:r>
              <a:rPr spc="215" sz="3000">
                <a:latin typeface="Microsoft Sans Serif"/>
                <a:ea typeface="Microsoft Sans Serif"/>
                <a:cs typeface="Microsoft Sans Serif"/>
                <a:sym typeface="Microsoft Sans Serif"/>
              </a:rPr>
              <a:t>transformation.</a:t>
            </a:r>
            <a:endParaRPr spc="-336" sz="3000"/>
          </a:p>
          <a:p>
            <a:pPr marR="634365" indent="12700">
              <a:lnSpc>
                <a:spcPts val="3900"/>
              </a:lnSpc>
              <a:defRPr spc="-370" sz="3300">
                <a:solidFill>
                  <a:srgbClr val="132413"/>
                </a:solidFill>
                <a:latin typeface="SimSun-ExtB"/>
                <a:ea typeface="SimSun-ExtB"/>
                <a:cs typeface="SimSun-ExtB"/>
                <a:sym typeface="SimSun-ExtB"/>
              </a:defRPr>
            </a:pPr>
            <a:r>
              <a:t>✅</a:t>
            </a:r>
            <a:r>
              <a:rPr spc="-765"/>
              <a:t> </a:t>
            </a:r>
            <a:r>
              <a:rPr spc="229" sz="3000">
                <a:latin typeface="Microsoft Sans Serif"/>
                <a:ea typeface="Microsoft Sans Serif"/>
                <a:cs typeface="Microsoft Sans Serif"/>
                <a:sym typeface="Microsoft Sans Serif"/>
              </a:rPr>
              <a:t>Interactive</a:t>
            </a:r>
            <a:r>
              <a:rPr spc="114" sz="3000">
                <a:latin typeface="Microsoft Sans Serif"/>
                <a:ea typeface="Microsoft Sans Serif"/>
                <a:cs typeface="Microsoft Sans Serif"/>
                <a:sym typeface="Microsoft Sans Serif"/>
              </a:rPr>
              <a:t> </a:t>
            </a:r>
            <a:r>
              <a:rPr spc="229" sz="3000">
                <a:latin typeface="Microsoft Sans Serif"/>
                <a:ea typeface="Microsoft Sans Serif"/>
                <a:cs typeface="Microsoft Sans Serif"/>
                <a:sym typeface="Microsoft Sans Serif"/>
              </a:rPr>
              <a:t>Analytics</a:t>
            </a:r>
            <a:r>
              <a:rPr spc="110" sz="3000">
                <a:latin typeface="Microsoft Sans Serif"/>
                <a:ea typeface="Microsoft Sans Serif"/>
                <a:cs typeface="Microsoft Sans Serif"/>
                <a:sym typeface="Microsoft Sans Serif"/>
              </a:rPr>
              <a:t> </a:t>
            </a:r>
            <a:r>
              <a:rPr spc="855" sz="3000">
                <a:latin typeface="Microsoft Sans Serif"/>
                <a:ea typeface="Microsoft Sans Serif"/>
                <a:cs typeface="Microsoft Sans Serif"/>
                <a:sym typeface="Microsoft Sans Serif"/>
              </a:rPr>
              <a:t>–</a:t>
            </a:r>
            <a:r>
              <a:rPr spc="114" sz="3000">
                <a:latin typeface="Microsoft Sans Serif"/>
                <a:ea typeface="Microsoft Sans Serif"/>
                <a:cs typeface="Microsoft Sans Serif"/>
                <a:sym typeface="Microsoft Sans Serif"/>
              </a:rPr>
              <a:t> </a:t>
            </a:r>
            <a:r>
              <a:rPr spc="140" sz="3000">
                <a:latin typeface="Microsoft Sans Serif"/>
                <a:ea typeface="Microsoft Sans Serif"/>
                <a:cs typeface="Microsoft Sans Serif"/>
                <a:sym typeface="Microsoft Sans Serif"/>
              </a:rPr>
              <a:t>Fast </a:t>
            </a:r>
            <a:r>
              <a:rPr spc="265" sz="3000">
                <a:latin typeface="Microsoft Sans Serif"/>
                <a:ea typeface="Microsoft Sans Serif"/>
                <a:cs typeface="Microsoft Sans Serif"/>
                <a:sym typeface="Microsoft Sans Serif"/>
              </a:rPr>
              <a:t>querying</a:t>
            </a:r>
            <a:r>
              <a:rPr spc="104" sz="3000">
                <a:latin typeface="Microsoft Sans Serif"/>
                <a:ea typeface="Microsoft Sans Serif"/>
                <a:cs typeface="Microsoft Sans Serif"/>
                <a:sym typeface="Microsoft Sans Serif"/>
              </a:rPr>
              <a:t> </a:t>
            </a:r>
            <a:r>
              <a:rPr spc="320" sz="3000">
                <a:latin typeface="Microsoft Sans Serif"/>
                <a:ea typeface="Microsoft Sans Serif"/>
                <a:cs typeface="Microsoft Sans Serif"/>
                <a:sym typeface="Microsoft Sans Serif"/>
              </a:rPr>
              <a:t>for</a:t>
            </a:r>
            <a:r>
              <a:rPr spc="104" sz="3000">
                <a:latin typeface="Microsoft Sans Serif"/>
                <a:ea typeface="Microsoft Sans Serif"/>
                <a:cs typeface="Microsoft Sans Serif"/>
                <a:sym typeface="Microsoft Sans Serif"/>
              </a:rPr>
              <a:t> </a:t>
            </a:r>
            <a:r>
              <a:rPr spc="310" sz="3000">
                <a:latin typeface="Microsoft Sans Serif"/>
                <a:ea typeface="Microsoft Sans Serif"/>
                <a:cs typeface="Microsoft Sans Serif"/>
                <a:sym typeface="Microsoft Sans Serif"/>
              </a:rPr>
              <a:t>ad-</a:t>
            </a:r>
            <a:r>
              <a:rPr spc="250" sz="3000">
                <a:latin typeface="Microsoft Sans Serif"/>
                <a:ea typeface="Microsoft Sans Serif"/>
                <a:cs typeface="Microsoft Sans Serif"/>
                <a:sym typeface="Microsoft Sans Serif"/>
              </a:rPr>
              <a:t>hoc</a:t>
            </a:r>
            <a:r>
              <a:rPr spc="110" sz="3000">
                <a:latin typeface="Microsoft Sans Serif"/>
                <a:ea typeface="Microsoft Sans Serif"/>
                <a:cs typeface="Microsoft Sans Serif"/>
                <a:sym typeface="Microsoft Sans Serif"/>
              </a:rPr>
              <a:t> </a:t>
            </a:r>
            <a:r>
              <a:rPr spc="225" sz="3000">
                <a:latin typeface="Microsoft Sans Serif"/>
                <a:ea typeface="Microsoft Sans Serif"/>
                <a:cs typeface="Microsoft Sans Serif"/>
                <a:sym typeface="Microsoft Sans Serif"/>
              </a:rPr>
              <a:t>data </a:t>
            </a:r>
            <a:r>
              <a:rPr spc="135" sz="3000">
                <a:latin typeface="Microsoft Sans Serif"/>
                <a:ea typeface="Microsoft Sans Serif"/>
                <a:cs typeface="Microsoft Sans Serif"/>
                <a:sym typeface="Microsoft Sans Serif"/>
              </a:rPr>
              <a:t>analysis.</a:t>
            </a:r>
            <a:endParaRPr spc="-336" sz="3000"/>
          </a:p>
          <a:p>
            <a:pPr marR="5080" indent="12700">
              <a:lnSpc>
                <a:spcPts val="3900"/>
              </a:lnSpc>
              <a:defRPr spc="-370" sz="3300">
                <a:solidFill>
                  <a:srgbClr val="132413"/>
                </a:solidFill>
                <a:latin typeface="SimSun-ExtB"/>
                <a:ea typeface="SimSun-ExtB"/>
                <a:cs typeface="SimSun-ExtB"/>
                <a:sym typeface="SimSun-ExtB"/>
              </a:defRPr>
            </a:pPr>
            <a:r>
              <a:t>✅</a:t>
            </a:r>
            <a:r>
              <a:rPr spc="-760"/>
              <a:t> </a:t>
            </a:r>
            <a:r>
              <a:rPr spc="204" sz="3000">
                <a:latin typeface="Microsoft Sans Serif"/>
                <a:ea typeface="Microsoft Sans Serif"/>
                <a:cs typeface="Microsoft Sans Serif"/>
                <a:sym typeface="Microsoft Sans Serif"/>
              </a:rPr>
              <a:t>Data</a:t>
            </a:r>
            <a:r>
              <a:rPr spc="114" sz="3000">
                <a:latin typeface="Microsoft Sans Serif"/>
                <a:ea typeface="Microsoft Sans Serif"/>
                <a:cs typeface="Microsoft Sans Serif"/>
                <a:sym typeface="Microsoft Sans Serif"/>
              </a:rPr>
              <a:t> </a:t>
            </a:r>
            <a:r>
              <a:rPr spc="300" sz="3000">
                <a:latin typeface="Microsoft Sans Serif"/>
                <a:ea typeface="Microsoft Sans Serif"/>
                <a:cs typeface="Microsoft Sans Serif"/>
                <a:sym typeface="Microsoft Sans Serif"/>
              </a:rPr>
              <a:t>Warehousing</a:t>
            </a:r>
            <a:r>
              <a:rPr spc="120" sz="3000">
                <a:latin typeface="Microsoft Sans Serif"/>
                <a:ea typeface="Microsoft Sans Serif"/>
                <a:cs typeface="Microsoft Sans Serif"/>
                <a:sym typeface="Microsoft Sans Serif"/>
              </a:rPr>
              <a:t> </a:t>
            </a:r>
            <a:r>
              <a:rPr spc="855" sz="3000">
                <a:latin typeface="Microsoft Sans Serif"/>
                <a:ea typeface="Microsoft Sans Serif"/>
                <a:cs typeface="Microsoft Sans Serif"/>
                <a:sym typeface="Microsoft Sans Serif"/>
              </a:rPr>
              <a:t>–</a:t>
            </a:r>
            <a:r>
              <a:rPr spc="114" sz="3000">
                <a:latin typeface="Microsoft Sans Serif"/>
                <a:ea typeface="Microsoft Sans Serif"/>
                <a:cs typeface="Microsoft Sans Serif"/>
                <a:sym typeface="Microsoft Sans Serif"/>
              </a:rPr>
              <a:t> </a:t>
            </a:r>
            <a:r>
              <a:rPr spc="380" sz="3000">
                <a:latin typeface="Microsoft Sans Serif"/>
                <a:ea typeface="Microsoft Sans Serif"/>
                <a:cs typeface="Microsoft Sans Serif"/>
                <a:sym typeface="Microsoft Sans Serif"/>
              </a:rPr>
              <a:t>Working </a:t>
            </a:r>
            <a:r>
              <a:rPr spc="315" sz="3000">
                <a:latin typeface="Microsoft Sans Serif"/>
                <a:ea typeface="Microsoft Sans Serif"/>
                <a:cs typeface="Microsoft Sans Serif"/>
                <a:sym typeface="Microsoft Sans Serif"/>
              </a:rPr>
              <a:t>with</a:t>
            </a:r>
            <a:r>
              <a:rPr spc="120" sz="3000">
                <a:latin typeface="Microsoft Sans Serif"/>
                <a:ea typeface="Microsoft Sans Serif"/>
                <a:cs typeface="Microsoft Sans Serif"/>
                <a:sym typeface="Microsoft Sans Serif"/>
              </a:rPr>
              <a:t> </a:t>
            </a:r>
            <a:r>
              <a:rPr spc="290" sz="3000">
                <a:latin typeface="Microsoft Sans Serif"/>
                <a:ea typeface="Microsoft Sans Serif"/>
                <a:cs typeface="Microsoft Sans Serif"/>
                <a:sym typeface="Microsoft Sans Serif"/>
              </a:rPr>
              <a:t>structured</a:t>
            </a:r>
            <a:r>
              <a:rPr spc="125" sz="3000">
                <a:latin typeface="Microsoft Sans Serif"/>
                <a:ea typeface="Microsoft Sans Serif"/>
                <a:cs typeface="Microsoft Sans Serif"/>
                <a:sym typeface="Microsoft Sans Serif"/>
              </a:rPr>
              <a:t> </a:t>
            </a:r>
            <a:r>
              <a:rPr spc="310" sz="3000">
                <a:latin typeface="Microsoft Sans Serif"/>
                <a:ea typeface="Microsoft Sans Serif"/>
                <a:cs typeface="Microsoft Sans Serif"/>
                <a:sym typeface="Microsoft Sans Serif"/>
              </a:rPr>
              <a:t>formats</a:t>
            </a:r>
            <a:r>
              <a:rPr spc="120" sz="3000">
                <a:latin typeface="Microsoft Sans Serif"/>
                <a:ea typeface="Microsoft Sans Serif"/>
                <a:cs typeface="Microsoft Sans Serif"/>
                <a:sym typeface="Microsoft Sans Serif"/>
              </a:rPr>
              <a:t> </a:t>
            </a:r>
            <a:r>
              <a:rPr spc="140" sz="3000">
                <a:latin typeface="Microsoft Sans Serif"/>
                <a:ea typeface="Microsoft Sans Serif"/>
                <a:cs typeface="Microsoft Sans Serif"/>
                <a:sym typeface="Microsoft Sans Serif"/>
              </a:rPr>
              <a:t>like </a:t>
            </a:r>
            <a:r>
              <a:rPr spc="254" sz="3000">
                <a:latin typeface="Microsoft Sans Serif"/>
                <a:ea typeface="Microsoft Sans Serif"/>
                <a:cs typeface="Microsoft Sans Serif"/>
                <a:sym typeface="Microsoft Sans Serif"/>
              </a:rPr>
              <a:t>Parquet</a:t>
            </a:r>
            <a:r>
              <a:rPr spc="100" sz="3000">
                <a:latin typeface="Microsoft Sans Serif"/>
                <a:ea typeface="Microsoft Sans Serif"/>
                <a:cs typeface="Microsoft Sans Serif"/>
                <a:sym typeface="Microsoft Sans Serif"/>
              </a:rPr>
              <a:t> </a:t>
            </a:r>
            <a:r>
              <a:rPr spc="980" sz="3000">
                <a:latin typeface="Microsoft Sans Serif"/>
                <a:ea typeface="Microsoft Sans Serif"/>
                <a:cs typeface="Microsoft Sans Serif"/>
                <a:sym typeface="Microsoft Sans Serif"/>
              </a:rPr>
              <a:t>&amp;</a:t>
            </a:r>
            <a:r>
              <a:rPr spc="100" sz="3000">
                <a:latin typeface="Microsoft Sans Serif"/>
                <a:ea typeface="Microsoft Sans Serif"/>
                <a:cs typeface="Microsoft Sans Serif"/>
                <a:sym typeface="Microsoft Sans Serif"/>
              </a:rPr>
              <a:t> </a:t>
            </a:r>
            <a:r>
              <a:rPr spc="80" sz="3000">
                <a:latin typeface="Microsoft Sans Serif"/>
                <a:ea typeface="Microsoft Sans Serif"/>
                <a:cs typeface="Microsoft Sans Serif"/>
                <a:sym typeface="Microsoft Sans Serif"/>
              </a:rPr>
              <a:t>Hive.</a:t>
            </a:r>
          </a:p>
        </p:txBody>
      </p:sp>
      <p:sp>
        <p:nvSpPr>
          <p:cNvPr id="355" name="Shape 355"/>
          <p:cNvSpPr/>
          <p:nvPr>
            <p:ph type="title"/>
          </p:nvPr>
        </p:nvSpPr>
        <p:spPr>
          <a:xfrm>
            <a:off x="358584" y="8637"/>
            <a:ext cx="14166851" cy="2368551"/>
          </a:xfrm>
          <a:prstGeom prst="rect">
            <a:avLst/>
          </a:prstGeom>
        </p:spPr>
        <p:txBody>
          <a:bodyPr/>
          <a:lstStyle/>
          <a:p>
            <a:pPr marR="5080" indent="12700">
              <a:lnSpc>
                <a:spcPts val="9200"/>
              </a:lnSpc>
              <a:spcBef>
                <a:spcPts val="200"/>
              </a:spcBef>
              <a:defRPr spc="400" sz="7700"/>
            </a:pPr>
            <a:r>
              <a:t>Use</a:t>
            </a:r>
            <a:r>
              <a:rPr spc="200"/>
              <a:t> </a:t>
            </a:r>
            <a:r>
              <a:rPr spc="500"/>
              <a:t>Cases</a:t>
            </a:r>
            <a:r>
              <a:rPr spc="200"/>
              <a:t> </a:t>
            </a:r>
            <a:r>
              <a:t>of</a:t>
            </a:r>
            <a:r>
              <a:rPr spc="200"/>
              <a:t> </a:t>
            </a:r>
            <a:r>
              <a:rPr spc="900"/>
              <a:t>Spark</a:t>
            </a:r>
            <a:r>
              <a:rPr spc="200"/>
              <a:t> </a:t>
            </a:r>
            <a:r>
              <a:rPr spc="700"/>
              <a:t>Core</a:t>
            </a:r>
            <a:r>
              <a:rPr spc="200"/>
              <a:t> </a:t>
            </a:r>
            <a:r>
              <a:rPr spc="2400"/>
              <a:t>&amp; </a:t>
            </a:r>
            <a:r>
              <a:rPr spc="900"/>
              <a:t>Spark</a:t>
            </a:r>
            <a:r>
              <a:rPr spc="200"/>
              <a:t> SQL</a:t>
            </a:r>
          </a:p>
        </p:txBody>
      </p:sp>
      <p:sp>
        <p:nvSpPr>
          <p:cNvPr id="356" name="Shape 356"/>
          <p:cNvSpPr/>
          <p:nvPr/>
        </p:nvSpPr>
        <p:spPr>
          <a:xfrm>
            <a:off x="14259340" y="-2"/>
            <a:ext cx="4028660" cy="33748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387" y="0"/>
                </a:lnTo>
                <a:lnTo>
                  <a:pt x="437" y="32"/>
                </a:lnTo>
                <a:lnTo>
                  <a:pt x="681" y="188"/>
                </a:lnTo>
                <a:lnTo>
                  <a:pt x="927" y="342"/>
                </a:lnTo>
                <a:lnTo>
                  <a:pt x="1174" y="496"/>
                </a:lnTo>
                <a:lnTo>
                  <a:pt x="1668" y="803"/>
                </a:lnTo>
                <a:lnTo>
                  <a:pt x="1916" y="957"/>
                </a:lnTo>
                <a:lnTo>
                  <a:pt x="2164" y="1112"/>
                </a:lnTo>
                <a:lnTo>
                  <a:pt x="2411" y="1269"/>
                </a:lnTo>
                <a:lnTo>
                  <a:pt x="2658" y="1427"/>
                </a:lnTo>
                <a:lnTo>
                  <a:pt x="2905" y="1587"/>
                </a:lnTo>
                <a:lnTo>
                  <a:pt x="3151" y="1750"/>
                </a:lnTo>
                <a:lnTo>
                  <a:pt x="3396" y="1916"/>
                </a:lnTo>
                <a:lnTo>
                  <a:pt x="3639" y="2085"/>
                </a:lnTo>
                <a:lnTo>
                  <a:pt x="3879" y="2247"/>
                </a:lnTo>
                <a:lnTo>
                  <a:pt x="4114" y="2416"/>
                </a:lnTo>
                <a:lnTo>
                  <a:pt x="4345" y="2592"/>
                </a:lnTo>
                <a:lnTo>
                  <a:pt x="4572" y="2774"/>
                </a:lnTo>
                <a:lnTo>
                  <a:pt x="4794" y="2963"/>
                </a:lnTo>
                <a:lnTo>
                  <a:pt x="5012" y="3158"/>
                </a:lnTo>
                <a:lnTo>
                  <a:pt x="5225" y="3360"/>
                </a:lnTo>
                <a:lnTo>
                  <a:pt x="5434" y="3567"/>
                </a:lnTo>
                <a:lnTo>
                  <a:pt x="5638" y="3781"/>
                </a:lnTo>
                <a:lnTo>
                  <a:pt x="5838" y="4001"/>
                </a:lnTo>
                <a:lnTo>
                  <a:pt x="6032" y="4227"/>
                </a:lnTo>
                <a:lnTo>
                  <a:pt x="6222" y="4458"/>
                </a:lnTo>
                <a:lnTo>
                  <a:pt x="6407" y="4695"/>
                </a:lnTo>
                <a:lnTo>
                  <a:pt x="6587" y="4938"/>
                </a:lnTo>
                <a:lnTo>
                  <a:pt x="6761" y="5186"/>
                </a:lnTo>
                <a:lnTo>
                  <a:pt x="6931" y="5439"/>
                </a:lnTo>
                <a:lnTo>
                  <a:pt x="7095" y="5697"/>
                </a:lnTo>
                <a:lnTo>
                  <a:pt x="7254" y="5960"/>
                </a:lnTo>
                <a:lnTo>
                  <a:pt x="7408" y="6228"/>
                </a:lnTo>
                <a:lnTo>
                  <a:pt x="7556" y="6501"/>
                </a:lnTo>
                <a:lnTo>
                  <a:pt x="7699" y="6779"/>
                </a:lnTo>
                <a:lnTo>
                  <a:pt x="7836" y="7061"/>
                </a:lnTo>
                <a:lnTo>
                  <a:pt x="7968" y="7348"/>
                </a:lnTo>
                <a:lnTo>
                  <a:pt x="8094" y="7639"/>
                </a:lnTo>
                <a:lnTo>
                  <a:pt x="8221" y="7941"/>
                </a:lnTo>
                <a:lnTo>
                  <a:pt x="8352" y="8242"/>
                </a:lnTo>
                <a:lnTo>
                  <a:pt x="8484" y="8543"/>
                </a:lnTo>
                <a:lnTo>
                  <a:pt x="8617" y="8843"/>
                </a:lnTo>
                <a:lnTo>
                  <a:pt x="9024" y="9748"/>
                </a:lnTo>
                <a:lnTo>
                  <a:pt x="9421" y="10640"/>
                </a:lnTo>
                <a:lnTo>
                  <a:pt x="9550" y="10920"/>
                </a:lnTo>
                <a:lnTo>
                  <a:pt x="9682" y="11197"/>
                </a:lnTo>
                <a:lnTo>
                  <a:pt x="9816" y="11472"/>
                </a:lnTo>
                <a:lnTo>
                  <a:pt x="9954" y="11745"/>
                </a:lnTo>
                <a:lnTo>
                  <a:pt x="10095" y="12015"/>
                </a:lnTo>
                <a:lnTo>
                  <a:pt x="10238" y="12283"/>
                </a:lnTo>
                <a:lnTo>
                  <a:pt x="10385" y="12548"/>
                </a:lnTo>
                <a:lnTo>
                  <a:pt x="10534" y="12810"/>
                </a:lnTo>
                <a:lnTo>
                  <a:pt x="10686" y="13070"/>
                </a:lnTo>
                <a:lnTo>
                  <a:pt x="10842" y="13328"/>
                </a:lnTo>
                <a:lnTo>
                  <a:pt x="10999" y="13583"/>
                </a:lnTo>
                <a:lnTo>
                  <a:pt x="11160" y="13835"/>
                </a:lnTo>
                <a:lnTo>
                  <a:pt x="11324" y="14084"/>
                </a:lnTo>
                <a:lnTo>
                  <a:pt x="11490" y="14331"/>
                </a:lnTo>
                <a:lnTo>
                  <a:pt x="11659" y="14574"/>
                </a:lnTo>
                <a:lnTo>
                  <a:pt x="11831" y="14815"/>
                </a:lnTo>
                <a:lnTo>
                  <a:pt x="12005" y="15053"/>
                </a:lnTo>
                <a:lnTo>
                  <a:pt x="12182" y="15289"/>
                </a:lnTo>
                <a:lnTo>
                  <a:pt x="12362" y="15521"/>
                </a:lnTo>
                <a:lnTo>
                  <a:pt x="12545" y="15750"/>
                </a:lnTo>
                <a:lnTo>
                  <a:pt x="12730" y="15977"/>
                </a:lnTo>
                <a:lnTo>
                  <a:pt x="12917" y="16200"/>
                </a:lnTo>
                <a:lnTo>
                  <a:pt x="13107" y="16421"/>
                </a:lnTo>
                <a:lnTo>
                  <a:pt x="13300" y="16638"/>
                </a:lnTo>
                <a:lnTo>
                  <a:pt x="13495" y="16852"/>
                </a:lnTo>
                <a:lnTo>
                  <a:pt x="13693" y="17063"/>
                </a:lnTo>
                <a:lnTo>
                  <a:pt x="13893" y="17271"/>
                </a:lnTo>
                <a:lnTo>
                  <a:pt x="14096" y="17476"/>
                </a:lnTo>
                <a:lnTo>
                  <a:pt x="14301" y="17678"/>
                </a:lnTo>
                <a:lnTo>
                  <a:pt x="14508" y="17875"/>
                </a:lnTo>
                <a:lnTo>
                  <a:pt x="14719" y="18071"/>
                </a:lnTo>
                <a:lnTo>
                  <a:pt x="14931" y="18263"/>
                </a:lnTo>
                <a:lnTo>
                  <a:pt x="15146" y="18451"/>
                </a:lnTo>
                <a:lnTo>
                  <a:pt x="15363" y="18636"/>
                </a:lnTo>
                <a:lnTo>
                  <a:pt x="15582" y="18817"/>
                </a:lnTo>
                <a:lnTo>
                  <a:pt x="15804" y="18995"/>
                </a:lnTo>
                <a:lnTo>
                  <a:pt x="16028" y="19170"/>
                </a:lnTo>
                <a:lnTo>
                  <a:pt x="16254" y="19341"/>
                </a:lnTo>
                <a:lnTo>
                  <a:pt x="16482" y="19508"/>
                </a:lnTo>
                <a:lnTo>
                  <a:pt x="16716" y="19677"/>
                </a:lnTo>
                <a:lnTo>
                  <a:pt x="16952" y="19840"/>
                </a:lnTo>
                <a:lnTo>
                  <a:pt x="17191" y="19995"/>
                </a:lnTo>
                <a:lnTo>
                  <a:pt x="17434" y="20144"/>
                </a:lnTo>
                <a:lnTo>
                  <a:pt x="17677" y="20284"/>
                </a:lnTo>
                <a:lnTo>
                  <a:pt x="17923" y="20416"/>
                </a:lnTo>
                <a:lnTo>
                  <a:pt x="18179" y="20545"/>
                </a:lnTo>
                <a:lnTo>
                  <a:pt x="18433" y="20663"/>
                </a:lnTo>
                <a:lnTo>
                  <a:pt x="18690" y="20773"/>
                </a:lnTo>
                <a:lnTo>
                  <a:pt x="18949" y="20875"/>
                </a:lnTo>
                <a:lnTo>
                  <a:pt x="19211" y="20968"/>
                </a:lnTo>
                <a:lnTo>
                  <a:pt x="19475" y="21053"/>
                </a:lnTo>
                <a:lnTo>
                  <a:pt x="19742" y="21128"/>
                </a:lnTo>
                <a:lnTo>
                  <a:pt x="20011" y="21195"/>
                </a:lnTo>
                <a:lnTo>
                  <a:pt x="20285" y="21245"/>
                </a:lnTo>
                <a:lnTo>
                  <a:pt x="20557" y="21284"/>
                </a:lnTo>
                <a:lnTo>
                  <a:pt x="20827" y="21314"/>
                </a:lnTo>
                <a:lnTo>
                  <a:pt x="21096" y="21334"/>
                </a:lnTo>
                <a:lnTo>
                  <a:pt x="21363" y="21345"/>
                </a:lnTo>
                <a:lnTo>
                  <a:pt x="21600" y="21347"/>
                </a:lnTo>
                <a:lnTo>
                  <a:pt x="21600" y="21600"/>
                </a:lnTo>
                <a:lnTo>
                  <a:pt x="21335" y="21595"/>
                </a:lnTo>
                <a:lnTo>
                  <a:pt x="21069" y="21580"/>
                </a:lnTo>
                <a:lnTo>
                  <a:pt x="20801" y="21555"/>
                </a:lnTo>
                <a:lnTo>
                  <a:pt x="20533" y="21519"/>
                </a:lnTo>
                <a:lnTo>
                  <a:pt x="20262" y="21472"/>
                </a:lnTo>
                <a:lnTo>
                  <a:pt x="19945" y="21402"/>
                </a:lnTo>
                <a:lnTo>
                  <a:pt x="19632" y="21319"/>
                </a:lnTo>
                <a:lnTo>
                  <a:pt x="19329" y="21229"/>
                </a:lnTo>
                <a:lnTo>
                  <a:pt x="19042" y="21139"/>
                </a:lnTo>
                <a:lnTo>
                  <a:pt x="18776" y="21053"/>
                </a:lnTo>
                <a:lnTo>
                  <a:pt x="18537" y="20980"/>
                </a:lnTo>
                <a:lnTo>
                  <a:pt x="18170" y="20835"/>
                </a:lnTo>
                <a:lnTo>
                  <a:pt x="17846" y="20652"/>
                </a:lnTo>
                <a:lnTo>
                  <a:pt x="17841" y="20649"/>
                </a:lnTo>
                <a:lnTo>
                  <a:pt x="17602" y="20507"/>
                </a:lnTo>
                <a:lnTo>
                  <a:pt x="17359" y="20358"/>
                </a:lnTo>
                <a:lnTo>
                  <a:pt x="17121" y="20207"/>
                </a:lnTo>
                <a:lnTo>
                  <a:pt x="16885" y="20052"/>
                </a:lnTo>
                <a:lnTo>
                  <a:pt x="16651" y="19894"/>
                </a:lnTo>
                <a:lnTo>
                  <a:pt x="16419" y="19731"/>
                </a:lnTo>
                <a:lnTo>
                  <a:pt x="16189" y="19565"/>
                </a:lnTo>
                <a:lnTo>
                  <a:pt x="15961" y="19395"/>
                </a:lnTo>
                <a:lnTo>
                  <a:pt x="15735" y="19221"/>
                </a:lnTo>
                <a:lnTo>
                  <a:pt x="15512" y="19044"/>
                </a:lnTo>
                <a:lnTo>
                  <a:pt x="15290" y="18863"/>
                </a:lnTo>
                <a:lnTo>
                  <a:pt x="15071" y="18679"/>
                </a:lnTo>
                <a:lnTo>
                  <a:pt x="14854" y="18491"/>
                </a:lnTo>
                <a:lnTo>
                  <a:pt x="14640" y="18299"/>
                </a:lnTo>
                <a:lnTo>
                  <a:pt x="14429" y="18105"/>
                </a:lnTo>
                <a:lnTo>
                  <a:pt x="14218" y="17906"/>
                </a:lnTo>
                <a:lnTo>
                  <a:pt x="14011" y="17704"/>
                </a:lnTo>
                <a:lnTo>
                  <a:pt x="13806" y="17498"/>
                </a:lnTo>
                <a:lnTo>
                  <a:pt x="13603" y="17290"/>
                </a:lnTo>
                <a:lnTo>
                  <a:pt x="13403" y="17078"/>
                </a:lnTo>
                <a:lnTo>
                  <a:pt x="13205" y="16862"/>
                </a:lnTo>
                <a:lnTo>
                  <a:pt x="13010" y="16644"/>
                </a:lnTo>
                <a:lnTo>
                  <a:pt x="12818" y="16422"/>
                </a:lnTo>
                <a:lnTo>
                  <a:pt x="12628" y="16197"/>
                </a:lnTo>
                <a:lnTo>
                  <a:pt x="12441" y="15969"/>
                </a:lnTo>
                <a:lnTo>
                  <a:pt x="12256" y="15737"/>
                </a:lnTo>
                <a:lnTo>
                  <a:pt x="12074" y="15503"/>
                </a:lnTo>
                <a:lnTo>
                  <a:pt x="11895" y="15265"/>
                </a:lnTo>
                <a:lnTo>
                  <a:pt x="11718" y="15025"/>
                </a:lnTo>
                <a:lnTo>
                  <a:pt x="11544" y="14781"/>
                </a:lnTo>
                <a:lnTo>
                  <a:pt x="11373" y="14534"/>
                </a:lnTo>
                <a:lnTo>
                  <a:pt x="11205" y="14285"/>
                </a:lnTo>
                <a:lnTo>
                  <a:pt x="11040" y="14032"/>
                </a:lnTo>
                <a:lnTo>
                  <a:pt x="10877" y="13777"/>
                </a:lnTo>
                <a:lnTo>
                  <a:pt x="10718" y="13519"/>
                </a:lnTo>
                <a:lnTo>
                  <a:pt x="10561" y="13258"/>
                </a:lnTo>
                <a:lnTo>
                  <a:pt x="10407" y="12994"/>
                </a:lnTo>
                <a:lnTo>
                  <a:pt x="10257" y="12727"/>
                </a:lnTo>
                <a:lnTo>
                  <a:pt x="10109" y="12458"/>
                </a:lnTo>
                <a:lnTo>
                  <a:pt x="9964" y="12186"/>
                </a:lnTo>
                <a:lnTo>
                  <a:pt x="9822" y="11911"/>
                </a:lnTo>
                <a:lnTo>
                  <a:pt x="9684" y="11634"/>
                </a:lnTo>
                <a:lnTo>
                  <a:pt x="9549" y="11354"/>
                </a:lnTo>
                <a:lnTo>
                  <a:pt x="9407" y="11073"/>
                </a:lnTo>
                <a:lnTo>
                  <a:pt x="9268" y="10790"/>
                </a:lnTo>
                <a:lnTo>
                  <a:pt x="9131" y="10506"/>
                </a:lnTo>
                <a:lnTo>
                  <a:pt x="8997" y="10220"/>
                </a:lnTo>
                <a:lnTo>
                  <a:pt x="8864" y="9934"/>
                </a:lnTo>
                <a:lnTo>
                  <a:pt x="8734" y="9646"/>
                </a:lnTo>
                <a:lnTo>
                  <a:pt x="8605" y="9356"/>
                </a:lnTo>
                <a:lnTo>
                  <a:pt x="8477" y="9066"/>
                </a:lnTo>
                <a:lnTo>
                  <a:pt x="8351" y="8774"/>
                </a:lnTo>
                <a:lnTo>
                  <a:pt x="8226" y="8481"/>
                </a:lnTo>
                <a:lnTo>
                  <a:pt x="7978" y="7892"/>
                </a:lnTo>
                <a:lnTo>
                  <a:pt x="7856" y="7596"/>
                </a:lnTo>
                <a:lnTo>
                  <a:pt x="7730" y="7315"/>
                </a:lnTo>
                <a:lnTo>
                  <a:pt x="7600" y="7038"/>
                </a:lnTo>
                <a:lnTo>
                  <a:pt x="7464" y="6766"/>
                </a:lnTo>
                <a:lnTo>
                  <a:pt x="7322" y="6498"/>
                </a:lnTo>
                <a:lnTo>
                  <a:pt x="7176" y="6235"/>
                </a:lnTo>
                <a:lnTo>
                  <a:pt x="7024" y="5977"/>
                </a:lnTo>
                <a:lnTo>
                  <a:pt x="6868" y="5723"/>
                </a:lnTo>
                <a:lnTo>
                  <a:pt x="6706" y="5475"/>
                </a:lnTo>
                <a:lnTo>
                  <a:pt x="6539" y="5231"/>
                </a:lnTo>
                <a:lnTo>
                  <a:pt x="6368" y="4993"/>
                </a:lnTo>
                <a:lnTo>
                  <a:pt x="6191" y="4760"/>
                </a:lnTo>
                <a:lnTo>
                  <a:pt x="6010" y="4532"/>
                </a:lnTo>
                <a:lnTo>
                  <a:pt x="5824" y="4309"/>
                </a:lnTo>
                <a:lnTo>
                  <a:pt x="5634" y="4092"/>
                </a:lnTo>
                <a:lnTo>
                  <a:pt x="5439" y="3881"/>
                </a:lnTo>
                <a:lnTo>
                  <a:pt x="5239" y="3675"/>
                </a:lnTo>
                <a:lnTo>
                  <a:pt x="5036" y="3474"/>
                </a:lnTo>
                <a:lnTo>
                  <a:pt x="4827" y="3280"/>
                </a:lnTo>
                <a:lnTo>
                  <a:pt x="4615" y="3091"/>
                </a:lnTo>
                <a:lnTo>
                  <a:pt x="4398" y="2908"/>
                </a:lnTo>
                <a:lnTo>
                  <a:pt x="4177" y="2731"/>
                </a:lnTo>
                <a:lnTo>
                  <a:pt x="3952" y="2561"/>
                </a:lnTo>
                <a:lnTo>
                  <a:pt x="3724" y="2396"/>
                </a:lnTo>
                <a:lnTo>
                  <a:pt x="3491" y="2238"/>
                </a:lnTo>
                <a:lnTo>
                  <a:pt x="3252" y="2072"/>
                </a:lnTo>
                <a:lnTo>
                  <a:pt x="3012" y="1909"/>
                </a:lnTo>
                <a:lnTo>
                  <a:pt x="2770" y="1750"/>
                </a:lnTo>
                <a:lnTo>
                  <a:pt x="2528" y="1594"/>
                </a:lnTo>
                <a:lnTo>
                  <a:pt x="2285" y="1440"/>
                </a:lnTo>
                <a:lnTo>
                  <a:pt x="2041" y="1288"/>
                </a:lnTo>
                <a:lnTo>
                  <a:pt x="1797" y="1137"/>
                </a:lnTo>
                <a:lnTo>
                  <a:pt x="1308" y="836"/>
                </a:lnTo>
                <a:lnTo>
                  <a:pt x="1064" y="685"/>
                </a:lnTo>
                <a:lnTo>
                  <a:pt x="821" y="532"/>
                </a:lnTo>
                <a:lnTo>
                  <a:pt x="577" y="379"/>
                </a:lnTo>
                <a:lnTo>
                  <a:pt x="335" y="222"/>
                </a:lnTo>
                <a:lnTo>
                  <a:pt x="94" y="63"/>
                </a:lnTo>
                <a:lnTo>
                  <a:pt x="0" y="0"/>
                </a:lnTo>
                <a:close/>
              </a:path>
            </a:pathLst>
          </a:custGeom>
          <a:solidFill>
            <a:srgbClr val="4E664E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/>
          <p:nvPr/>
        </p:nvSpPr>
        <p:spPr>
          <a:xfrm>
            <a:off x="508987" y="1041050"/>
            <a:ext cx="12091035" cy="24185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lnSpc>
                <a:spcPts val="4600"/>
              </a:lnSpc>
              <a:spcBef>
                <a:spcPts val="100"/>
              </a:spcBef>
              <a:defRPr spc="455" sz="4000">
                <a:latin typeface="Microsoft Sans Serif"/>
                <a:ea typeface="Microsoft Sans Serif"/>
                <a:cs typeface="Microsoft Sans Serif"/>
                <a:sym typeface="Microsoft Sans Serif"/>
              </a:defRPr>
            </a:pPr>
            <a:r>
              <a:t>Industry</a:t>
            </a:r>
            <a:r>
              <a:rPr spc="159"/>
              <a:t> </a:t>
            </a:r>
            <a:r>
              <a:rPr spc="365"/>
              <a:t>Applications</a:t>
            </a:r>
          </a:p>
          <a:p>
            <a:pPr indent="12700">
              <a:lnSpc>
                <a:spcPts val="3600"/>
              </a:lnSpc>
              <a:defRPr spc="2645" sz="3300">
                <a:solidFill>
                  <a:srgbClr val="FFFFFF"/>
                </a:solidFill>
                <a:latin typeface="Webdings"/>
                <a:ea typeface="Webdings"/>
                <a:cs typeface="Webdings"/>
                <a:sym typeface="Webdings"/>
              </a:defRPr>
            </a:pPr>
            <a:r>
              <a:t>🏦</a:t>
            </a:r>
            <a:r>
              <a:rPr spc="75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pc="114" sz="3000">
                <a:latin typeface="Microsoft Sans Serif"/>
                <a:ea typeface="Microsoft Sans Serif"/>
                <a:cs typeface="Microsoft Sans Serif"/>
                <a:sym typeface="Microsoft Sans Serif"/>
              </a:rPr>
              <a:t>Finance: </a:t>
            </a:r>
            <a:r>
              <a:rPr spc="265" sz="3000">
                <a:latin typeface="Microsoft Sans Serif"/>
                <a:ea typeface="Microsoft Sans Serif"/>
                <a:cs typeface="Microsoft Sans Serif"/>
                <a:sym typeface="Microsoft Sans Serif"/>
              </a:rPr>
              <a:t>Fraud</a:t>
            </a:r>
            <a:r>
              <a:rPr spc="114" sz="3000">
                <a:latin typeface="Microsoft Sans Serif"/>
                <a:ea typeface="Microsoft Sans Serif"/>
                <a:cs typeface="Microsoft Sans Serif"/>
                <a:sym typeface="Microsoft Sans Serif"/>
              </a:rPr>
              <a:t> </a:t>
            </a:r>
            <a:r>
              <a:rPr spc="125" sz="3000">
                <a:latin typeface="Microsoft Sans Serif"/>
                <a:ea typeface="Microsoft Sans Serif"/>
                <a:cs typeface="Microsoft Sans Serif"/>
                <a:sym typeface="Microsoft Sans Serif"/>
              </a:rPr>
              <a:t>detection,</a:t>
            </a:r>
            <a:r>
              <a:rPr spc="120" sz="3000">
                <a:latin typeface="Microsoft Sans Serif"/>
                <a:ea typeface="Microsoft Sans Serif"/>
                <a:cs typeface="Microsoft Sans Serif"/>
                <a:sym typeface="Microsoft Sans Serif"/>
              </a:rPr>
              <a:t> </a:t>
            </a:r>
            <a:r>
              <a:rPr spc="325" sz="3000">
                <a:latin typeface="Microsoft Sans Serif"/>
                <a:ea typeface="Microsoft Sans Serif"/>
                <a:cs typeface="Microsoft Sans Serif"/>
                <a:sym typeface="Microsoft Sans Serif"/>
              </a:rPr>
              <a:t>risk</a:t>
            </a:r>
            <a:r>
              <a:rPr spc="114" sz="3000">
                <a:latin typeface="Microsoft Sans Serif"/>
                <a:ea typeface="Microsoft Sans Serif"/>
                <a:cs typeface="Microsoft Sans Serif"/>
                <a:sym typeface="Microsoft Sans Serif"/>
              </a:rPr>
              <a:t> </a:t>
            </a:r>
            <a:r>
              <a:rPr spc="130" sz="3000">
                <a:latin typeface="Microsoft Sans Serif"/>
                <a:ea typeface="Microsoft Sans Serif"/>
                <a:cs typeface="Microsoft Sans Serif"/>
                <a:sym typeface="Microsoft Sans Serif"/>
              </a:rPr>
              <a:t>analysis.</a:t>
            </a:r>
            <a:endParaRPr spc="2404" sz="3000">
              <a:latin typeface="Microsoft Sans Serif"/>
              <a:ea typeface="Microsoft Sans Serif"/>
              <a:cs typeface="Microsoft Sans Serif"/>
              <a:sym typeface="Microsoft Sans Serif"/>
            </a:endParaRPr>
          </a:p>
          <a:p>
            <a:pPr indent="12700">
              <a:lnSpc>
                <a:spcPts val="3600"/>
              </a:lnSpc>
              <a:defRPr spc="2645" sz="3300">
                <a:solidFill>
                  <a:srgbClr val="FFFFFF"/>
                </a:solidFill>
                <a:latin typeface="Webdings"/>
                <a:ea typeface="Webdings"/>
                <a:cs typeface="Webdings"/>
                <a:sym typeface="Webdings"/>
              </a:defRPr>
            </a:pPr>
            <a:r>
              <a:t>🏥</a:t>
            </a:r>
            <a:r>
              <a:rPr spc="75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pc="195" sz="3000">
                <a:latin typeface="Microsoft Sans Serif"/>
                <a:ea typeface="Microsoft Sans Serif"/>
                <a:cs typeface="Microsoft Sans Serif"/>
                <a:sym typeface="Microsoft Sans Serif"/>
              </a:rPr>
              <a:t>Healthcare:</a:t>
            </a:r>
            <a:r>
              <a:rPr spc="120" sz="3000">
                <a:latin typeface="Microsoft Sans Serif"/>
                <a:ea typeface="Microsoft Sans Serif"/>
                <a:cs typeface="Microsoft Sans Serif"/>
                <a:sym typeface="Microsoft Sans Serif"/>
              </a:rPr>
              <a:t> </a:t>
            </a:r>
            <a:r>
              <a:rPr spc="234" sz="3000">
                <a:latin typeface="Microsoft Sans Serif"/>
                <a:ea typeface="Microsoft Sans Serif"/>
                <a:cs typeface="Microsoft Sans Serif"/>
                <a:sym typeface="Microsoft Sans Serif"/>
              </a:rPr>
              <a:t>Predictive</a:t>
            </a:r>
            <a:r>
              <a:rPr spc="114" sz="3000">
                <a:latin typeface="Microsoft Sans Serif"/>
                <a:ea typeface="Microsoft Sans Serif"/>
                <a:cs typeface="Microsoft Sans Serif"/>
                <a:sym typeface="Microsoft Sans Serif"/>
              </a:rPr>
              <a:t> </a:t>
            </a:r>
            <a:r>
              <a:rPr spc="155" sz="3000">
                <a:latin typeface="Microsoft Sans Serif"/>
                <a:ea typeface="Microsoft Sans Serif"/>
                <a:cs typeface="Microsoft Sans Serif"/>
                <a:sym typeface="Microsoft Sans Serif"/>
              </a:rPr>
              <a:t>analytics,</a:t>
            </a:r>
            <a:r>
              <a:rPr spc="120" sz="3000">
                <a:latin typeface="Microsoft Sans Serif"/>
                <a:ea typeface="Microsoft Sans Serif"/>
                <a:cs typeface="Microsoft Sans Serif"/>
                <a:sym typeface="Microsoft Sans Serif"/>
              </a:rPr>
              <a:t> </a:t>
            </a:r>
            <a:r>
              <a:rPr spc="165" sz="3000">
                <a:latin typeface="Microsoft Sans Serif"/>
                <a:ea typeface="Microsoft Sans Serif"/>
                <a:cs typeface="Microsoft Sans Serif"/>
                <a:sym typeface="Microsoft Sans Serif"/>
              </a:rPr>
              <a:t>patient</a:t>
            </a:r>
            <a:r>
              <a:rPr spc="120" sz="3000">
                <a:latin typeface="Microsoft Sans Serif"/>
                <a:ea typeface="Microsoft Sans Serif"/>
                <a:cs typeface="Microsoft Sans Serif"/>
                <a:sym typeface="Microsoft Sans Serif"/>
              </a:rPr>
              <a:t> </a:t>
            </a:r>
            <a:r>
              <a:rPr spc="380" sz="3000">
                <a:latin typeface="Microsoft Sans Serif"/>
                <a:ea typeface="Microsoft Sans Serif"/>
                <a:cs typeface="Microsoft Sans Serif"/>
                <a:sym typeface="Microsoft Sans Serif"/>
              </a:rPr>
              <a:t>record</a:t>
            </a:r>
            <a:r>
              <a:rPr spc="114" sz="3000">
                <a:latin typeface="Microsoft Sans Serif"/>
                <a:ea typeface="Microsoft Sans Serif"/>
                <a:cs typeface="Microsoft Sans Serif"/>
                <a:sym typeface="Microsoft Sans Serif"/>
              </a:rPr>
              <a:t> </a:t>
            </a:r>
            <a:r>
              <a:rPr spc="-10" sz="3000">
                <a:latin typeface="Microsoft Sans Serif"/>
                <a:ea typeface="Microsoft Sans Serif"/>
                <a:cs typeface="Microsoft Sans Serif"/>
                <a:sym typeface="Microsoft Sans Serif"/>
              </a:rPr>
              <a:t>processing.</a:t>
            </a:r>
            <a:endParaRPr spc="2404" sz="3000">
              <a:latin typeface="Microsoft Sans Serif"/>
              <a:ea typeface="Microsoft Sans Serif"/>
              <a:cs typeface="Microsoft Sans Serif"/>
              <a:sym typeface="Microsoft Sans Serif"/>
            </a:endParaRPr>
          </a:p>
          <a:p>
            <a:pPr indent="12700">
              <a:lnSpc>
                <a:spcPts val="3600"/>
              </a:lnSpc>
              <a:defRPr spc="640" sz="3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🛒</a:t>
            </a:r>
            <a:r>
              <a:rPr spc="120"/>
              <a:t> </a:t>
            </a:r>
            <a:r>
              <a:rPr spc="160" sz="3000">
                <a:latin typeface="Microsoft Sans Serif"/>
                <a:ea typeface="Microsoft Sans Serif"/>
                <a:cs typeface="Microsoft Sans Serif"/>
                <a:sym typeface="Microsoft Sans Serif"/>
              </a:rPr>
              <a:t>E-</a:t>
            </a:r>
            <a:r>
              <a:rPr spc="320" sz="3000">
                <a:latin typeface="Microsoft Sans Serif"/>
                <a:ea typeface="Microsoft Sans Serif"/>
                <a:cs typeface="Microsoft Sans Serif"/>
                <a:sym typeface="Microsoft Sans Serif"/>
              </a:rPr>
              <a:t>commerce:</a:t>
            </a:r>
            <a:r>
              <a:rPr spc="130" sz="3000">
                <a:latin typeface="Microsoft Sans Serif"/>
                <a:ea typeface="Microsoft Sans Serif"/>
                <a:cs typeface="Microsoft Sans Serif"/>
                <a:sym typeface="Microsoft Sans Serif"/>
              </a:rPr>
              <a:t> </a:t>
            </a:r>
            <a:r>
              <a:rPr spc="280" sz="3000">
                <a:latin typeface="Microsoft Sans Serif"/>
                <a:ea typeface="Microsoft Sans Serif"/>
                <a:cs typeface="Microsoft Sans Serif"/>
                <a:sym typeface="Microsoft Sans Serif"/>
              </a:rPr>
              <a:t>Customer</a:t>
            </a:r>
            <a:r>
              <a:rPr spc="130" sz="3000">
                <a:latin typeface="Microsoft Sans Serif"/>
                <a:ea typeface="Microsoft Sans Serif"/>
                <a:cs typeface="Microsoft Sans Serif"/>
                <a:sym typeface="Microsoft Sans Serif"/>
              </a:rPr>
              <a:t> </a:t>
            </a:r>
            <a:r>
              <a:rPr spc="60" sz="3000">
                <a:latin typeface="Microsoft Sans Serif"/>
                <a:ea typeface="Microsoft Sans Serif"/>
                <a:cs typeface="Microsoft Sans Serif"/>
                <a:sym typeface="Microsoft Sans Serif"/>
              </a:rPr>
              <a:t>insights,</a:t>
            </a:r>
            <a:r>
              <a:rPr spc="125" sz="3000">
                <a:latin typeface="Microsoft Sans Serif"/>
                <a:ea typeface="Microsoft Sans Serif"/>
                <a:cs typeface="Microsoft Sans Serif"/>
                <a:sym typeface="Microsoft Sans Serif"/>
              </a:rPr>
              <a:t> </a:t>
            </a:r>
            <a:r>
              <a:rPr spc="280" sz="3000">
                <a:latin typeface="Microsoft Sans Serif"/>
                <a:ea typeface="Microsoft Sans Serif"/>
                <a:cs typeface="Microsoft Sans Serif"/>
                <a:sym typeface="Microsoft Sans Serif"/>
              </a:rPr>
              <a:t>recommendation</a:t>
            </a:r>
            <a:r>
              <a:rPr spc="130" sz="3000">
                <a:latin typeface="Microsoft Sans Serif"/>
                <a:ea typeface="Microsoft Sans Serif"/>
                <a:cs typeface="Microsoft Sans Serif"/>
                <a:sym typeface="Microsoft Sans Serif"/>
              </a:rPr>
              <a:t> </a:t>
            </a:r>
            <a:r>
              <a:rPr spc="70" sz="3000">
                <a:latin typeface="Microsoft Sans Serif"/>
                <a:ea typeface="Microsoft Sans Serif"/>
                <a:cs typeface="Microsoft Sans Serif"/>
                <a:sym typeface="Microsoft Sans Serif"/>
              </a:rPr>
              <a:t>engines.</a:t>
            </a:r>
            <a:endParaRPr spc="600" sz="3000">
              <a:latin typeface="Microsoft Sans Serif"/>
              <a:ea typeface="Microsoft Sans Serif"/>
              <a:cs typeface="Microsoft Sans Serif"/>
              <a:sym typeface="Microsoft Sans Serif"/>
            </a:endParaRPr>
          </a:p>
          <a:p>
            <a:pPr indent="12700">
              <a:lnSpc>
                <a:spcPts val="3500"/>
              </a:lnSpc>
              <a:defRPr spc="1100" sz="27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🚗</a:t>
            </a:r>
            <a:r>
              <a:rPr spc="254"/>
              <a:t> </a:t>
            </a:r>
            <a:r>
              <a:rPr spc="104" sz="3000">
                <a:latin typeface="Microsoft Sans Serif"/>
                <a:ea typeface="Microsoft Sans Serif"/>
                <a:cs typeface="Microsoft Sans Serif"/>
                <a:sym typeface="Microsoft Sans Serif"/>
              </a:rPr>
              <a:t>IoT</a:t>
            </a:r>
            <a:r>
              <a:rPr spc="145" sz="3000">
                <a:latin typeface="Microsoft Sans Serif"/>
                <a:ea typeface="Microsoft Sans Serif"/>
                <a:cs typeface="Microsoft Sans Serif"/>
                <a:sym typeface="Microsoft Sans Serif"/>
              </a:rPr>
              <a:t> </a:t>
            </a:r>
            <a:r>
              <a:rPr spc="980" sz="3000">
                <a:latin typeface="Microsoft Sans Serif"/>
                <a:ea typeface="Microsoft Sans Serif"/>
                <a:cs typeface="Microsoft Sans Serif"/>
                <a:sym typeface="Microsoft Sans Serif"/>
              </a:rPr>
              <a:t>&amp;</a:t>
            </a:r>
            <a:r>
              <a:rPr spc="150" sz="3000">
                <a:latin typeface="Microsoft Sans Serif"/>
                <a:ea typeface="Microsoft Sans Serif"/>
                <a:cs typeface="Microsoft Sans Serif"/>
                <a:sym typeface="Microsoft Sans Serif"/>
              </a:rPr>
              <a:t> </a:t>
            </a:r>
            <a:r>
              <a:rPr spc="345" sz="3000">
                <a:latin typeface="Microsoft Sans Serif"/>
                <a:ea typeface="Microsoft Sans Serif"/>
                <a:cs typeface="Microsoft Sans Serif"/>
                <a:sym typeface="Microsoft Sans Serif"/>
              </a:rPr>
              <a:t>Smart</a:t>
            </a:r>
            <a:r>
              <a:rPr spc="145" sz="3000">
                <a:latin typeface="Microsoft Sans Serif"/>
                <a:ea typeface="Microsoft Sans Serif"/>
                <a:cs typeface="Microsoft Sans Serif"/>
                <a:sym typeface="Microsoft Sans Serif"/>
              </a:rPr>
              <a:t> </a:t>
            </a:r>
            <a:r>
              <a:rPr spc="0" sz="3000">
                <a:latin typeface="Microsoft Sans Serif"/>
                <a:ea typeface="Microsoft Sans Serif"/>
                <a:cs typeface="Microsoft Sans Serif"/>
                <a:sym typeface="Microsoft Sans Serif"/>
              </a:rPr>
              <a:t>Cities:</a:t>
            </a:r>
            <a:r>
              <a:rPr spc="150" sz="3000">
                <a:latin typeface="Microsoft Sans Serif"/>
                <a:ea typeface="Microsoft Sans Serif"/>
                <a:cs typeface="Microsoft Sans Serif"/>
                <a:sym typeface="Microsoft Sans Serif"/>
              </a:rPr>
              <a:t> </a:t>
            </a:r>
            <a:r>
              <a:rPr spc="254" sz="3000">
                <a:latin typeface="Microsoft Sans Serif"/>
                <a:ea typeface="Microsoft Sans Serif"/>
                <a:cs typeface="Microsoft Sans Serif"/>
                <a:sym typeface="Microsoft Sans Serif"/>
              </a:rPr>
              <a:t>Sensor</a:t>
            </a:r>
            <a:r>
              <a:rPr spc="145" sz="3000">
                <a:latin typeface="Microsoft Sans Serif"/>
                <a:ea typeface="Microsoft Sans Serif"/>
                <a:cs typeface="Microsoft Sans Serif"/>
                <a:sym typeface="Microsoft Sans Serif"/>
              </a:rPr>
              <a:t> </a:t>
            </a:r>
            <a:r>
              <a:rPr spc="245" sz="3000">
                <a:latin typeface="Microsoft Sans Serif"/>
                <a:ea typeface="Microsoft Sans Serif"/>
                <a:cs typeface="Microsoft Sans Serif"/>
                <a:sym typeface="Microsoft Sans Serif"/>
              </a:rPr>
              <a:t>data</a:t>
            </a:r>
            <a:r>
              <a:rPr spc="150" sz="3000">
                <a:latin typeface="Microsoft Sans Serif"/>
                <a:ea typeface="Microsoft Sans Serif"/>
                <a:cs typeface="Microsoft Sans Serif"/>
                <a:sym typeface="Microsoft Sans Serif"/>
              </a:rPr>
              <a:t> </a:t>
            </a:r>
            <a:r>
              <a:rPr spc="180" sz="3000">
                <a:latin typeface="Microsoft Sans Serif"/>
                <a:ea typeface="Microsoft Sans Serif"/>
                <a:cs typeface="Microsoft Sans Serif"/>
                <a:sym typeface="Microsoft Sans Serif"/>
              </a:rPr>
              <a:t>processing,</a:t>
            </a:r>
            <a:r>
              <a:rPr spc="145" sz="3000">
                <a:latin typeface="Microsoft Sans Serif"/>
                <a:ea typeface="Microsoft Sans Serif"/>
                <a:cs typeface="Microsoft Sans Serif"/>
                <a:sym typeface="Microsoft Sans Serif"/>
              </a:rPr>
              <a:t> </a:t>
            </a:r>
            <a:r>
              <a:rPr spc="234" sz="3000">
                <a:latin typeface="Microsoft Sans Serif"/>
                <a:ea typeface="Microsoft Sans Serif"/>
                <a:cs typeface="Microsoft Sans Serif"/>
                <a:sym typeface="Microsoft Sans Serif"/>
              </a:rPr>
              <a:t>traffic</a:t>
            </a:r>
            <a:r>
              <a:rPr spc="145" sz="3000">
                <a:latin typeface="Microsoft Sans Serif"/>
                <a:ea typeface="Microsoft Sans Serif"/>
                <a:cs typeface="Microsoft Sans Serif"/>
                <a:sym typeface="Microsoft Sans Serif"/>
              </a:rPr>
              <a:t> </a:t>
            </a:r>
            <a:r>
              <a:rPr spc="60" sz="3000">
                <a:latin typeface="Microsoft Sans Serif"/>
                <a:ea typeface="Microsoft Sans Serif"/>
                <a:cs typeface="Microsoft Sans Serif"/>
                <a:sym typeface="Microsoft Sans Serif"/>
              </a:rPr>
              <a:t>analysis.</a:t>
            </a:r>
          </a:p>
        </p:txBody>
      </p:sp>
      <p:sp>
        <p:nvSpPr>
          <p:cNvPr id="359" name="Shape 359"/>
          <p:cNvSpPr/>
          <p:nvPr/>
        </p:nvSpPr>
        <p:spPr>
          <a:xfrm>
            <a:off x="309587" y="4545419"/>
            <a:ext cx="13700761" cy="27900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635">
              <a:lnSpc>
                <a:spcPts val="5300"/>
              </a:lnSpc>
              <a:spcBef>
                <a:spcPts val="100"/>
              </a:spcBef>
              <a:defRPr spc="1095" sz="4500">
                <a:latin typeface="Microsoft Sans Serif"/>
                <a:ea typeface="Microsoft Sans Serif"/>
                <a:cs typeface="Microsoft Sans Serif"/>
                <a:sym typeface="Microsoft Sans Serif"/>
              </a:defRPr>
            </a:pPr>
            <a:r>
              <a:t>Why</a:t>
            </a:r>
            <a:r>
              <a:rPr spc="155"/>
              <a:t> </a:t>
            </a:r>
            <a:r>
              <a:rPr spc="415"/>
              <a:t>Use</a:t>
            </a:r>
            <a:r>
              <a:rPr spc="155"/>
              <a:t> </a:t>
            </a:r>
            <a:r>
              <a:rPr spc="695"/>
              <a:t>Spark</a:t>
            </a:r>
            <a:r>
              <a:rPr spc="155"/>
              <a:t> </a:t>
            </a:r>
            <a:r>
              <a:rPr spc="575"/>
              <a:t>Core</a:t>
            </a:r>
            <a:r>
              <a:rPr spc="160"/>
              <a:t> </a:t>
            </a:r>
            <a:r>
              <a:rPr spc="1590"/>
              <a:t>&amp;</a:t>
            </a:r>
            <a:r>
              <a:rPr spc="155"/>
              <a:t> </a:t>
            </a:r>
            <a:r>
              <a:rPr spc="695"/>
              <a:t>Spark</a:t>
            </a:r>
            <a:r>
              <a:rPr spc="155"/>
              <a:t> </a:t>
            </a:r>
            <a:r>
              <a:rPr spc="195"/>
              <a:t>SQL?</a:t>
            </a:r>
          </a:p>
          <a:p>
            <a:pPr indent="12700">
              <a:lnSpc>
                <a:spcPts val="5400"/>
              </a:lnSpc>
              <a:defRPr spc="-520" sz="4700">
                <a:latin typeface="SimSun-ExtB"/>
                <a:ea typeface="SimSun-ExtB"/>
                <a:cs typeface="SimSun-ExtB"/>
                <a:sym typeface="SimSun-ExtB"/>
              </a:defRPr>
            </a:pPr>
            <a:r>
              <a:t>✅</a:t>
            </a:r>
            <a:r>
              <a:rPr spc="-1085"/>
              <a:t> </a:t>
            </a:r>
            <a:r>
              <a:rPr spc="250" sz="4200">
                <a:latin typeface="Microsoft Sans Serif"/>
                <a:ea typeface="Microsoft Sans Serif"/>
                <a:cs typeface="Microsoft Sans Serif"/>
                <a:sym typeface="Microsoft Sans Serif"/>
              </a:rPr>
              <a:t>Handles</a:t>
            </a:r>
            <a:r>
              <a:rPr spc="150" sz="4200">
                <a:latin typeface="Microsoft Sans Serif"/>
                <a:ea typeface="Microsoft Sans Serif"/>
                <a:cs typeface="Microsoft Sans Serif"/>
                <a:sym typeface="Microsoft Sans Serif"/>
              </a:rPr>
              <a:t> </a:t>
            </a:r>
            <a:r>
              <a:rPr spc="415" sz="4200">
                <a:latin typeface="Microsoft Sans Serif"/>
                <a:ea typeface="Microsoft Sans Serif"/>
                <a:cs typeface="Microsoft Sans Serif"/>
                <a:sym typeface="Microsoft Sans Serif"/>
              </a:rPr>
              <a:t>massive</a:t>
            </a:r>
            <a:r>
              <a:rPr spc="145" sz="4200">
                <a:latin typeface="Microsoft Sans Serif"/>
                <a:ea typeface="Microsoft Sans Serif"/>
                <a:cs typeface="Microsoft Sans Serif"/>
                <a:sym typeface="Microsoft Sans Serif"/>
              </a:rPr>
              <a:t> </a:t>
            </a:r>
            <a:r>
              <a:rPr spc="315" sz="4200">
                <a:latin typeface="Microsoft Sans Serif"/>
                <a:ea typeface="Microsoft Sans Serif"/>
                <a:cs typeface="Microsoft Sans Serif"/>
                <a:sym typeface="Microsoft Sans Serif"/>
              </a:rPr>
              <a:t>datasets</a:t>
            </a:r>
            <a:r>
              <a:rPr spc="150" sz="4200">
                <a:latin typeface="Microsoft Sans Serif"/>
                <a:ea typeface="Microsoft Sans Serif"/>
                <a:cs typeface="Microsoft Sans Serif"/>
                <a:sym typeface="Microsoft Sans Serif"/>
              </a:rPr>
              <a:t> </a:t>
            </a:r>
            <a:r>
              <a:rPr spc="164" sz="4200">
                <a:latin typeface="Microsoft Sans Serif"/>
                <a:ea typeface="Microsoft Sans Serif"/>
                <a:cs typeface="Microsoft Sans Serif"/>
                <a:sym typeface="Microsoft Sans Serif"/>
              </a:rPr>
              <a:t>efficiently.</a:t>
            </a:r>
            <a:endParaRPr spc="-464" sz="4200"/>
          </a:p>
          <a:p>
            <a:pPr indent="12700">
              <a:lnSpc>
                <a:spcPts val="5400"/>
              </a:lnSpc>
              <a:defRPr spc="-520" sz="4700">
                <a:latin typeface="SimSun-ExtB"/>
                <a:ea typeface="SimSun-ExtB"/>
                <a:cs typeface="SimSun-ExtB"/>
                <a:sym typeface="SimSun-ExtB"/>
              </a:defRPr>
            </a:pPr>
            <a:r>
              <a:t>✅</a:t>
            </a:r>
            <a:r>
              <a:rPr spc="-1080"/>
              <a:t> </a:t>
            </a:r>
            <a:r>
              <a:rPr spc="329" sz="4200">
                <a:latin typeface="Microsoft Sans Serif"/>
                <a:ea typeface="Microsoft Sans Serif"/>
                <a:cs typeface="Microsoft Sans Serif"/>
                <a:sym typeface="Microsoft Sans Serif"/>
              </a:rPr>
              <a:t>Supports</a:t>
            </a:r>
            <a:r>
              <a:rPr spc="150" sz="4200">
                <a:latin typeface="Microsoft Sans Serif"/>
                <a:ea typeface="Microsoft Sans Serif"/>
                <a:cs typeface="Microsoft Sans Serif"/>
                <a:sym typeface="Microsoft Sans Serif"/>
              </a:rPr>
              <a:t> </a:t>
            </a:r>
            <a:r>
              <a:rPr spc="415" sz="4200">
                <a:latin typeface="Microsoft Sans Serif"/>
                <a:ea typeface="Microsoft Sans Serif"/>
                <a:cs typeface="Microsoft Sans Serif"/>
                <a:sym typeface="Microsoft Sans Serif"/>
              </a:rPr>
              <a:t>real-</a:t>
            </a:r>
            <a:r>
              <a:rPr spc="304" sz="4200">
                <a:latin typeface="Microsoft Sans Serif"/>
                <a:ea typeface="Microsoft Sans Serif"/>
                <a:cs typeface="Microsoft Sans Serif"/>
                <a:sym typeface="Microsoft Sans Serif"/>
              </a:rPr>
              <a:t>time</a:t>
            </a:r>
            <a:r>
              <a:rPr spc="155" sz="4200">
                <a:latin typeface="Microsoft Sans Serif"/>
                <a:ea typeface="Microsoft Sans Serif"/>
                <a:cs typeface="Microsoft Sans Serif"/>
                <a:sym typeface="Microsoft Sans Serif"/>
              </a:rPr>
              <a:t> </a:t>
            </a:r>
            <a:r>
              <a:rPr spc="350" sz="4200">
                <a:latin typeface="Microsoft Sans Serif"/>
                <a:ea typeface="Microsoft Sans Serif"/>
                <a:cs typeface="Microsoft Sans Serif"/>
                <a:sym typeface="Microsoft Sans Serif"/>
              </a:rPr>
              <a:t>and</a:t>
            </a:r>
            <a:r>
              <a:rPr spc="150" sz="4200">
                <a:latin typeface="Microsoft Sans Serif"/>
                <a:ea typeface="Microsoft Sans Serif"/>
                <a:cs typeface="Microsoft Sans Serif"/>
                <a:sym typeface="Microsoft Sans Serif"/>
              </a:rPr>
              <a:t> </a:t>
            </a:r>
            <a:r>
              <a:rPr spc="335" sz="4200">
                <a:latin typeface="Microsoft Sans Serif"/>
                <a:ea typeface="Microsoft Sans Serif"/>
                <a:cs typeface="Microsoft Sans Serif"/>
                <a:sym typeface="Microsoft Sans Serif"/>
              </a:rPr>
              <a:t>batch</a:t>
            </a:r>
            <a:r>
              <a:rPr spc="150" sz="4200">
                <a:latin typeface="Microsoft Sans Serif"/>
                <a:ea typeface="Microsoft Sans Serif"/>
                <a:cs typeface="Microsoft Sans Serif"/>
                <a:sym typeface="Microsoft Sans Serif"/>
              </a:rPr>
              <a:t> </a:t>
            </a:r>
            <a:r>
              <a:rPr spc="245" sz="4200">
                <a:latin typeface="Microsoft Sans Serif"/>
                <a:ea typeface="Microsoft Sans Serif"/>
                <a:cs typeface="Microsoft Sans Serif"/>
                <a:sym typeface="Microsoft Sans Serif"/>
              </a:rPr>
              <a:t>processing.</a:t>
            </a:r>
            <a:endParaRPr spc="-464" sz="4200"/>
          </a:p>
          <a:p>
            <a:pPr indent="12700">
              <a:lnSpc>
                <a:spcPts val="5500"/>
              </a:lnSpc>
              <a:defRPr spc="-520" sz="4700">
                <a:latin typeface="SimSun-ExtB"/>
                <a:ea typeface="SimSun-ExtB"/>
                <a:cs typeface="SimSun-ExtB"/>
                <a:sym typeface="SimSun-ExtB"/>
              </a:defRPr>
            </a:pPr>
            <a:r>
              <a:t>✅</a:t>
            </a:r>
            <a:r>
              <a:rPr spc="-1085"/>
              <a:t> </a:t>
            </a:r>
            <a:r>
              <a:rPr spc="750" sz="4200">
                <a:latin typeface="Microsoft Sans Serif"/>
                <a:ea typeface="Microsoft Sans Serif"/>
                <a:cs typeface="Microsoft Sans Serif"/>
                <a:sym typeface="Microsoft Sans Serif"/>
              </a:rPr>
              <a:t>Works</a:t>
            </a:r>
            <a:r>
              <a:rPr spc="150" sz="4200">
                <a:latin typeface="Microsoft Sans Serif"/>
                <a:ea typeface="Microsoft Sans Serif"/>
                <a:cs typeface="Microsoft Sans Serif"/>
                <a:sym typeface="Microsoft Sans Serif"/>
              </a:rPr>
              <a:t> </a:t>
            </a:r>
            <a:r>
              <a:rPr spc="434" sz="4200">
                <a:latin typeface="Microsoft Sans Serif"/>
                <a:ea typeface="Microsoft Sans Serif"/>
                <a:cs typeface="Microsoft Sans Serif"/>
                <a:sym typeface="Microsoft Sans Serif"/>
              </a:rPr>
              <a:t>with</a:t>
            </a:r>
            <a:r>
              <a:rPr spc="150" sz="4200">
                <a:latin typeface="Microsoft Sans Serif"/>
                <a:ea typeface="Microsoft Sans Serif"/>
                <a:cs typeface="Microsoft Sans Serif"/>
                <a:sym typeface="Microsoft Sans Serif"/>
              </a:rPr>
              <a:t> </a:t>
            </a:r>
            <a:r>
              <a:rPr spc="400" sz="4200">
                <a:latin typeface="Microsoft Sans Serif"/>
                <a:ea typeface="Microsoft Sans Serif"/>
                <a:cs typeface="Microsoft Sans Serif"/>
                <a:sym typeface="Microsoft Sans Serif"/>
              </a:rPr>
              <a:t>various</a:t>
            </a:r>
            <a:r>
              <a:rPr spc="150" sz="4200">
                <a:latin typeface="Microsoft Sans Serif"/>
                <a:ea typeface="Microsoft Sans Serif"/>
                <a:cs typeface="Microsoft Sans Serif"/>
                <a:sym typeface="Microsoft Sans Serif"/>
              </a:rPr>
              <a:t> </a:t>
            </a:r>
            <a:r>
              <a:rPr spc="345" sz="4200">
                <a:latin typeface="Microsoft Sans Serif"/>
                <a:ea typeface="Microsoft Sans Serif"/>
                <a:cs typeface="Microsoft Sans Serif"/>
                <a:sym typeface="Microsoft Sans Serif"/>
              </a:rPr>
              <a:t>data</a:t>
            </a:r>
            <a:r>
              <a:rPr spc="150" sz="4200">
                <a:latin typeface="Microsoft Sans Serif"/>
                <a:ea typeface="Microsoft Sans Serif"/>
                <a:cs typeface="Microsoft Sans Serif"/>
                <a:sym typeface="Microsoft Sans Serif"/>
              </a:rPr>
              <a:t> </a:t>
            </a:r>
            <a:r>
              <a:rPr spc="440" sz="4200">
                <a:latin typeface="Microsoft Sans Serif"/>
                <a:ea typeface="Microsoft Sans Serif"/>
                <a:cs typeface="Microsoft Sans Serif"/>
                <a:sym typeface="Microsoft Sans Serif"/>
              </a:rPr>
              <a:t>formats</a:t>
            </a:r>
            <a:r>
              <a:rPr spc="150" sz="4200">
                <a:latin typeface="Microsoft Sans Serif"/>
                <a:ea typeface="Microsoft Sans Serif"/>
                <a:cs typeface="Microsoft Sans Serif"/>
                <a:sym typeface="Microsoft Sans Serif"/>
              </a:rPr>
              <a:t> </a:t>
            </a:r>
            <a:r>
              <a:rPr spc="340" sz="4200">
                <a:latin typeface="Microsoft Sans Serif"/>
                <a:ea typeface="Microsoft Sans Serif"/>
                <a:cs typeface="Microsoft Sans Serif"/>
                <a:sym typeface="Microsoft Sans Serif"/>
              </a:rPr>
              <a:t>and</a:t>
            </a:r>
            <a:r>
              <a:rPr spc="150" sz="4200">
                <a:latin typeface="Microsoft Sans Serif"/>
                <a:ea typeface="Microsoft Sans Serif"/>
                <a:cs typeface="Microsoft Sans Serif"/>
                <a:sym typeface="Microsoft Sans Serif"/>
              </a:rPr>
              <a:t> </a:t>
            </a:r>
            <a:r>
              <a:rPr spc="285" sz="4200">
                <a:latin typeface="Microsoft Sans Serif"/>
                <a:ea typeface="Microsoft Sans Serif"/>
                <a:cs typeface="Microsoft Sans Serif"/>
                <a:sym typeface="Microsoft Sans Serif"/>
              </a:rPr>
              <a:t>sources.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/>
          <p:nvPr>
            <p:ph type="title"/>
          </p:nvPr>
        </p:nvSpPr>
        <p:spPr>
          <a:xfrm>
            <a:off x="4288201" y="3252468"/>
            <a:ext cx="9487535" cy="2006601"/>
          </a:xfrm>
          <a:prstGeom prst="rect">
            <a:avLst/>
          </a:prstGeom>
        </p:spPr>
        <p:txBody>
          <a:bodyPr/>
          <a:lstStyle/>
          <a:p>
            <a:pPr indent="12700">
              <a:spcBef>
                <a:spcPts val="100"/>
              </a:spcBef>
              <a:defRPr spc="1300" sz="13000">
                <a:solidFill>
                  <a:srgbClr val="FFFFFF"/>
                </a:solidFill>
              </a:defRPr>
            </a:pPr>
            <a:r>
              <a:t>Thank</a:t>
            </a:r>
            <a:r>
              <a:rPr spc="400"/>
              <a:t> </a:t>
            </a:r>
            <a:r>
              <a:rPr spc="700"/>
              <a:t>you!</a:t>
            </a:r>
          </a:p>
        </p:txBody>
      </p:sp>
      <p:grpSp>
        <p:nvGrpSpPr>
          <p:cNvPr id="369" name="Group 369"/>
          <p:cNvGrpSpPr/>
          <p:nvPr/>
        </p:nvGrpSpPr>
        <p:grpSpPr>
          <a:xfrm>
            <a:off x="-4262" y="-7249"/>
            <a:ext cx="8518290" cy="4447594"/>
            <a:chOff x="0" y="0"/>
            <a:chExt cx="8518288" cy="4447592"/>
          </a:xfrm>
        </p:grpSpPr>
        <p:sp>
          <p:nvSpPr>
            <p:cNvPr id="362" name="Shape 362"/>
            <p:cNvSpPr/>
            <p:nvPr/>
          </p:nvSpPr>
          <p:spPr>
            <a:xfrm>
              <a:off x="4261" y="7248"/>
              <a:ext cx="6405727" cy="44403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881" y="21600"/>
                  </a:moveTo>
                  <a:lnTo>
                    <a:pt x="5565" y="21596"/>
                  </a:lnTo>
                  <a:lnTo>
                    <a:pt x="5407" y="21591"/>
                  </a:lnTo>
                  <a:lnTo>
                    <a:pt x="5249" y="21584"/>
                  </a:lnTo>
                  <a:lnTo>
                    <a:pt x="5091" y="21573"/>
                  </a:lnTo>
                  <a:lnTo>
                    <a:pt x="4933" y="21561"/>
                  </a:lnTo>
                  <a:lnTo>
                    <a:pt x="4775" y="21546"/>
                  </a:lnTo>
                  <a:lnTo>
                    <a:pt x="4617" y="21528"/>
                  </a:lnTo>
                  <a:lnTo>
                    <a:pt x="4460" y="21507"/>
                  </a:lnTo>
                  <a:lnTo>
                    <a:pt x="4303" y="21484"/>
                  </a:lnTo>
                  <a:lnTo>
                    <a:pt x="4146" y="21457"/>
                  </a:lnTo>
                  <a:lnTo>
                    <a:pt x="3989" y="21428"/>
                  </a:lnTo>
                  <a:lnTo>
                    <a:pt x="3833" y="21395"/>
                  </a:lnTo>
                  <a:lnTo>
                    <a:pt x="3677" y="21359"/>
                  </a:lnTo>
                  <a:lnTo>
                    <a:pt x="3521" y="21321"/>
                  </a:lnTo>
                  <a:lnTo>
                    <a:pt x="3366" y="21278"/>
                  </a:lnTo>
                  <a:lnTo>
                    <a:pt x="3210" y="21233"/>
                  </a:lnTo>
                  <a:lnTo>
                    <a:pt x="3057" y="21184"/>
                  </a:lnTo>
                  <a:lnTo>
                    <a:pt x="2903" y="21131"/>
                  </a:lnTo>
                  <a:lnTo>
                    <a:pt x="2750" y="21075"/>
                  </a:lnTo>
                  <a:lnTo>
                    <a:pt x="2597" y="21016"/>
                  </a:lnTo>
                  <a:lnTo>
                    <a:pt x="2445" y="20952"/>
                  </a:lnTo>
                  <a:lnTo>
                    <a:pt x="2294" y="20885"/>
                  </a:lnTo>
                  <a:lnTo>
                    <a:pt x="2143" y="20813"/>
                  </a:lnTo>
                  <a:lnTo>
                    <a:pt x="1993" y="20738"/>
                  </a:lnTo>
                  <a:lnTo>
                    <a:pt x="1844" y="20659"/>
                  </a:lnTo>
                  <a:lnTo>
                    <a:pt x="1696" y="20575"/>
                  </a:lnTo>
                  <a:lnTo>
                    <a:pt x="1548" y="20488"/>
                  </a:lnTo>
                  <a:lnTo>
                    <a:pt x="1402" y="20396"/>
                  </a:lnTo>
                  <a:lnTo>
                    <a:pt x="1256" y="20300"/>
                  </a:lnTo>
                  <a:lnTo>
                    <a:pt x="1111" y="20199"/>
                  </a:lnTo>
                  <a:lnTo>
                    <a:pt x="967" y="20094"/>
                  </a:lnTo>
                  <a:lnTo>
                    <a:pt x="824" y="19984"/>
                  </a:lnTo>
                  <a:lnTo>
                    <a:pt x="683" y="19869"/>
                  </a:lnTo>
                  <a:lnTo>
                    <a:pt x="542" y="19750"/>
                  </a:lnTo>
                  <a:lnTo>
                    <a:pt x="402" y="19626"/>
                  </a:lnTo>
                  <a:lnTo>
                    <a:pt x="264" y="19497"/>
                  </a:lnTo>
                  <a:lnTo>
                    <a:pt x="126" y="19364"/>
                  </a:lnTo>
                  <a:lnTo>
                    <a:pt x="0" y="19235"/>
                  </a:lnTo>
                  <a:lnTo>
                    <a:pt x="0" y="0"/>
                  </a:lnTo>
                  <a:lnTo>
                    <a:pt x="21447" y="0"/>
                  </a:lnTo>
                  <a:lnTo>
                    <a:pt x="21457" y="79"/>
                  </a:lnTo>
                  <a:lnTo>
                    <a:pt x="21482" y="294"/>
                  </a:lnTo>
                  <a:lnTo>
                    <a:pt x="21504" y="509"/>
                  </a:lnTo>
                  <a:lnTo>
                    <a:pt x="21524" y="724"/>
                  </a:lnTo>
                  <a:lnTo>
                    <a:pt x="21542" y="938"/>
                  </a:lnTo>
                  <a:lnTo>
                    <a:pt x="21557" y="1152"/>
                  </a:lnTo>
                  <a:lnTo>
                    <a:pt x="21570" y="1367"/>
                  </a:lnTo>
                  <a:lnTo>
                    <a:pt x="21581" y="1581"/>
                  </a:lnTo>
                  <a:lnTo>
                    <a:pt x="21589" y="1796"/>
                  </a:lnTo>
                  <a:lnTo>
                    <a:pt x="21595" y="2011"/>
                  </a:lnTo>
                  <a:lnTo>
                    <a:pt x="21599" y="2226"/>
                  </a:lnTo>
                  <a:lnTo>
                    <a:pt x="21600" y="2441"/>
                  </a:lnTo>
                  <a:lnTo>
                    <a:pt x="21599" y="2657"/>
                  </a:lnTo>
                  <a:lnTo>
                    <a:pt x="21596" y="2873"/>
                  </a:lnTo>
                  <a:lnTo>
                    <a:pt x="21590" y="3090"/>
                  </a:lnTo>
                  <a:lnTo>
                    <a:pt x="21583" y="3307"/>
                  </a:lnTo>
                  <a:lnTo>
                    <a:pt x="21573" y="3525"/>
                  </a:lnTo>
                  <a:lnTo>
                    <a:pt x="21560" y="3743"/>
                  </a:lnTo>
                  <a:lnTo>
                    <a:pt x="21546" y="3963"/>
                  </a:lnTo>
                  <a:lnTo>
                    <a:pt x="21529" y="4183"/>
                  </a:lnTo>
                  <a:lnTo>
                    <a:pt x="21510" y="4404"/>
                  </a:lnTo>
                  <a:lnTo>
                    <a:pt x="21489" y="4626"/>
                  </a:lnTo>
                  <a:lnTo>
                    <a:pt x="21466" y="4849"/>
                  </a:lnTo>
                  <a:lnTo>
                    <a:pt x="21440" y="5073"/>
                  </a:lnTo>
                  <a:lnTo>
                    <a:pt x="21413" y="5298"/>
                  </a:lnTo>
                  <a:lnTo>
                    <a:pt x="21383" y="5524"/>
                  </a:lnTo>
                  <a:lnTo>
                    <a:pt x="21351" y="5752"/>
                  </a:lnTo>
                  <a:lnTo>
                    <a:pt x="21317" y="5980"/>
                  </a:lnTo>
                  <a:lnTo>
                    <a:pt x="21281" y="6211"/>
                  </a:lnTo>
                  <a:lnTo>
                    <a:pt x="21242" y="6442"/>
                  </a:lnTo>
                  <a:lnTo>
                    <a:pt x="21202" y="6676"/>
                  </a:lnTo>
                  <a:lnTo>
                    <a:pt x="21159" y="6910"/>
                  </a:lnTo>
                  <a:lnTo>
                    <a:pt x="21114" y="7147"/>
                  </a:lnTo>
                  <a:lnTo>
                    <a:pt x="21067" y="7385"/>
                  </a:lnTo>
                  <a:lnTo>
                    <a:pt x="21019" y="7625"/>
                  </a:lnTo>
                  <a:lnTo>
                    <a:pt x="20968" y="7866"/>
                  </a:lnTo>
                  <a:lnTo>
                    <a:pt x="20914" y="8110"/>
                  </a:lnTo>
                  <a:lnTo>
                    <a:pt x="20859" y="8355"/>
                  </a:lnTo>
                  <a:lnTo>
                    <a:pt x="20802" y="8603"/>
                  </a:lnTo>
                  <a:lnTo>
                    <a:pt x="20743" y="8852"/>
                  </a:lnTo>
                  <a:lnTo>
                    <a:pt x="20682" y="9104"/>
                  </a:lnTo>
                  <a:lnTo>
                    <a:pt x="20619" y="9358"/>
                  </a:lnTo>
                  <a:lnTo>
                    <a:pt x="20558" y="9592"/>
                  </a:lnTo>
                  <a:lnTo>
                    <a:pt x="20495" y="9825"/>
                  </a:lnTo>
                  <a:lnTo>
                    <a:pt x="20431" y="10056"/>
                  </a:lnTo>
                  <a:lnTo>
                    <a:pt x="20363" y="10285"/>
                  </a:lnTo>
                  <a:lnTo>
                    <a:pt x="20294" y="10513"/>
                  </a:lnTo>
                  <a:lnTo>
                    <a:pt x="20223" y="10739"/>
                  </a:lnTo>
                  <a:lnTo>
                    <a:pt x="20150" y="10963"/>
                  </a:lnTo>
                  <a:lnTo>
                    <a:pt x="20074" y="11185"/>
                  </a:lnTo>
                  <a:lnTo>
                    <a:pt x="19997" y="11406"/>
                  </a:lnTo>
                  <a:lnTo>
                    <a:pt x="19917" y="11624"/>
                  </a:lnTo>
                  <a:lnTo>
                    <a:pt x="19836" y="11841"/>
                  </a:lnTo>
                  <a:lnTo>
                    <a:pt x="19752" y="12055"/>
                  </a:lnTo>
                  <a:lnTo>
                    <a:pt x="19667" y="12268"/>
                  </a:lnTo>
                  <a:lnTo>
                    <a:pt x="19580" y="12479"/>
                  </a:lnTo>
                  <a:lnTo>
                    <a:pt x="19491" y="12688"/>
                  </a:lnTo>
                  <a:lnTo>
                    <a:pt x="19400" y="12894"/>
                  </a:lnTo>
                  <a:lnTo>
                    <a:pt x="19307" y="13099"/>
                  </a:lnTo>
                  <a:lnTo>
                    <a:pt x="19212" y="13302"/>
                  </a:lnTo>
                  <a:lnTo>
                    <a:pt x="19116" y="13502"/>
                  </a:lnTo>
                  <a:lnTo>
                    <a:pt x="19018" y="13701"/>
                  </a:lnTo>
                  <a:lnTo>
                    <a:pt x="18919" y="13897"/>
                  </a:lnTo>
                  <a:lnTo>
                    <a:pt x="18817" y="14091"/>
                  </a:lnTo>
                  <a:lnTo>
                    <a:pt x="18714" y="14283"/>
                  </a:lnTo>
                  <a:lnTo>
                    <a:pt x="18610" y="14473"/>
                  </a:lnTo>
                  <a:lnTo>
                    <a:pt x="18504" y="14660"/>
                  </a:lnTo>
                  <a:lnTo>
                    <a:pt x="18396" y="14845"/>
                  </a:lnTo>
                  <a:lnTo>
                    <a:pt x="18287" y="15028"/>
                  </a:lnTo>
                  <a:lnTo>
                    <a:pt x="18176" y="15209"/>
                  </a:lnTo>
                  <a:lnTo>
                    <a:pt x="18064" y="15387"/>
                  </a:lnTo>
                  <a:lnTo>
                    <a:pt x="17951" y="15563"/>
                  </a:lnTo>
                  <a:lnTo>
                    <a:pt x="17836" y="15737"/>
                  </a:lnTo>
                  <a:lnTo>
                    <a:pt x="17719" y="15908"/>
                  </a:lnTo>
                  <a:lnTo>
                    <a:pt x="17602" y="16076"/>
                  </a:lnTo>
                  <a:lnTo>
                    <a:pt x="17483" y="16243"/>
                  </a:lnTo>
                  <a:lnTo>
                    <a:pt x="17363" y="16406"/>
                  </a:lnTo>
                  <a:lnTo>
                    <a:pt x="17241" y="16568"/>
                  </a:lnTo>
                  <a:lnTo>
                    <a:pt x="17118" y="16726"/>
                  </a:lnTo>
                  <a:lnTo>
                    <a:pt x="16994" y="16882"/>
                  </a:lnTo>
                  <a:lnTo>
                    <a:pt x="16869" y="17036"/>
                  </a:lnTo>
                  <a:lnTo>
                    <a:pt x="16743" y="17187"/>
                  </a:lnTo>
                  <a:lnTo>
                    <a:pt x="16616" y="17335"/>
                  </a:lnTo>
                  <a:lnTo>
                    <a:pt x="16487" y="17481"/>
                  </a:lnTo>
                  <a:lnTo>
                    <a:pt x="16358" y="17624"/>
                  </a:lnTo>
                  <a:lnTo>
                    <a:pt x="16227" y="17764"/>
                  </a:lnTo>
                  <a:lnTo>
                    <a:pt x="16096" y="17902"/>
                  </a:lnTo>
                  <a:lnTo>
                    <a:pt x="15963" y="18036"/>
                  </a:lnTo>
                  <a:lnTo>
                    <a:pt x="15830" y="18168"/>
                  </a:lnTo>
                  <a:lnTo>
                    <a:pt x="15695" y="18298"/>
                  </a:lnTo>
                  <a:lnTo>
                    <a:pt x="15560" y="18424"/>
                  </a:lnTo>
                  <a:lnTo>
                    <a:pt x="15424" y="18547"/>
                  </a:lnTo>
                  <a:lnTo>
                    <a:pt x="15287" y="18668"/>
                  </a:lnTo>
                  <a:lnTo>
                    <a:pt x="15149" y="18786"/>
                  </a:lnTo>
                  <a:lnTo>
                    <a:pt x="15011" y="18901"/>
                  </a:lnTo>
                  <a:lnTo>
                    <a:pt x="14871" y="19012"/>
                  </a:lnTo>
                  <a:lnTo>
                    <a:pt x="14731" y="19121"/>
                  </a:lnTo>
                  <a:lnTo>
                    <a:pt x="14591" y="19227"/>
                  </a:lnTo>
                  <a:lnTo>
                    <a:pt x="14449" y="19330"/>
                  </a:lnTo>
                  <a:lnTo>
                    <a:pt x="14307" y="19430"/>
                  </a:lnTo>
                  <a:lnTo>
                    <a:pt x="14165" y="19527"/>
                  </a:lnTo>
                  <a:lnTo>
                    <a:pt x="14022" y="19620"/>
                  </a:lnTo>
                  <a:lnTo>
                    <a:pt x="13878" y="19711"/>
                  </a:lnTo>
                  <a:lnTo>
                    <a:pt x="13734" y="19798"/>
                  </a:lnTo>
                  <a:lnTo>
                    <a:pt x="13589" y="19882"/>
                  </a:lnTo>
                  <a:lnTo>
                    <a:pt x="13444" y="19963"/>
                  </a:lnTo>
                  <a:lnTo>
                    <a:pt x="13299" y="20041"/>
                  </a:lnTo>
                  <a:lnTo>
                    <a:pt x="13153" y="20116"/>
                  </a:lnTo>
                  <a:lnTo>
                    <a:pt x="13006" y="20187"/>
                  </a:lnTo>
                  <a:lnTo>
                    <a:pt x="12860" y="20255"/>
                  </a:lnTo>
                  <a:lnTo>
                    <a:pt x="12713" y="20320"/>
                  </a:lnTo>
                  <a:lnTo>
                    <a:pt x="12566" y="20381"/>
                  </a:lnTo>
                  <a:lnTo>
                    <a:pt x="12418" y="20439"/>
                  </a:lnTo>
                  <a:lnTo>
                    <a:pt x="12270" y="20494"/>
                  </a:lnTo>
                  <a:lnTo>
                    <a:pt x="12123" y="20545"/>
                  </a:lnTo>
                  <a:lnTo>
                    <a:pt x="11974" y="20592"/>
                  </a:lnTo>
                  <a:lnTo>
                    <a:pt x="11826" y="20637"/>
                  </a:lnTo>
                  <a:lnTo>
                    <a:pt x="11678" y="20677"/>
                  </a:lnTo>
                  <a:lnTo>
                    <a:pt x="11529" y="20715"/>
                  </a:lnTo>
                  <a:lnTo>
                    <a:pt x="9423" y="21174"/>
                  </a:lnTo>
                  <a:lnTo>
                    <a:pt x="8677" y="21317"/>
                  </a:lnTo>
                  <a:lnTo>
                    <a:pt x="8068" y="21418"/>
                  </a:lnTo>
                  <a:lnTo>
                    <a:pt x="7606" y="21482"/>
                  </a:lnTo>
                  <a:lnTo>
                    <a:pt x="7139" y="21534"/>
                  </a:lnTo>
                  <a:lnTo>
                    <a:pt x="6833" y="21561"/>
                  </a:lnTo>
                  <a:lnTo>
                    <a:pt x="6834" y="21561"/>
                  </a:lnTo>
                  <a:lnTo>
                    <a:pt x="6512" y="21582"/>
                  </a:lnTo>
                  <a:lnTo>
                    <a:pt x="6197" y="21595"/>
                  </a:lnTo>
                  <a:lnTo>
                    <a:pt x="5881" y="21600"/>
                  </a:lnTo>
                  <a:close/>
                </a:path>
              </a:pathLst>
            </a:custGeom>
            <a:solidFill>
              <a:srgbClr val="B6CCB6">
                <a:alpha val="21998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368" name="Group 368"/>
            <p:cNvGrpSpPr/>
            <p:nvPr/>
          </p:nvGrpSpPr>
          <p:grpSpPr>
            <a:xfrm>
              <a:off x="0" y="0"/>
              <a:ext cx="8518289" cy="2324392"/>
              <a:chOff x="0" y="0"/>
              <a:chExt cx="8518288" cy="2324391"/>
            </a:xfrm>
          </p:grpSpPr>
          <p:sp>
            <p:nvSpPr>
              <p:cNvPr id="363" name="Shape 363"/>
              <p:cNvSpPr/>
              <p:nvPr/>
            </p:nvSpPr>
            <p:spPr>
              <a:xfrm>
                <a:off x="8448583" y="7102"/>
                <a:ext cx="62574" cy="34148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8928" y="21600"/>
                    </a:moveTo>
                    <a:lnTo>
                      <a:pt x="5174" y="8902"/>
                    </a:lnTo>
                    <a:lnTo>
                      <a:pt x="6027" y="5565"/>
                    </a:lnTo>
                    <a:lnTo>
                      <a:pt x="0" y="0"/>
                    </a:lnTo>
                    <a:lnTo>
                      <a:pt x="8939" y="0"/>
                    </a:lnTo>
                    <a:lnTo>
                      <a:pt x="21600" y="11688"/>
                    </a:lnTo>
                    <a:lnTo>
                      <a:pt x="18928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64" name="Shape 364"/>
              <p:cNvSpPr/>
              <p:nvPr/>
            </p:nvSpPr>
            <p:spPr>
              <a:xfrm>
                <a:off x="692816" y="0"/>
                <a:ext cx="7755768" cy="127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17438"/>
                    </a:moveTo>
                    <a:lnTo>
                      <a:pt x="36" y="15658"/>
                    </a:lnTo>
                    <a:lnTo>
                      <a:pt x="21599" y="0"/>
                    </a:lnTo>
                    <a:lnTo>
                      <a:pt x="21600" y="21600"/>
                    </a:lnTo>
                    <a:lnTo>
                      <a:pt x="0" y="17438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65" name="Shape 365"/>
              <p:cNvSpPr/>
              <p:nvPr/>
            </p:nvSpPr>
            <p:spPr>
              <a:xfrm>
                <a:off x="8471142" y="198265"/>
                <a:ext cx="47147" cy="5645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6859" y="21600"/>
                    </a:moveTo>
                    <a:lnTo>
                      <a:pt x="2927" y="15738"/>
                    </a:lnTo>
                    <a:lnTo>
                      <a:pt x="5293" y="11742"/>
                    </a:lnTo>
                    <a:lnTo>
                      <a:pt x="1976" y="7850"/>
                    </a:lnTo>
                    <a:lnTo>
                      <a:pt x="4436" y="3893"/>
                    </a:lnTo>
                    <a:lnTo>
                      <a:pt x="0" y="2026"/>
                    </a:lnTo>
                    <a:lnTo>
                      <a:pt x="1117" y="0"/>
                    </a:lnTo>
                    <a:lnTo>
                      <a:pt x="19341" y="7668"/>
                    </a:lnTo>
                    <a:lnTo>
                      <a:pt x="17045" y="11694"/>
                    </a:lnTo>
                    <a:lnTo>
                      <a:pt x="21600" y="13611"/>
                    </a:lnTo>
                    <a:lnTo>
                      <a:pt x="16859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66" name="Shape 366"/>
              <p:cNvSpPr/>
              <p:nvPr/>
            </p:nvSpPr>
            <p:spPr>
              <a:xfrm>
                <a:off x="6614" y="135393"/>
                <a:ext cx="8511078" cy="218899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665"/>
                    </a:moveTo>
                    <a:lnTo>
                      <a:pt x="0" y="0"/>
                    </a:lnTo>
                    <a:lnTo>
                      <a:pt x="42" y="195"/>
                    </a:lnTo>
                    <a:lnTo>
                      <a:pt x="154" y="1102"/>
                    </a:lnTo>
                    <a:lnTo>
                      <a:pt x="241" y="1522"/>
                    </a:lnTo>
                    <a:lnTo>
                      <a:pt x="296" y="1962"/>
                    </a:lnTo>
                    <a:lnTo>
                      <a:pt x="383" y="2371"/>
                    </a:lnTo>
                    <a:lnTo>
                      <a:pt x="438" y="2799"/>
                    </a:lnTo>
                    <a:lnTo>
                      <a:pt x="609" y="3590"/>
                    </a:lnTo>
                    <a:lnTo>
                      <a:pt x="663" y="4001"/>
                    </a:lnTo>
                    <a:lnTo>
                      <a:pt x="748" y="4382"/>
                    </a:lnTo>
                    <a:lnTo>
                      <a:pt x="918" y="5126"/>
                    </a:lnTo>
                    <a:lnTo>
                      <a:pt x="1086" y="5848"/>
                    </a:lnTo>
                    <a:lnTo>
                      <a:pt x="1253" y="6547"/>
                    </a:lnTo>
                    <a:lnTo>
                      <a:pt x="1419" y="7222"/>
                    </a:lnTo>
                    <a:lnTo>
                      <a:pt x="1533" y="7527"/>
                    </a:lnTo>
                    <a:lnTo>
                      <a:pt x="1616" y="7850"/>
                    </a:lnTo>
                    <a:lnTo>
                      <a:pt x="1697" y="8167"/>
                    </a:lnTo>
                    <a:lnTo>
                      <a:pt x="1811" y="8455"/>
                    </a:lnTo>
                    <a:lnTo>
                      <a:pt x="1892" y="8760"/>
                    </a:lnTo>
                    <a:lnTo>
                      <a:pt x="2005" y="9036"/>
                    </a:lnTo>
                    <a:lnTo>
                      <a:pt x="2085" y="9330"/>
                    </a:lnTo>
                    <a:lnTo>
                      <a:pt x="2197" y="9593"/>
                    </a:lnTo>
                    <a:lnTo>
                      <a:pt x="2309" y="9851"/>
                    </a:lnTo>
                    <a:lnTo>
                      <a:pt x="2389" y="10128"/>
                    </a:lnTo>
                    <a:lnTo>
                      <a:pt x="2500" y="10374"/>
                    </a:lnTo>
                    <a:lnTo>
                      <a:pt x="2611" y="10614"/>
                    </a:lnTo>
                    <a:lnTo>
                      <a:pt x="2721" y="10848"/>
                    </a:lnTo>
                    <a:lnTo>
                      <a:pt x="2832" y="11076"/>
                    </a:lnTo>
                    <a:lnTo>
                      <a:pt x="2942" y="11298"/>
                    </a:lnTo>
                    <a:lnTo>
                      <a:pt x="3051" y="11514"/>
                    </a:lnTo>
                    <a:lnTo>
                      <a:pt x="3161" y="11725"/>
                    </a:lnTo>
                    <a:lnTo>
                      <a:pt x="3301" y="11905"/>
                    </a:lnTo>
                    <a:lnTo>
                      <a:pt x="3410" y="12103"/>
                    </a:lnTo>
                    <a:lnTo>
                      <a:pt x="3518" y="12295"/>
                    </a:lnTo>
                    <a:lnTo>
                      <a:pt x="3658" y="12457"/>
                    </a:lnTo>
                    <a:lnTo>
                      <a:pt x="3766" y="12638"/>
                    </a:lnTo>
                    <a:lnTo>
                      <a:pt x="3905" y="12787"/>
                    </a:lnTo>
                    <a:lnTo>
                      <a:pt x="4012" y="12956"/>
                    </a:lnTo>
                    <a:lnTo>
                      <a:pt x="4151" y="13093"/>
                    </a:lnTo>
                    <a:lnTo>
                      <a:pt x="4257" y="13249"/>
                    </a:lnTo>
                    <a:lnTo>
                      <a:pt x="4395" y="13371"/>
                    </a:lnTo>
                    <a:lnTo>
                      <a:pt x="4532" y="13483"/>
                    </a:lnTo>
                    <a:lnTo>
                      <a:pt x="4637" y="13610"/>
                    </a:lnTo>
                    <a:lnTo>
                      <a:pt x="4773" y="13704"/>
                    </a:lnTo>
                    <a:lnTo>
                      <a:pt x="4909" y="13789"/>
                    </a:lnTo>
                    <a:lnTo>
                      <a:pt x="5013" y="13890"/>
                    </a:lnTo>
                    <a:lnTo>
                      <a:pt x="5148" y="13959"/>
                    </a:lnTo>
                    <a:lnTo>
                      <a:pt x="5282" y="14020"/>
                    </a:lnTo>
                    <a:lnTo>
                      <a:pt x="5385" y="14098"/>
                    </a:lnTo>
                    <a:lnTo>
                      <a:pt x="5519" y="14145"/>
                    </a:lnTo>
                    <a:lnTo>
                      <a:pt x="5652" y="14184"/>
                    </a:lnTo>
                    <a:lnTo>
                      <a:pt x="5785" y="14217"/>
                    </a:lnTo>
                    <a:lnTo>
                      <a:pt x="5918" y="14244"/>
                    </a:lnTo>
                    <a:lnTo>
                      <a:pt x="6019" y="14289"/>
                    </a:lnTo>
                    <a:lnTo>
                      <a:pt x="6151" y="14304"/>
                    </a:lnTo>
                    <a:lnTo>
                      <a:pt x="6283" y="14313"/>
                    </a:lnTo>
                    <a:lnTo>
                      <a:pt x="6415" y="14317"/>
                    </a:lnTo>
                    <a:lnTo>
                      <a:pt x="6546" y="14316"/>
                    </a:lnTo>
                    <a:lnTo>
                      <a:pt x="6677" y="14311"/>
                    </a:lnTo>
                    <a:lnTo>
                      <a:pt x="6776" y="14326"/>
                    </a:lnTo>
                    <a:lnTo>
                      <a:pt x="6907" y="14312"/>
                    </a:lnTo>
                    <a:lnTo>
                      <a:pt x="7038" y="14294"/>
                    </a:lnTo>
                    <a:lnTo>
                      <a:pt x="7168" y="14273"/>
                    </a:lnTo>
                    <a:lnTo>
                      <a:pt x="7298" y="14249"/>
                    </a:lnTo>
                    <a:lnTo>
                      <a:pt x="7428" y="14222"/>
                    </a:lnTo>
                    <a:lnTo>
                      <a:pt x="7558" y="14192"/>
                    </a:lnTo>
                    <a:lnTo>
                      <a:pt x="7688" y="14160"/>
                    </a:lnTo>
                    <a:lnTo>
                      <a:pt x="7818" y="14125"/>
                    </a:lnTo>
                    <a:lnTo>
                      <a:pt x="7947" y="14089"/>
                    </a:lnTo>
                    <a:lnTo>
                      <a:pt x="8045" y="14076"/>
                    </a:lnTo>
                    <a:lnTo>
                      <a:pt x="8175" y="14035"/>
                    </a:lnTo>
                    <a:lnTo>
                      <a:pt x="8304" y="13988"/>
                    </a:lnTo>
                    <a:lnTo>
                      <a:pt x="8433" y="13938"/>
                    </a:lnTo>
                    <a:lnTo>
                      <a:pt x="8561" y="13886"/>
                    </a:lnTo>
                    <a:lnTo>
                      <a:pt x="8722" y="13806"/>
                    </a:lnTo>
                    <a:lnTo>
                      <a:pt x="8979" y="13694"/>
                    </a:lnTo>
                    <a:lnTo>
                      <a:pt x="9107" y="13639"/>
                    </a:lnTo>
                    <a:lnTo>
                      <a:pt x="9236" y="13585"/>
                    </a:lnTo>
                    <a:lnTo>
                      <a:pt x="9365" y="13533"/>
                    </a:lnTo>
                    <a:lnTo>
                      <a:pt x="9494" y="13485"/>
                    </a:lnTo>
                    <a:lnTo>
                      <a:pt x="9623" y="13441"/>
                    </a:lnTo>
                    <a:lnTo>
                      <a:pt x="9752" y="13403"/>
                    </a:lnTo>
                    <a:lnTo>
                      <a:pt x="9882" y="13371"/>
                    </a:lnTo>
                    <a:lnTo>
                      <a:pt x="10012" y="13332"/>
                    </a:lnTo>
                    <a:lnTo>
                      <a:pt x="10142" y="13308"/>
                    </a:lnTo>
                    <a:lnTo>
                      <a:pt x="10273" y="13298"/>
                    </a:lnTo>
                    <a:lnTo>
                      <a:pt x="10405" y="13302"/>
                    </a:lnTo>
                    <a:lnTo>
                      <a:pt x="10505" y="13344"/>
                    </a:lnTo>
                    <a:lnTo>
                      <a:pt x="10638" y="13375"/>
                    </a:lnTo>
                    <a:lnTo>
                      <a:pt x="10772" y="13419"/>
                    </a:lnTo>
                    <a:lnTo>
                      <a:pt x="10906" y="13477"/>
                    </a:lnTo>
                    <a:lnTo>
                      <a:pt x="11041" y="13547"/>
                    </a:lnTo>
                    <a:lnTo>
                      <a:pt x="11145" y="13655"/>
                    </a:lnTo>
                    <a:lnTo>
                      <a:pt x="11282" y="13752"/>
                    </a:lnTo>
                    <a:lnTo>
                      <a:pt x="11387" y="13885"/>
                    </a:lnTo>
                    <a:lnTo>
                      <a:pt x="11525" y="14007"/>
                    </a:lnTo>
                    <a:lnTo>
                      <a:pt x="11632" y="14166"/>
                    </a:lnTo>
                    <a:lnTo>
                      <a:pt x="11770" y="14312"/>
                    </a:lnTo>
                    <a:lnTo>
                      <a:pt x="11878" y="14495"/>
                    </a:lnTo>
                    <a:lnTo>
                      <a:pt x="11987" y="14689"/>
                    </a:lnTo>
                    <a:lnTo>
                      <a:pt x="12128" y="14871"/>
                    </a:lnTo>
                    <a:lnTo>
                      <a:pt x="12237" y="15089"/>
                    </a:lnTo>
                    <a:lnTo>
                      <a:pt x="12348" y="15319"/>
                    </a:lnTo>
                    <a:lnTo>
                      <a:pt x="12459" y="15560"/>
                    </a:lnTo>
                    <a:lnTo>
                      <a:pt x="12570" y="15810"/>
                    </a:lnTo>
                    <a:lnTo>
                      <a:pt x="12903" y="16546"/>
                    </a:lnTo>
                    <a:lnTo>
                      <a:pt x="13157" y="17010"/>
                    </a:lnTo>
                    <a:lnTo>
                      <a:pt x="13268" y="17257"/>
                    </a:lnTo>
                    <a:lnTo>
                      <a:pt x="13379" y="17508"/>
                    </a:lnTo>
                    <a:lnTo>
                      <a:pt x="13490" y="17746"/>
                    </a:lnTo>
                    <a:lnTo>
                      <a:pt x="13632" y="17953"/>
                    </a:lnTo>
                    <a:lnTo>
                      <a:pt x="13742" y="18178"/>
                    </a:lnTo>
                    <a:lnTo>
                      <a:pt x="13852" y="18396"/>
                    </a:lnTo>
                    <a:lnTo>
                      <a:pt x="13961" y="18608"/>
                    </a:lnTo>
                    <a:lnTo>
                      <a:pt x="14070" y="18813"/>
                    </a:lnTo>
                    <a:lnTo>
                      <a:pt x="14211" y="18988"/>
                    </a:lnTo>
                    <a:lnTo>
                      <a:pt x="14319" y="19180"/>
                    </a:lnTo>
                    <a:lnTo>
                      <a:pt x="14427" y="19365"/>
                    </a:lnTo>
                    <a:lnTo>
                      <a:pt x="14566" y="19519"/>
                    </a:lnTo>
                    <a:lnTo>
                      <a:pt x="14674" y="19691"/>
                    </a:lnTo>
                    <a:lnTo>
                      <a:pt x="14812" y="19831"/>
                    </a:lnTo>
                    <a:lnTo>
                      <a:pt x="14919" y="19989"/>
                    </a:lnTo>
                    <a:lnTo>
                      <a:pt x="15057" y="20115"/>
                    </a:lnTo>
                    <a:lnTo>
                      <a:pt x="15163" y="20259"/>
                    </a:lnTo>
                    <a:lnTo>
                      <a:pt x="15300" y="20372"/>
                    </a:lnTo>
                    <a:lnTo>
                      <a:pt x="15405" y="20502"/>
                    </a:lnTo>
                    <a:lnTo>
                      <a:pt x="15542" y="20600"/>
                    </a:lnTo>
                    <a:lnTo>
                      <a:pt x="15678" y="20691"/>
                    </a:lnTo>
                    <a:lnTo>
                      <a:pt x="15782" y="20799"/>
                    </a:lnTo>
                    <a:lnTo>
                      <a:pt x="15917" y="20876"/>
                    </a:lnTo>
                    <a:lnTo>
                      <a:pt x="16052" y="20946"/>
                    </a:lnTo>
                    <a:lnTo>
                      <a:pt x="16187" y="21008"/>
                    </a:lnTo>
                    <a:lnTo>
                      <a:pt x="16290" y="21087"/>
                    </a:lnTo>
                    <a:lnTo>
                      <a:pt x="16423" y="21134"/>
                    </a:lnTo>
                    <a:lnTo>
                      <a:pt x="16557" y="21174"/>
                    </a:lnTo>
                    <a:lnTo>
                      <a:pt x="16690" y="21207"/>
                    </a:lnTo>
                    <a:lnTo>
                      <a:pt x="16823" y="21232"/>
                    </a:lnTo>
                    <a:lnTo>
                      <a:pt x="16955" y="21249"/>
                    </a:lnTo>
                    <a:lnTo>
                      <a:pt x="17055" y="21283"/>
                    </a:lnTo>
                    <a:lnTo>
                      <a:pt x="17187" y="21285"/>
                    </a:lnTo>
                    <a:lnTo>
                      <a:pt x="17318" y="21280"/>
                    </a:lnTo>
                    <a:lnTo>
                      <a:pt x="17449" y="21266"/>
                    </a:lnTo>
                    <a:lnTo>
                      <a:pt x="17579" y="21245"/>
                    </a:lnTo>
                    <a:lnTo>
                      <a:pt x="17709" y="21221"/>
                    </a:lnTo>
                    <a:lnTo>
                      <a:pt x="17839" y="21183"/>
                    </a:lnTo>
                    <a:lnTo>
                      <a:pt x="17968" y="21131"/>
                    </a:lnTo>
                    <a:lnTo>
                      <a:pt x="18096" y="21064"/>
                    </a:lnTo>
                    <a:lnTo>
                      <a:pt x="18223" y="20984"/>
                    </a:lnTo>
                    <a:lnTo>
                      <a:pt x="18286" y="20936"/>
                    </a:lnTo>
                    <a:lnTo>
                      <a:pt x="18350" y="20888"/>
                    </a:lnTo>
                    <a:lnTo>
                      <a:pt x="18475" y="20777"/>
                    </a:lnTo>
                    <a:lnTo>
                      <a:pt x="18600" y="20650"/>
                    </a:lnTo>
                    <a:lnTo>
                      <a:pt x="18724" y="20508"/>
                    </a:lnTo>
                    <a:lnTo>
                      <a:pt x="18848" y="20349"/>
                    </a:lnTo>
                    <a:lnTo>
                      <a:pt x="18970" y="20174"/>
                    </a:lnTo>
                    <a:lnTo>
                      <a:pt x="19092" y="19983"/>
                    </a:lnTo>
                    <a:lnTo>
                      <a:pt x="19212" y="19762"/>
                    </a:lnTo>
                    <a:lnTo>
                      <a:pt x="19332" y="19527"/>
                    </a:lnTo>
                    <a:lnTo>
                      <a:pt x="19450" y="19277"/>
                    </a:lnTo>
                    <a:lnTo>
                      <a:pt x="19568" y="19013"/>
                    </a:lnTo>
                    <a:lnTo>
                      <a:pt x="19654" y="18761"/>
                    </a:lnTo>
                    <a:lnTo>
                      <a:pt x="19771" y="18470"/>
                    </a:lnTo>
                    <a:lnTo>
                      <a:pt x="19855" y="18191"/>
                    </a:lnTo>
                    <a:lnTo>
                      <a:pt x="19970" y="17876"/>
                    </a:lnTo>
                    <a:lnTo>
                      <a:pt x="20053" y="17573"/>
                    </a:lnTo>
                    <a:lnTo>
                      <a:pt x="20167" y="17233"/>
                    </a:lnTo>
                    <a:lnTo>
                      <a:pt x="20249" y="16907"/>
                    </a:lnTo>
                    <a:lnTo>
                      <a:pt x="20331" y="16571"/>
                    </a:lnTo>
                    <a:lnTo>
                      <a:pt x="20412" y="16224"/>
                    </a:lnTo>
                    <a:lnTo>
                      <a:pt x="20492" y="15866"/>
                    </a:lnTo>
                    <a:lnTo>
                      <a:pt x="20603" y="15475"/>
                    </a:lnTo>
                    <a:lnTo>
                      <a:pt x="20683" y="15099"/>
                    </a:lnTo>
                    <a:lnTo>
                      <a:pt x="20762" y="14715"/>
                    </a:lnTo>
                    <a:lnTo>
                      <a:pt x="20840" y="14322"/>
                    </a:lnTo>
                    <a:lnTo>
                      <a:pt x="20997" y="13521"/>
                    </a:lnTo>
                    <a:lnTo>
                      <a:pt x="21042" y="13133"/>
                    </a:lnTo>
                    <a:lnTo>
                      <a:pt x="21119" y="12708"/>
                    </a:lnTo>
                    <a:lnTo>
                      <a:pt x="21164" y="12296"/>
                    </a:lnTo>
                    <a:lnTo>
                      <a:pt x="21240" y="11848"/>
                    </a:lnTo>
                    <a:lnTo>
                      <a:pt x="21283" y="11413"/>
                    </a:lnTo>
                    <a:lnTo>
                      <a:pt x="21326" y="10968"/>
                    </a:lnTo>
                    <a:lnTo>
                      <a:pt x="21369" y="10512"/>
                    </a:lnTo>
                    <a:lnTo>
                      <a:pt x="21411" y="10048"/>
                    </a:lnTo>
                    <a:lnTo>
                      <a:pt x="21421" y="9598"/>
                    </a:lnTo>
                    <a:lnTo>
                      <a:pt x="21462" y="9116"/>
                    </a:lnTo>
                    <a:lnTo>
                      <a:pt x="21496" y="7209"/>
                    </a:lnTo>
                    <a:lnTo>
                      <a:pt x="21523" y="5169"/>
                    </a:lnTo>
                    <a:lnTo>
                      <a:pt x="21600" y="6675"/>
                    </a:lnTo>
                    <a:lnTo>
                      <a:pt x="21593" y="7181"/>
                    </a:lnTo>
                    <a:lnTo>
                      <a:pt x="21576" y="8133"/>
                    </a:lnTo>
                    <a:lnTo>
                      <a:pt x="21535" y="8625"/>
                    </a:lnTo>
                    <a:lnTo>
                      <a:pt x="21516" y="9540"/>
                    </a:lnTo>
                    <a:lnTo>
                      <a:pt x="21475" y="10011"/>
                    </a:lnTo>
                    <a:lnTo>
                      <a:pt x="21433" y="10475"/>
                    </a:lnTo>
                    <a:lnTo>
                      <a:pt x="21390" y="10930"/>
                    </a:lnTo>
                    <a:lnTo>
                      <a:pt x="21347" y="11377"/>
                    </a:lnTo>
                    <a:lnTo>
                      <a:pt x="21304" y="11814"/>
                    </a:lnTo>
                    <a:lnTo>
                      <a:pt x="21260" y="12242"/>
                    </a:lnTo>
                    <a:lnTo>
                      <a:pt x="21215" y="12659"/>
                    </a:lnTo>
                    <a:lnTo>
                      <a:pt x="21139" y="13090"/>
                    </a:lnTo>
                    <a:lnTo>
                      <a:pt x="21062" y="13509"/>
                    </a:lnTo>
                    <a:lnTo>
                      <a:pt x="21016" y="13893"/>
                    </a:lnTo>
                    <a:lnTo>
                      <a:pt x="20937" y="14295"/>
                    </a:lnTo>
                    <a:lnTo>
                      <a:pt x="20859" y="14692"/>
                    </a:lnTo>
                    <a:lnTo>
                      <a:pt x="20780" y="15081"/>
                    </a:lnTo>
                    <a:lnTo>
                      <a:pt x="20701" y="15464"/>
                    </a:lnTo>
                    <a:lnTo>
                      <a:pt x="20622" y="15838"/>
                    </a:lnTo>
                    <a:lnTo>
                      <a:pt x="20542" y="16204"/>
                    </a:lnTo>
                    <a:lnTo>
                      <a:pt x="20462" y="16561"/>
                    </a:lnTo>
                    <a:lnTo>
                      <a:pt x="20349" y="16932"/>
                    </a:lnTo>
                    <a:lnTo>
                      <a:pt x="20268" y="17269"/>
                    </a:lnTo>
                    <a:lnTo>
                      <a:pt x="20186" y="17595"/>
                    </a:lnTo>
                    <a:lnTo>
                      <a:pt x="20103" y="17908"/>
                    </a:lnTo>
                    <a:lnTo>
                      <a:pt x="19988" y="18234"/>
                    </a:lnTo>
                    <a:lnTo>
                      <a:pt x="19905" y="18523"/>
                    </a:lnTo>
                    <a:lnTo>
                      <a:pt x="19788" y="18822"/>
                    </a:lnTo>
                    <a:lnTo>
                      <a:pt x="19703" y="19083"/>
                    </a:lnTo>
                    <a:lnTo>
                      <a:pt x="19586" y="19353"/>
                    </a:lnTo>
                    <a:lnTo>
                      <a:pt x="19467" y="19608"/>
                    </a:lnTo>
                    <a:lnTo>
                      <a:pt x="19348" y="19846"/>
                    </a:lnTo>
                    <a:lnTo>
                      <a:pt x="19259" y="20043"/>
                    </a:lnTo>
                    <a:lnTo>
                      <a:pt x="19108" y="20288"/>
                    </a:lnTo>
                    <a:lnTo>
                      <a:pt x="18955" y="20509"/>
                    </a:lnTo>
                    <a:lnTo>
                      <a:pt x="18832" y="20687"/>
                    </a:lnTo>
                    <a:lnTo>
                      <a:pt x="18709" y="20855"/>
                    </a:lnTo>
                    <a:lnTo>
                      <a:pt x="18586" y="21017"/>
                    </a:lnTo>
                    <a:lnTo>
                      <a:pt x="18525" y="21099"/>
                    </a:lnTo>
                    <a:lnTo>
                      <a:pt x="18303" y="21270"/>
                    </a:lnTo>
                    <a:lnTo>
                      <a:pt x="18111" y="21371"/>
                    </a:lnTo>
                    <a:lnTo>
                      <a:pt x="17983" y="21427"/>
                    </a:lnTo>
                    <a:lnTo>
                      <a:pt x="17854" y="21475"/>
                    </a:lnTo>
                    <a:lnTo>
                      <a:pt x="17724" y="21515"/>
                    </a:lnTo>
                    <a:lnTo>
                      <a:pt x="17595" y="21548"/>
                    </a:lnTo>
                    <a:lnTo>
                      <a:pt x="17464" y="21573"/>
                    </a:lnTo>
                    <a:lnTo>
                      <a:pt x="17334" y="21590"/>
                    </a:lnTo>
                    <a:lnTo>
                      <a:pt x="17203" y="21600"/>
                    </a:lnTo>
                    <a:lnTo>
                      <a:pt x="17103" y="21578"/>
                    </a:lnTo>
                    <a:lnTo>
                      <a:pt x="16971" y="21572"/>
                    </a:lnTo>
                    <a:lnTo>
                      <a:pt x="16839" y="21559"/>
                    </a:lnTo>
                    <a:lnTo>
                      <a:pt x="16707" y="21539"/>
                    </a:lnTo>
                    <a:lnTo>
                      <a:pt x="16574" y="21511"/>
                    </a:lnTo>
                    <a:lnTo>
                      <a:pt x="16472" y="21451"/>
                    </a:lnTo>
                    <a:lnTo>
                      <a:pt x="16339" y="21408"/>
                    </a:lnTo>
                    <a:lnTo>
                      <a:pt x="16205" y="21358"/>
                    </a:lnTo>
                    <a:lnTo>
                      <a:pt x="16070" y="21300"/>
                    </a:lnTo>
                    <a:lnTo>
                      <a:pt x="15967" y="21211"/>
                    </a:lnTo>
                    <a:lnTo>
                      <a:pt x="15832" y="21139"/>
                    </a:lnTo>
                    <a:lnTo>
                      <a:pt x="15697" y="21059"/>
                    </a:lnTo>
                    <a:lnTo>
                      <a:pt x="15592" y="20948"/>
                    </a:lnTo>
                    <a:lnTo>
                      <a:pt x="15456" y="20854"/>
                    </a:lnTo>
                    <a:lnTo>
                      <a:pt x="15320" y="20753"/>
                    </a:lnTo>
                    <a:lnTo>
                      <a:pt x="15214" y="20621"/>
                    </a:lnTo>
                    <a:lnTo>
                      <a:pt x="15077" y="20506"/>
                    </a:lnTo>
                    <a:lnTo>
                      <a:pt x="14971" y="20359"/>
                    </a:lnTo>
                    <a:lnTo>
                      <a:pt x="14833" y="20230"/>
                    </a:lnTo>
                    <a:lnTo>
                      <a:pt x="14726" y="20069"/>
                    </a:lnTo>
                    <a:lnTo>
                      <a:pt x="14619" y="19902"/>
                    </a:lnTo>
                    <a:lnTo>
                      <a:pt x="14480" y="19751"/>
                    </a:lnTo>
                    <a:lnTo>
                      <a:pt x="14372" y="19570"/>
                    </a:lnTo>
                    <a:lnTo>
                      <a:pt x="14232" y="19406"/>
                    </a:lnTo>
                    <a:lnTo>
                      <a:pt x="14124" y="19211"/>
                    </a:lnTo>
                    <a:lnTo>
                      <a:pt x="14015" y="19009"/>
                    </a:lnTo>
                    <a:lnTo>
                      <a:pt x="13905" y="18800"/>
                    </a:lnTo>
                    <a:lnTo>
                      <a:pt x="13764" y="18609"/>
                    </a:lnTo>
                    <a:lnTo>
                      <a:pt x="13654" y="18387"/>
                    </a:lnTo>
                    <a:lnTo>
                      <a:pt x="13544" y="18159"/>
                    </a:lnTo>
                    <a:lnTo>
                      <a:pt x="13434" y="17927"/>
                    </a:lnTo>
                    <a:lnTo>
                      <a:pt x="13291" y="17715"/>
                    </a:lnTo>
                    <a:lnTo>
                      <a:pt x="13181" y="17475"/>
                    </a:lnTo>
                    <a:lnTo>
                      <a:pt x="13070" y="17231"/>
                    </a:lnTo>
                    <a:lnTo>
                      <a:pt x="12958" y="16983"/>
                    </a:lnTo>
                    <a:lnTo>
                      <a:pt x="12847" y="16732"/>
                    </a:lnTo>
                    <a:lnTo>
                      <a:pt x="12704" y="16503"/>
                    </a:lnTo>
                    <a:lnTo>
                      <a:pt x="12480" y="15986"/>
                    </a:lnTo>
                    <a:lnTo>
                      <a:pt x="12368" y="15724"/>
                    </a:lnTo>
                    <a:lnTo>
                      <a:pt x="12257" y="15482"/>
                    </a:lnTo>
                    <a:lnTo>
                      <a:pt x="12147" y="15252"/>
                    </a:lnTo>
                    <a:lnTo>
                      <a:pt x="12006" y="15058"/>
                    </a:lnTo>
                    <a:lnTo>
                      <a:pt x="11897" y="14853"/>
                    </a:lnTo>
                    <a:lnTo>
                      <a:pt x="11788" y="14661"/>
                    </a:lnTo>
                    <a:lnTo>
                      <a:pt x="11649" y="14506"/>
                    </a:lnTo>
                    <a:lnTo>
                      <a:pt x="11542" y="14340"/>
                    </a:lnTo>
                    <a:lnTo>
                      <a:pt x="11404" y="14211"/>
                    </a:lnTo>
                    <a:lnTo>
                      <a:pt x="11266" y="14095"/>
                    </a:lnTo>
                    <a:lnTo>
                      <a:pt x="11161" y="13968"/>
                    </a:lnTo>
                    <a:lnTo>
                      <a:pt x="11025" y="13879"/>
                    </a:lnTo>
                    <a:lnTo>
                      <a:pt x="10890" y="13803"/>
                    </a:lnTo>
                    <a:lnTo>
                      <a:pt x="10787" y="13716"/>
                    </a:lnTo>
                    <a:lnTo>
                      <a:pt x="10653" y="13668"/>
                    </a:lnTo>
                    <a:lnTo>
                      <a:pt x="10520" y="13633"/>
                    </a:lnTo>
                    <a:lnTo>
                      <a:pt x="10387" y="13612"/>
                    </a:lnTo>
                    <a:lnTo>
                      <a:pt x="10256" y="13605"/>
                    </a:lnTo>
                    <a:lnTo>
                      <a:pt x="10125" y="13612"/>
                    </a:lnTo>
                    <a:lnTo>
                      <a:pt x="9994" y="13633"/>
                    </a:lnTo>
                    <a:lnTo>
                      <a:pt x="9865" y="13669"/>
                    </a:lnTo>
                    <a:lnTo>
                      <a:pt x="9735" y="13702"/>
                    </a:lnTo>
                    <a:lnTo>
                      <a:pt x="9606" y="13742"/>
                    </a:lnTo>
                    <a:lnTo>
                      <a:pt x="9476" y="13789"/>
                    </a:lnTo>
                    <a:lnTo>
                      <a:pt x="9348" y="13840"/>
                    </a:lnTo>
                    <a:lnTo>
                      <a:pt x="9219" y="13894"/>
                    </a:lnTo>
                    <a:lnTo>
                      <a:pt x="9090" y="13951"/>
                    </a:lnTo>
                    <a:lnTo>
                      <a:pt x="8833" y="14068"/>
                    </a:lnTo>
                    <a:lnTo>
                      <a:pt x="8705" y="14125"/>
                    </a:lnTo>
                    <a:lnTo>
                      <a:pt x="8576" y="14180"/>
                    </a:lnTo>
                    <a:lnTo>
                      <a:pt x="8447" y="14231"/>
                    </a:lnTo>
                    <a:lnTo>
                      <a:pt x="8318" y="14277"/>
                    </a:lnTo>
                    <a:lnTo>
                      <a:pt x="8189" y="14317"/>
                    </a:lnTo>
                    <a:lnTo>
                      <a:pt x="8059" y="14350"/>
                    </a:lnTo>
                    <a:lnTo>
                      <a:pt x="7930" y="14384"/>
                    </a:lnTo>
                    <a:lnTo>
                      <a:pt x="7800" y="14418"/>
                    </a:lnTo>
                    <a:lnTo>
                      <a:pt x="7670" y="14450"/>
                    </a:lnTo>
                    <a:lnTo>
                      <a:pt x="7540" y="14480"/>
                    </a:lnTo>
                    <a:lnTo>
                      <a:pt x="7410" y="14509"/>
                    </a:lnTo>
                    <a:lnTo>
                      <a:pt x="7280" y="14536"/>
                    </a:lnTo>
                    <a:lnTo>
                      <a:pt x="7150" y="14559"/>
                    </a:lnTo>
                    <a:lnTo>
                      <a:pt x="7020" y="14580"/>
                    </a:lnTo>
                    <a:lnTo>
                      <a:pt x="6889" y="14597"/>
                    </a:lnTo>
                    <a:lnTo>
                      <a:pt x="6758" y="14611"/>
                    </a:lnTo>
                    <a:lnTo>
                      <a:pt x="6627" y="14621"/>
                    </a:lnTo>
                    <a:lnTo>
                      <a:pt x="6496" y="14625"/>
                    </a:lnTo>
                    <a:lnTo>
                      <a:pt x="6396" y="14601"/>
                    </a:lnTo>
                    <a:lnTo>
                      <a:pt x="6265" y="14596"/>
                    </a:lnTo>
                    <a:lnTo>
                      <a:pt x="6133" y="14585"/>
                    </a:lnTo>
                    <a:lnTo>
                      <a:pt x="6000" y="14568"/>
                    </a:lnTo>
                    <a:lnTo>
                      <a:pt x="5868" y="14545"/>
                    </a:lnTo>
                    <a:lnTo>
                      <a:pt x="5735" y="14515"/>
                    </a:lnTo>
                    <a:lnTo>
                      <a:pt x="5601" y="14478"/>
                    </a:lnTo>
                    <a:lnTo>
                      <a:pt x="5468" y="14433"/>
                    </a:lnTo>
                    <a:lnTo>
                      <a:pt x="5365" y="14356"/>
                    </a:lnTo>
                    <a:lnTo>
                      <a:pt x="5231" y="14295"/>
                    </a:lnTo>
                    <a:lnTo>
                      <a:pt x="5096" y="14226"/>
                    </a:lnTo>
                    <a:lnTo>
                      <a:pt x="4960" y="14147"/>
                    </a:lnTo>
                    <a:lnTo>
                      <a:pt x="4824" y="14059"/>
                    </a:lnTo>
                    <a:lnTo>
                      <a:pt x="4583" y="13842"/>
                    </a:lnTo>
                    <a:lnTo>
                      <a:pt x="4446" y="13739"/>
                    </a:lnTo>
                    <a:lnTo>
                      <a:pt x="4341" y="13604"/>
                    </a:lnTo>
                    <a:lnTo>
                      <a:pt x="4203" y="13486"/>
                    </a:lnTo>
                    <a:lnTo>
                      <a:pt x="4097" y="13335"/>
                    </a:lnTo>
                    <a:lnTo>
                      <a:pt x="3959" y="13201"/>
                    </a:lnTo>
                    <a:lnTo>
                      <a:pt x="3852" y="13036"/>
                    </a:lnTo>
                    <a:lnTo>
                      <a:pt x="3713" y="12887"/>
                    </a:lnTo>
                    <a:lnTo>
                      <a:pt x="3605" y="12706"/>
                    </a:lnTo>
                    <a:lnTo>
                      <a:pt x="3497" y="12518"/>
                    </a:lnTo>
                    <a:lnTo>
                      <a:pt x="3357" y="12347"/>
                    </a:lnTo>
                    <a:lnTo>
                      <a:pt x="3248" y="12145"/>
                    </a:lnTo>
                    <a:lnTo>
                      <a:pt x="3138" y="11935"/>
                    </a:lnTo>
                    <a:lnTo>
                      <a:pt x="3029" y="11719"/>
                    </a:lnTo>
                    <a:lnTo>
                      <a:pt x="2919" y="11495"/>
                    </a:lnTo>
                    <a:lnTo>
                      <a:pt x="2777" y="11290"/>
                    </a:lnTo>
                    <a:lnTo>
                      <a:pt x="2666" y="11053"/>
                    </a:lnTo>
                    <a:lnTo>
                      <a:pt x="2555" y="10809"/>
                    </a:lnTo>
                    <a:lnTo>
                      <a:pt x="2475" y="10534"/>
                    </a:lnTo>
                    <a:lnTo>
                      <a:pt x="2364" y="10278"/>
                    </a:lnTo>
                    <a:lnTo>
                      <a:pt x="2252" y="10015"/>
                    </a:lnTo>
                    <a:lnTo>
                      <a:pt x="2139" y="9745"/>
                    </a:lnTo>
                    <a:lnTo>
                      <a:pt x="2027" y="9469"/>
                    </a:lnTo>
                    <a:lnTo>
                      <a:pt x="1945" y="9163"/>
                    </a:lnTo>
                    <a:lnTo>
                      <a:pt x="1832" y="8875"/>
                    </a:lnTo>
                    <a:lnTo>
                      <a:pt x="1719" y="8581"/>
                    </a:lnTo>
                    <a:lnTo>
                      <a:pt x="1636" y="8257"/>
                    </a:lnTo>
                    <a:lnTo>
                      <a:pt x="1554" y="7927"/>
                    </a:lnTo>
                    <a:lnTo>
                      <a:pt x="1439" y="7615"/>
                    </a:lnTo>
                    <a:lnTo>
                      <a:pt x="1356" y="7273"/>
                    </a:lnTo>
                    <a:lnTo>
                      <a:pt x="1241" y="6950"/>
                    </a:lnTo>
                    <a:lnTo>
                      <a:pt x="1073" y="6239"/>
                    </a:lnTo>
                    <a:lnTo>
                      <a:pt x="904" y="5507"/>
                    </a:lnTo>
                    <a:lnTo>
                      <a:pt x="735" y="4753"/>
                    </a:lnTo>
                    <a:lnTo>
                      <a:pt x="478" y="3586"/>
                    </a:lnTo>
                    <a:lnTo>
                      <a:pt x="423" y="3150"/>
                    </a:lnTo>
                    <a:lnTo>
                      <a:pt x="249" y="2320"/>
                    </a:lnTo>
                    <a:lnTo>
                      <a:pt x="193" y="1877"/>
                    </a:lnTo>
                    <a:lnTo>
                      <a:pt x="106" y="1455"/>
                    </a:lnTo>
                    <a:lnTo>
                      <a:pt x="50" y="1006"/>
                    </a:lnTo>
                    <a:lnTo>
                      <a:pt x="0" y="665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67" name="Shape 367"/>
              <p:cNvSpPr/>
              <p:nvPr/>
            </p:nvSpPr>
            <p:spPr>
              <a:xfrm>
                <a:off x="0" y="6787"/>
                <a:ext cx="12700" cy="12860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1493"/>
                    </a:moveTo>
                    <a:lnTo>
                      <a:pt x="20171" y="0"/>
                    </a:lnTo>
                    <a:lnTo>
                      <a:pt x="21600" y="21600"/>
                    </a:lnTo>
                    <a:lnTo>
                      <a:pt x="0" y="21493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</p:grpSp>
      </p:grpSp>
      <p:grpSp>
        <p:nvGrpSpPr>
          <p:cNvPr id="378" name="Group 378"/>
          <p:cNvGrpSpPr/>
          <p:nvPr/>
        </p:nvGrpSpPr>
        <p:grpSpPr>
          <a:xfrm>
            <a:off x="8767837" y="5499081"/>
            <a:ext cx="9523690" cy="4789536"/>
            <a:chOff x="0" y="0"/>
            <a:chExt cx="9523688" cy="4789535"/>
          </a:xfrm>
        </p:grpSpPr>
        <p:grpSp>
          <p:nvGrpSpPr>
            <p:cNvPr id="372" name="Group 372"/>
            <p:cNvGrpSpPr/>
            <p:nvPr/>
          </p:nvGrpSpPr>
          <p:grpSpPr>
            <a:xfrm>
              <a:off x="1890767" y="0"/>
              <a:ext cx="7632922" cy="4789536"/>
              <a:chOff x="0" y="0"/>
              <a:chExt cx="7632920" cy="4789535"/>
            </a:xfrm>
          </p:grpSpPr>
          <p:sp>
            <p:nvSpPr>
              <p:cNvPr id="370" name="Shape 370"/>
              <p:cNvSpPr/>
              <p:nvPr/>
            </p:nvSpPr>
            <p:spPr>
              <a:xfrm>
                <a:off x="0" y="0"/>
                <a:ext cx="7632921" cy="478953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92" y="15208"/>
                    </a:moveTo>
                    <a:lnTo>
                      <a:pt x="783" y="12741"/>
                    </a:lnTo>
                    <a:lnTo>
                      <a:pt x="911" y="12526"/>
                    </a:lnTo>
                    <a:lnTo>
                      <a:pt x="941" y="12403"/>
                    </a:lnTo>
                    <a:lnTo>
                      <a:pt x="1066" y="12204"/>
                    </a:lnTo>
                    <a:lnTo>
                      <a:pt x="1093" y="12087"/>
                    </a:lnTo>
                    <a:lnTo>
                      <a:pt x="1215" y="11902"/>
                    </a:lnTo>
                    <a:lnTo>
                      <a:pt x="1334" y="11727"/>
                    </a:lnTo>
                    <a:lnTo>
                      <a:pt x="1451" y="11559"/>
                    </a:lnTo>
                    <a:lnTo>
                      <a:pt x="1566" y="11400"/>
                    </a:lnTo>
                    <a:lnTo>
                      <a:pt x="1656" y="11344"/>
                    </a:lnTo>
                    <a:lnTo>
                      <a:pt x="1713" y="11269"/>
                    </a:lnTo>
                    <a:lnTo>
                      <a:pt x="1769" y="11195"/>
                    </a:lnTo>
                    <a:lnTo>
                      <a:pt x="1824" y="11124"/>
                    </a:lnTo>
                    <a:lnTo>
                      <a:pt x="1913" y="11075"/>
                    </a:lnTo>
                    <a:lnTo>
                      <a:pt x="1968" y="11006"/>
                    </a:lnTo>
                    <a:lnTo>
                      <a:pt x="2056" y="10960"/>
                    </a:lnTo>
                    <a:lnTo>
                      <a:pt x="2110" y="10895"/>
                    </a:lnTo>
                    <a:lnTo>
                      <a:pt x="2197" y="10852"/>
                    </a:lnTo>
                    <a:lnTo>
                      <a:pt x="2284" y="10810"/>
                    </a:lnTo>
                    <a:lnTo>
                      <a:pt x="2337" y="10749"/>
                    </a:lnTo>
                    <a:lnTo>
                      <a:pt x="2424" y="10709"/>
                    </a:lnTo>
                    <a:lnTo>
                      <a:pt x="2596" y="10634"/>
                    </a:lnTo>
                    <a:lnTo>
                      <a:pt x="2766" y="10564"/>
                    </a:lnTo>
                    <a:lnTo>
                      <a:pt x="2936" y="10497"/>
                    </a:lnTo>
                    <a:lnTo>
                      <a:pt x="3105" y="10433"/>
                    </a:lnTo>
                    <a:lnTo>
                      <a:pt x="3274" y="10373"/>
                    </a:lnTo>
                    <a:lnTo>
                      <a:pt x="3441" y="10315"/>
                    </a:lnTo>
                    <a:lnTo>
                      <a:pt x="3559" y="10308"/>
                    </a:lnTo>
                    <a:lnTo>
                      <a:pt x="3726" y="10253"/>
                    </a:lnTo>
                    <a:lnTo>
                      <a:pt x="3843" y="10246"/>
                    </a:lnTo>
                    <a:lnTo>
                      <a:pt x="3926" y="10220"/>
                    </a:lnTo>
                    <a:lnTo>
                      <a:pt x="4043" y="10214"/>
                    </a:lnTo>
                    <a:lnTo>
                      <a:pt x="4126" y="10188"/>
                    </a:lnTo>
                    <a:lnTo>
                      <a:pt x="4243" y="10182"/>
                    </a:lnTo>
                    <a:lnTo>
                      <a:pt x="4326" y="10156"/>
                    </a:lnTo>
                    <a:lnTo>
                      <a:pt x="4559" y="10145"/>
                    </a:lnTo>
                    <a:lnTo>
                      <a:pt x="4642" y="10119"/>
                    </a:lnTo>
                    <a:lnTo>
                      <a:pt x="4759" y="10113"/>
                    </a:lnTo>
                    <a:lnTo>
                      <a:pt x="4993" y="10101"/>
                    </a:lnTo>
                    <a:lnTo>
                      <a:pt x="5110" y="10094"/>
                    </a:lnTo>
                    <a:lnTo>
                      <a:pt x="5227" y="10087"/>
                    </a:lnTo>
                    <a:lnTo>
                      <a:pt x="5311" y="10059"/>
                    </a:lnTo>
                    <a:lnTo>
                      <a:pt x="5428" y="10051"/>
                    </a:lnTo>
                    <a:lnTo>
                      <a:pt x="5545" y="10043"/>
                    </a:lnTo>
                    <a:lnTo>
                      <a:pt x="6017" y="10002"/>
                    </a:lnTo>
                    <a:lnTo>
                      <a:pt x="6169" y="10010"/>
                    </a:lnTo>
                    <a:lnTo>
                      <a:pt x="6287" y="9997"/>
                    </a:lnTo>
                    <a:lnTo>
                      <a:pt x="6406" y="9983"/>
                    </a:lnTo>
                    <a:lnTo>
                      <a:pt x="6525" y="9968"/>
                    </a:lnTo>
                    <a:lnTo>
                      <a:pt x="6644" y="9952"/>
                    </a:lnTo>
                    <a:lnTo>
                      <a:pt x="6798" y="9955"/>
                    </a:lnTo>
                    <a:lnTo>
                      <a:pt x="6917" y="9937"/>
                    </a:lnTo>
                    <a:lnTo>
                      <a:pt x="7037" y="9917"/>
                    </a:lnTo>
                    <a:lnTo>
                      <a:pt x="7191" y="9916"/>
                    </a:lnTo>
                    <a:lnTo>
                      <a:pt x="7312" y="9894"/>
                    </a:lnTo>
                    <a:lnTo>
                      <a:pt x="7433" y="9870"/>
                    </a:lnTo>
                    <a:lnTo>
                      <a:pt x="7588" y="9865"/>
                    </a:lnTo>
                    <a:lnTo>
                      <a:pt x="7710" y="9838"/>
                    </a:lnTo>
                    <a:lnTo>
                      <a:pt x="7866" y="9830"/>
                    </a:lnTo>
                    <a:lnTo>
                      <a:pt x="7989" y="9800"/>
                    </a:lnTo>
                    <a:lnTo>
                      <a:pt x="8145" y="9789"/>
                    </a:lnTo>
                    <a:lnTo>
                      <a:pt x="8269" y="9756"/>
                    </a:lnTo>
                    <a:lnTo>
                      <a:pt x="8426" y="9741"/>
                    </a:lnTo>
                    <a:lnTo>
                      <a:pt x="8550" y="9704"/>
                    </a:lnTo>
                    <a:lnTo>
                      <a:pt x="8709" y="9685"/>
                    </a:lnTo>
                    <a:lnTo>
                      <a:pt x="8868" y="9664"/>
                    </a:lnTo>
                    <a:lnTo>
                      <a:pt x="8993" y="9621"/>
                    </a:lnTo>
                    <a:lnTo>
                      <a:pt x="9153" y="9596"/>
                    </a:lnTo>
                    <a:lnTo>
                      <a:pt x="9313" y="9569"/>
                    </a:lnTo>
                    <a:lnTo>
                      <a:pt x="9441" y="9520"/>
                    </a:lnTo>
                    <a:lnTo>
                      <a:pt x="9602" y="9488"/>
                    </a:lnTo>
                    <a:lnTo>
                      <a:pt x="9764" y="9455"/>
                    </a:lnTo>
                    <a:lnTo>
                      <a:pt x="9927" y="9418"/>
                    </a:lnTo>
                    <a:lnTo>
                      <a:pt x="10056" y="9359"/>
                    </a:lnTo>
                    <a:lnTo>
                      <a:pt x="10220" y="9318"/>
                    </a:lnTo>
                    <a:lnTo>
                      <a:pt x="10384" y="9275"/>
                    </a:lnTo>
                    <a:lnTo>
                      <a:pt x="10549" y="9228"/>
                    </a:lnTo>
                    <a:lnTo>
                      <a:pt x="10715" y="9179"/>
                    </a:lnTo>
                    <a:lnTo>
                      <a:pt x="10881" y="9128"/>
                    </a:lnTo>
                    <a:lnTo>
                      <a:pt x="11014" y="9053"/>
                    </a:lnTo>
                    <a:lnTo>
                      <a:pt x="11182" y="8996"/>
                    </a:lnTo>
                    <a:lnTo>
                      <a:pt x="11350" y="8935"/>
                    </a:lnTo>
                    <a:lnTo>
                      <a:pt x="11519" y="8872"/>
                    </a:lnTo>
                    <a:lnTo>
                      <a:pt x="11689" y="8806"/>
                    </a:lnTo>
                    <a:lnTo>
                      <a:pt x="11859" y="8737"/>
                    </a:lnTo>
                    <a:lnTo>
                      <a:pt x="12031" y="8664"/>
                    </a:lnTo>
                    <a:lnTo>
                      <a:pt x="12203" y="8589"/>
                    </a:lnTo>
                    <a:lnTo>
                      <a:pt x="12295" y="8525"/>
                    </a:lnTo>
                    <a:lnTo>
                      <a:pt x="12376" y="8507"/>
                    </a:lnTo>
                    <a:lnTo>
                      <a:pt x="12425" y="8465"/>
                    </a:lnTo>
                    <a:lnTo>
                      <a:pt x="12474" y="8419"/>
                    </a:lnTo>
                    <a:lnTo>
                      <a:pt x="12525" y="8369"/>
                    </a:lnTo>
                    <a:lnTo>
                      <a:pt x="12609" y="8336"/>
                    </a:lnTo>
                    <a:lnTo>
                      <a:pt x="12661" y="8279"/>
                    </a:lnTo>
                    <a:lnTo>
                      <a:pt x="12714" y="8219"/>
                    </a:lnTo>
                    <a:lnTo>
                      <a:pt x="12768" y="8155"/>
                    </a:lnTo>
                    <a:lnTo>
                      <a:pt x="12856" y="8108"/>
                    </a:lnTo>
                    <a:lnTo>
                      <a:pt x="12912" y="8037"/>
                    </a:lnTo>
                    <a:lnTo>
                      <a:pt x="12968" y="7963"/>
                    </a:lnTo>
                    <a:lnTo>
                      <a:pt x="13058" y="7907"/>
                    </a:lnTo>
                    <a:lnTo>
                      <a:pt x="13116" y="7827"/>
                    </a:lnTo>
                    <a:lnTo>
                      <a:pt x="13174" y="7744"/>
                    </a:lnTo>
                    <a:lnTo>
                      <a:pt x="13267" y="7678"/>
                    </a:lnTo>
                    <a:lnTo>
                      <a:pt x="13327" y="7590"/>
                    </a:lnTo>
                    <a:lnTo>
                      <a:pt x="13387" y="7498"/>
                    </a:lnTo>
                    <a:lnTo>
                      <a:pt x="13482" y="7425"/>
                    </a:lnTo>
                    <a:lnTo>
                      <a:pt x="13605" y="7229"/>
                    </a:lnTo>
                    <a:lnTo>
                      <a:pt x="13702" y="7148"/>
                    </a:lnTo>
                    <a:lnTo>
                      <a:pt x="13765" y="7045"/>
                    </a:lnTo>
                    <a:lnTo>
                      <a:pt x="13863" y="6959"/>
                    </a:lnTo>
                    <a:lnTo>
                      <a:pt x="13927" y="6851"/>
                    </a:lnTo>
                    <a:lnTo>
                      <a:pt x="14025" y="6761"/>
                    </a:lnTo>
                    <a:lnTo>
                      <a:pt x="14156" y="6535"/>
                    </a:lnTo>
                    <a:lnTo>
                      <a:pt x="14256" y="6440"/>
                    </a:lnTo>
                    <a:lnTo>
                      <a:pt x="14323" y="6322"/>
                    </a:lnTo>
                    <a:lnTo>
                      <a:pt x="14424" y="6223"/>
                    </a:lnTo>
                    <a:lnTo>
                      <a:pt x="14491" y="6102"/>
                    </a:lnTo>
                    <a:lnTo>
                      <a:pt x="14592" y="6000"/>
                    </a:lnTo>
                    <a:lnTo>
                      <a:pt x="14660" y="5876"/>
                    </a:lnTo>
                    <a:lnTo>
                      <a:pt x="15106" y="5300"/>
                    </a:lnTo>
                    <a:lnTo>
                      <a:pt x="15210" y="5190"/>
                    </a:lnTo>
                    <a:lnTo>
                      <a:pt x="15279" y="5059"/>
                    </a:lnTo>
                    <a:lnTo>
                      <a:pt x="15487" y="4835"/>
                    </a:lnTo>
                    <a:lnTo>
                      <a:pt x="15557" y="4701"/>
                    </a:lnTo>
                    <a:lnTo>
                      <a:pt x="15766" y="4474"/>
                    </a:lnTo>
                    <a:lnTo>
                      <a:pt x="15837" y="4339"/>
                    </a:lnTo>
                    <a:lnTo>
                      <a:pt x="16046" y="4109"/>
                    </a:lnTo>
                    <a:lnTo>
                      <a:pt x="16116" y="3974"/>
                    </a:lnTo>
                    <a:lnTo>
                      <a:pt x="16430" y="3629"/>
                    </a:lnTo>
                    <a:lnTo>
                      <a:pt x="16501" y="3494"/>
                    </a:lnTo>
                    <a:lnTo>
                      <a:pt x="16917" y="3039"/>
                    </a:lnTo>
                    <a:lnTo>
                      <a:pt x="16988" y="2906"/>
                    </a:lnTo>
                    <a:lnTo>
                      <a:pt x="17504" y="2356"/>
                    </a:lnTo>
                    <a:lnTo>
                      <a:pt x="17811" y="2039"/>
                    </a:lnTo>
                    <a:lnTo>
                      <a:pt x="18014" y="1834"/>
                    </a:lnTo>
                    <a:lnTo>
                      <a:pt x="18215" y="1635"/>
                    </a:lnTo>
                    <a:lnTo>
                      <a:pt x="18415" y="1443"/>
                    </a:lnTo>
                    <a:lnTo>
                      <a:pt x="18515" y="1349"/>
                    </a:lnTo>
                    <a:lnTo>
                      <a:pt x="18614" y="1258"/>
                    </a:lnTo>
                    <a:lnTo>
                      <a:pt x="18712" y="1168"/>
                    </a:lnTo>
                    <a:lnTo>
                      <a:pt x="18810" y="1081"/>
                    </a:lnTo>
                    <a:lnTo>
                      <a:pt x="18941" y="1016"/>
                    </a:lnTo>
                    <a:lnTo>
                      <a:pt x="19038" y="933"/>
                    </a:lnTo>
                    <a:lnTo>
                      <a:pt x="19134" y="852"/>
                    </a:lnTo>
                    <a:lnTo>
                      <a:pt x="19230" y="774"/>
                    </a:lnTo>
                    <a:lnTo>
                      <a:pt x="19325" y="698"/>
                    </a:lnTo>
                    <a:lnTo>
                      <a:pt x="19453" y="645"/>
                    </a:lnTo>
                    <a:lnTo>
                      <a:pt x="19547" y="575"/>
                    </a:lnTo>
                    <a:lnTo>
                      <a:pt x="19640" y="507"/>
                    </a:lnTo>
                    <a:lnTo>
                      <a:pt x="19732" y="441"/>
                    </a:lnTo>
                    <a:lnTo>
                      <a:pt x="19858" y="400"/>
                    </a:lnTo>
                    <a:lnTo>
                      <a:pt x="19949" y="340"/>
                    </a:lnTo>
                    <a:lnTo>
                      <a:pt x="20039" y="284"/>
                    </a:lnTo>
                    <a:lnTo>
                      <a:pt x="20162" y="252"/>
                    </a:lnTo>
                    <a:lnTo>
                      <a:pt x="20251" y="202"/>
                    </a:lnTo>
                    <a:lnTo>
                      <a:pt x="20373" y="176"/>
                    </a:lnTo>
                    <a:lnTo>
                      <a:pt x="20460" y="132"/>
                    </a:lnTo>
                    <a:lnTo>
                      <a:pt x="20580" y="113"/>
                    </a:lnTo>
                    <a:lnTo>
                      <a:pt x="20666" y="77"/>
                    </a:lnTo>
                    <a:lnTo>
                      <a:pt x="20751" y="44"/>
                    </a:lnTo>
                    <a:lnTo>
                      <a:pt x="20868" y="36"/>
                    </a:lnTo>
                    <a:lnTo>
                      <a:pt x="20985" y="31"/>
                    </a:lnTo>
                    <a:lnTo>
                      <a:pt x="21067" y="10"/>
                    </a:lnTo>
                    <a:lnTo>
                      <a:pt x="21181" y="13"/>
                    </a:lnTo>
                    <a:lnTo>
                      <a:pt x="21261" y="0"/>
                    </a:lnTo>
                    <a:lnTo>
                      <a:pt x="21374" y="11"/>
                    </a:lnTo>
                    <a:lnTo>
                      <a:pt x="21452" y="6"/>
                    </a:lnTo>
                    <a:lnTo>
                      <a:pt x="21563" y="26"/>
                    </a:lnTo>
                    <a:lnTo>
                      <a:pt x="21600" y="32"/>
                    </a:lnTo>
                    <a:lnTo>
                      <a:pt x="21590" y="21593"/>
                    </a:lnTo>
                    <a:lnTo>
                      <a:pt x="623" y="21600"/>
                    </a:lnTo>
                    <a:lnTo>
                      <a:pt x="600" y="21534"/>
                    </a:lnTo>
                    <a:lnTo>
                      <a:pt x="515" y="21245"/>
                    </a:lnTo>
                    <a:lnTo>
                      <a:pt x="433" y="20946"/>
                    </a:lnTo>
                    <a:lnTo>
                      <a:pt x="353" y="20637"/>
                    </a:lnTo>
                    <a:lnTo>
                      <a:pt x="276" y="20318"/>
                    </a:lnTo>
                    <a:lnTo>
                      <a:pt x="238" y="20155"/>
                    </a:lnTo>
                    <a:lnTo>
                      <a:pt x="201" y="19989"/>
                    </a:lnTo>
                    <a:lnTo>
                      <a:pt x="164" y="19821"/>
                    </a:lnTo>
                    <a:lnTo>
                      <a:pt x="162" y="19670"/>
                    </a:lnTo>
                    <a:lnTo>
                      <a:pt x="126" y="19497"/>
                    </a:lnTo>
                    <a:lnTo>
                      <a:pt x="92" y="19321"/>
                    </a:lnTo>
                    <a:lnTo>
                      <a:pt x="91" y="19163"/>
                    </a:lnTo>
                    <a:lnTo>
                      <a:pt x="57" y="18982"/>
                    </a:lnTo>
                    <a:lnTo>
                      <a:pt x="58" y="18818"/>
                    </a:lnTo>
                    <a:lnTo>
                      <a:pt x="26" y="18632"/>
                    </a:lnTo>
                    <a:lnTo>
                      <a:pt x="30" y="18292"/>
                    </a:lnTo>
                    <a:lnTo>
                      <a:pt x="0" y="18097"/>
                    </a:lnTo>
                    <a:lnTo>
                      <a:pt x="14" y="17559"/>
                    </a:lnTo>
                    <a:lnTo>
                      <a:pt x="33" y="16995"/>
                    </a:lnTo>
                    <a:lnTo>
                      <a:pt x="69" y="16205"/>
                    </a:lnTo>
                    <a:lnTo>
                      <a:pt x="113" y="16021"/>
                    </a:lnTo>
                    <a:lnTo>
                      <a:pt x="137" y="15597"/>
                    </a:lnTo>
                    <a:lnTo>
                      <a:pt x="182" y="15411"/>
                    </a:lnTo>
                    <a:lnTo>
                      <a:pt x="192" y="15208"/>
                    </a:lnTo>
                    <a:close/>
                  </a:path>
                </a:pathLst>
              </a:custGeom>
              <a:solidFill>
                <a:srgbClr val="B6CCB6">
                  <a:alpha val="21998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71" name="Shape 371"/>
              <p:cNvSpPr/>
              <p:nvPr/>
            </p:nvSpPr>
            <p:spPr>
              <a:xfrm>
                <a:off x="97832" y="2884036"/>
                <a:ext cx="156367" cy="40959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370" y="19353"/>
                    </a:moveTo>
                    <a:lnTo>
                      <a:pt x="18357" y="1365"/>
                    </a:lnTo>
                    <a:lnTo>
                      <a:pt x="21600" y="0"/>
                    </a:lnTo>
                    <a:lnTo>
                      <a:pt x="0" y="21600"/>
                    </a:lnTo>
                    <a:lnTo>
                      <a:pt x="370" y="19353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</p:grpSp>
        <p:grpSp>
          <p:nvGrpSpPr>
            <p:cNvPr id="377" name="Group 377"/>
            <p:cNvGrpSpPr/>
            <p:nvPr/>
          </p:nvGrpSpPr>
          <p:grpSpPr>
            <a:xfrm>
              <a:off x="0" y="2539771"/>
              <a:ext cx="8490328" cy="2248149"/>
              <a:chOff x="0" y="0"/>
              <a:chExt cx="8490327" cy="2248148"/>
            </a:xfrm>
          </p:grpSpPr>
          <p:sp>
            <p:nvSpPr>
              <p:cNvPr id="373" name="Shape 373"/>
              <p:cNvSpPr/>
              <p:nvPr/>
            </p:nvSpPr>
            <p:spPr>
              <a:xfrm>
                <a:off x="12340" y="0"/>
                <a:ext cx="8477988" cy="224814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54" y="17618"/>
                    </a:moveTo>
                    <a:lnTo>
                      <a:pt x="0" y="15661"/>
                    </a:lnTo>
                    <a:lnTo>
                      <a:pt x="58" y="14229"/>
                    </a:lnTo>
                    <a:lnTo>
                      <a:pt x="110" y="13747"/>
                    </a:lnTo>
                    <a:lnTo>
                      <a:pt x="150" y="12819"/>
                    </a:lnTo>
                    <a:lnTo>
                      <a:pt x="202" y="12350"/>
                    </a:lnTo>
                    <a:lnTo>
                      <a:pt x="222" y="11899"/>
                    </a:lnTo>
                    <a:lnTo>
                      <a:pt x="434" y="10122"/>
                    </a:lnTo>
                    <a:lnTo>
                      <a:pt x="487" y="9702"/>
                    </a:lnTo>
                    <a:lnTo>
                      <a:pt x="574" y="9298"/>
                    </a:lnTo>
                    <a:lnTo>
                      <a:pt x="629" y="8934"/>
                    </a:lnTo>
                    <a:lnTo>
                      <a:pt x="717" y="8588"/>
                    </a:lnTo>
                    <a:lnTo>
                      <a:pt x="806" y="8273"/>
                    </a:lnTo>
                    <a:lnTo>
                      <a:pt x="895" y="7989"/>
                    </a:lnTo>
                    <a:lnTo>
                      <a:pt x="1018" y="7727"/>
                    </a:lnTo>
                    <a:lnTo>
                      <a:pt x="1110" y="7512"/>
                    </a:lnTo>
                    <a:lnTo>
                      <a:pt x="1235" y="7320"/>
                    </a:lnTo>
                    <a:lnTo>
                      <a:pt x="1329" y="7177"/>
                    </a:lnTo>
                    <a:lnTo>
                      <a:pt x="1455" y="7059"/>
                    </a:lnTo>
                    <a:lnTo>
                      <a:pt x="1583" y="6980"/>
                    </a:lnTo>
                    <a:lnTo>
                      <a:pt x="1712" y="6942"/>
                    </a:lnTo>
                    <a:lnTo>
                      <a:pt x="1842" y="6921"/>
                    </a:lnTo>
                    <a:lnTo>
                      <a:pt x="1972" y="6909"/>
                    </a:lnTo>
                    <a:lnTo>
                      <a:pt x="2102" y="6904"/>
                    </a:lnTo>
                    <a:lnTo>
                      <a:pt x="2232" y="6907"/>
                    </a:lnTo>
                    <a:lnTo>
                      <a:pt x="2362" y="6917"/>
                    </a:lnTo>
                    <a:lnTo>
                      <a:pt x="2493" y="6935"/>
                    </a:lnTo>
                    <a:lnTo>
                      <a:pt x="2624" y="6960"/>
                    </a:lnTo>
                    <a:lnTo>
                      <a:pt x="2755" y="6994"/>
                    </a:lnTo>
                    <a:lnTo>
                      <a:pt x="2886" y="7034"/>
                    </a:lnTo>
                    <a:lnTo>
                      <a:pt x="3018" y="7083"/>
                    </a:lnTo>
                    <a:lnTo>
                      <a:pt x="3149" y="7139"/>
                    </a:lnTo>
                    <a:lnTo>
                      <a:pt x="3249" y="7215"/>
                    </a:lnTo>
                    <a:lnTo>
                      <a:pt x="3381" y="7287"/>
                    </a:lnTo>
                    <a:lnTo>
                      <a:pt x="3513" y="7366"/>
                    </a:lnTo>
                    <a:lnTo>
                      <a:pt x="3646" y="7452"/>
                    </a:lnTo>
                    <a:lnTo>
                      <a:pt x="3778" y="7547"/>
                    </a:lnTo>
                    <a:lnTo>
                      <a:pt x="3911" y="7630"/>
                    </a:lnTo>
                    <a:lnTo>
                      <a:pt x="4011" y="7721"/>
                    </a:lnTo>
                    <a:lnTo>
                      <a:pt x="4143" y="7795"/>
                    </a:lnTo>
                    <a:lnTo>
                      <a:pt x="4275" y="7865"/>
                    </a:lnTo>
                    <a:lnTo>
                      <a:pt x="4407" y="7930"/>
                    </a:lnTo>
                    <a:lnTo>
                      <a:pt x="4539" y="7991"/>
                    </a:lnTo>
                    <a:lnTo>
                      <a:pt x="4638" y="8061"/>
                    </a:lnTo>
                    <a:lnTo>
                      <a:pt x="4770" y="8113"/>
                    </a:lnTo>
                    <a:lnTo>
                      <a:pt x="4901" y="8161"/>
                    </a:lnTo>
                    <a:lnTo>
                      <a:pt x="5033" y="8204"/>
                    </a:lnTo>
                    <a:lnTo>
                      <a:pt x="5164" y="8243"/>
                    </a:lnTo>
                    <a:lnTo>
                      <a:pt x="5295" y="8278"/>
                    </a:lnTo>
                    <a:lnTo>
                      <a:pt x="5394" y="8320"/>
                    </a:lnTo>
                    <a:lnTo>
                      <a:pt x="5524" y="8346"/>
                    </a:lnTo>
                    <a:lnTo>
                      <a:pt x="5655" y="8367"/>
                    </a:lnTo>
                    <a:lnTo>
                      <a:pt x="5786" y="8384"/>
                    </a:lnTo>
                    <a:lnTo>
                      <a:pt x="5916" y="8396"/>
                    </a:lnTo>
                    <a:lnTo>
                      <a:pt x="6047" y="8403"/>
                    </a:lnTo>
                    <a:lnTo>
                      <a:pt x="6177" y="8407"/>
                    </a:lnTo>
                    <a:lnTo>
                      <a:pt x="6307" y="8405"/>
                    </a:lnTo>
                    <a:lnTo>
                      <a:pt x="6437" y="8399"/>
                    </a:lnTo>
                    <a:lnTo>
                      <a:pt x="6567" y="8389"/>
                    </a:lnTo>
                    <a:lnTo>
                      <a:pt x="6696" y="8374"/>
                    </a:lnTo>
                    <a:lnTo>
                      <a:pt x="6794" y="8367"/>
                    </a:lnTo>
                    <a:lnTo>
                      <a:pt x="6923" y="8343"/>
                    </a:lnTo>
                    <a:lnTo>
                      <a:pt x="7052" y="8315"/>
                    </a:lnTo>
                    <a:lnTo>
                      <a:pt x="7182" y="8282"/>
                    </a:lnTo>
                    <a:lnTo>
                      <a:pt x="7311" y="8244"/>
                    </a:lnTo>
                    <a:lnTo>
                      <a:pt x="7440" y="8202"/>
                    </a:lnTo>
                    <a:lnTo>
                      <a:pt x="7569" y="8155"/>
                    </a:lnTo>
                    <a:lnTo>
                      <a:pt x="7697" y="8103"/>
                    </a:lnTo>
                    <a:lnTo>
                      <a:pt x="7826" y="8047"/>
                    </a:lnTo>
                    <a:lnTo>
                      <a:pt x="7954" y="7987"/>
                    </a:lnTo>
                    <a:lnTo>
                      <a:pt x="8082" y="7909"/>
                    </a:lnTo>
                    <a:lnTo>
                      <a:pt x="8210" y="7820"/>
                    </a:lnTo>
                    <a:lnTo>
                      <a:pt x="8337" y="7720"/>
                    </a:lnTo>
                    <a:lnTo>
                      <a:pt x="8464" y="7607"/>
                    </a:lnTo>
                    <a:lnTo>
                      <a:pt x="8591" y="7484"/>
                    </a:lnTo>
                    <a:lnTo>
                      <a:pt x="8718" y="7348"/>
                    </a:lnTo>
                    <a:lnTo>
                      <a:pt x="8844" y="7201"/>
                    </a:lnTo>
                    <a:lnTo>
                      <a:pt x="8969" y="7043"/>
                    </a:lnTo>
                    <a:lnTo>
                      <a:pt x="9063" y="6885"/>
                    </a:lnTo>
                    <a:lnTo>
                      <a:pt x="9188" y="6704"/>
                    </a:lnTo>
                    <a:lnTo>
                      <a:pt x="9313" y="6510"/>
                    </a:lnTo>
                    <a:lnTo>
                      <a:pt x="9437" y="6306"/>
                    </a:lnTo>
                    <a:lnTo>
                      <a:pt x="9561" y="6089"/>
                    </a:lnTo>
                    <a:lnTo>
                      <a:pt x="9686" y="5899"/>
                    </a:lnTo>
                    <a:lnTo>
                      <a:pt x="9779" y="5721"/>
                    </a:lnTo>
                    <a:lnTo>
                      <a:pt x="9904" y="5530"/>
                    </a:lnTo>
                    <a:lnTo>
                      <a:pt x="10029" y="5339"/>
                    </a:lnTo>
                    <a:lnTo>
                      <a:pt x="10153" y="5147"/>
                    </a:lnTo>
                    <a:lnTo>
                      <a:pt x="10246" y="4967"/>
                    </a:lnTo>
                    <a:lnTo>
                      <a:pt x="10371" y="4773"/>
                    </a:lnTo>
                    <a:lnTo>
                      <a:pt x="10496" y="4580"/>
                    </a:lnTo>
                    <a:lnTo>
                      <a:pt x="10620" y="4385"/>
                    </a:lnTo>
                    <a:lnTo>
                      <a:pt x="10713" y="4203"/>
                    </a:lnTo>
                    <a:lnTo>
                      <a:pt x="10838" y="4007"/>
                    </a:lnTo>
                    <a:lnTo>
                      <a:pt x="10963" y="3811"/>
                    </a:lnTo>
                    <a:lnTo>
                      <a:pt x="11087" y="3614"/>
                    </a:lnTo>
                    <a:lnTo>
                      <a:pt x="11180" y="3429"/>
                    </a:lnTo>
                    <a:lnTo>
                      <a:pt x="11304" y="3231"/>
                    </a:lnTo>
                    <a:lnTo>
                      <a:pt x="11429" y="3032"/>
                    </a:lnTo>
                    <a:lnTo>
                      <a:pt x="11554" y="2832"/>
                    </a:lnTo>
                    <a:lnTo>
                      <a:pt x="11646" y="2645"/>
                    </a:lnTo>
                    <a:lnTo>
                      <a:pt x="11771" y="2443"/>
                    </a:lnTo>
                    <a:lnTo>
                      <a:pt x="11895" y="2241"/>
                    </a:lnTo>
                    <a:lnTo>
                      <a:pt x="12020" y="2039"/>
                    </a:lnTo>
                    <a:lnTo>
                      <a:pt x="12112" y="1847"/>
                    </a:lnTo>
                    <a:lnTo>
                      <a:pt x="12237" y="1643"/>
                    </a:lnTo>
                    <a:lnTo>
                      <a:pt x="12361" y="1438"/>
                    </a:lnTo>
                    <a:lnTo>
                      <a:pt x="12454" y="1244"/>
                    </a:lnTo>
                    <a:lnTo>
                      <a:pt x="12578" y="1037"/>
                    </a:lnTo>
                    <a:lnTo>
                      <a:pt x="12703" y="848"/>
                    </a:lnTo>
                    <a:lnTo>
                      <a:pt x="12828" y="679"/>
                    </a:lnTo>
                    <a:lnTo>
                      <a:pt x="12954" y="528"/>
                    </a:lnTo>
                    <a:lnTo>
                      <a:pt x="13081" y="395"/>
                    </a:lnTo>
                    <a:lnTo>
                      <a:pt x="13208" y="281"/>
                    </a:lnTo>
                    <a:lnTo>
                      <a:pt x="13303" y="198"/>
                    </a:lnTo>
                    <a:lnTo>
                      <a:pt x="13431" y="120"/>
                    </a:lnTo>
                    <a:lnTo>
                      <a:pt x="13560" y="60"/>
                    </a:lnTo>
                    <a:lnTo>
                      <a:pt x="13656" y="31"/>
                    </a:lnTo>
                    <a:lnTo>
                      <a:pt x="13786" y="7"/>
                    </a:lnTo>
                    <a:lnTo>
                      <a:pt x="13916" y="0"/>
                    </a:lnTo>
                    <a:lnTo>
                      <a:pt x="14014" y="23"/>
                    </a:lnTo>
                    <a:lnTo>
                      <a:pt x="14145" y="52"/>
                    </a:lnTo>
                    <a:lnTo>
                      <a:pt x="14244" y="110"/>
                    </a:lnTo>
                    <a:lnTo>
                      <a:pt x="14376" y="172"/>
                    </a:lnTo>
                    <a:lnTo>
                      <a:pt x="14476" y="264"/>
                    </a:lnTo>
                    <a:lnTo>
                      <a:pt x="14609" y="361"/>
                    </a:lnTo>
                    <a:lnTo>
                      <a:pt x="14710" y="486"/>
                    </a:lnTo>
                    <a:lnTo>
                      <a:pt x="14843" y="616"/>
                    </a:lnTo>
                    <a:lnTo>
                      <a:pt x="14945" y="775"/>
                    </a:lnTo>
                    <a:lnTo>
                      <a:pt x="15080" y="937"/>
                    </a:lnTo>
                    <a:lnTo>
                      <a:pt x="15183" y="1128"/>
                    </a:lnTo>
                    <a:lnTo>
                      <a:pt x="15286" y="1336"/>
                    </a:lnTo>
                    <a:lnTo>
                      <a:pt x="15422" y="1546"/>
                    </a:lnTo>
                    <a:lnTo>
                      <a:pt x="15526" y="1785"/>
                    </a:lnTo>
                    <a:lnTo>
                      <a:pt x="15735" y="2270"/>
                    </a:lnTo>
                    <a:lnTo>
                      <a:pt x="15839" y="2516"/>
                    </a:lnTo>
                    <a:lnTo>
                      <a:pt x="15943" y="2766"/>
                    </a:lnTo>
                    <a:lnTo>
                      <a:pt x="16048" y="3020"/>
                    </a:lnTo>
                    <a:lnTo>
                      <a:pt x="16153" y="3282"/>
                    </a:lnTo>
                    <a:lnTo>
                      <a:pt x="17099" y="5755"/>
                    </a:lnTo>
                    <a:lnTo>
                      <a:pt x="17657" y="7117"/>
                    </a:lnTo>
                    <a:lnTo>
                      <a:pt x="18393" y="9041"/>
                    </a:lnTo>
                    <a:lnTo>
                      <a:pt x="18709" y="9901"/>
                    </a:lnTo>
                    <a:lnTo>
                      <a:pt x="18920" y="10483"/>
                    </a:lnTo>
                    <a:lnTo>
                      <a:pt x="19132" y="11075"/>
                    </a:lnTo>
                    <a:lnTo>
                      <a:pt x="19343" y="11679"/>
                    </a:lnTo>
                    <a:lnTo>
                      <a:pt x="19449" y="11985"/>
                    </a:lnTo>
                    <a:lnTo>
                      <a:pt x="19555" y="12295"/>
                    </a:lnTo>
                    <a:lnTo>
                      <a:pt x="19662" y="12608"/>
                    </a:lnTo>
                    <a:lnTo>
                      <a:pt x="19736" y="12938"/>
                    </a:lnTo>
                    <a:lnTo>
                      <a:pt x="19842" y="13260"/>
                    </a:lnTo>
                    <a:lnTo>
                      <a:pt x="19949" y="13586"/>
                    </a:lnTo>
                    <a:lnTo>
                      <a:pt x="20055" y="13916"/>
                    </a:lnTo>
                    <a:lnTo>
                      <a:pt x="20130" y="14264"/>
                    </a:lnTo>
                    <a:lnTo>
                      <a:pt x="20237" y="14605"/>
                    </a:lnTo>
                    <a:lnTo>
                      <a:pt x="20312" y="14963"/>
                    </a:lnTo>
                    <a:lnTo>
                      <a:pt x="20419" y="15314"/>
                    </a:lnTo>
                    <a:lnTo>
                      <a:pt x="20570" y="16058"/>
                    </a:lnTo>
                    <a:lnTo>
                      <a:pt x="20677" y="16427"/>
                    </a:lnTo>
                    <a:lnTo>
                      <a:pt x="20753" y="16815"/>
                    </a:lnTo>
                    <a:lnTo>
                      <a:pt x="20905" y="17610"/>
                    </a:lnTo>
                    <a:lnTo>
                      <a:pt x="20981" y="17998"/>
                    </a:lnTo>
                    <a:lnTo>
                      <a:pt x="21360" y="19979"/>
                    </a:lnTo>
                    <a:lnTo>
                      <a:pt x="21404" y="20395"/>
                    </a:lnTo>
                    <a:lnTo>
                      <a:pt x="21557" y="21208"/>
                    </a:lnTo>
                    <a:lnTo>
                      <a:pt x="21600" y="21600"/>
                    </a:lnTo>
                    <a:lnTo>
                      <a:pt x="21502" y="21600"/>
                    </a:lnTo>
                    <a:lnTo>
                      <a:pt x="21502" y="21594"/>
                    </a:lnTo>
                    <a:lnTo>
                      <a:pt x="21425" y="21164"/>
                    </a:lnTo>
                    <a:lnTo>
                      <a:pt x="21349" y="20745"/>
                    </a:lnTo>
                    <a:lnTo>
                      <a:pt x="21305" y="20316"/>
                    </a:lnTo>
                    <a:lnTo>
                      <a:pt x="20847" y="17868"/>
                    </a:lnTo>
                    <a:lnTo>
                      <a:pt x="20696" y="17103"/>
                    </a:lnTo>
                    <a:lnTo>
                      <a:pt x="20545" y="16362"/>
                    </a:lnTo>
                    <a:lnTo>
                      <a:pt x="20438" y="16012"/>
                    </a:lnTo>
                    <a:lnTo>
                      <a:pt x="20289" y="15303"/>
                    </a:lnTo>
                    <a:lnTo>
                      <a:pt x="20182" y="14969"/>
                    </a:lnTo>
                    <a:lnTo>
                      <a:pt x="20107" y="14627"/>
                    </a:lnTo>
                    <a:lnTo>
                      <a:pt x="20001" y="14302"/>
                    </a:lnTo>
                    <a:lnTo>
                      <a:pt x="19927" y="13969"/>
                    </a:lnTo>
                    <a:lnTo>
                      <a:pt x="19820" y="13653"/>
                    </a:lnTo>
                    <a:lnTo>
                      <a:pt x="19714" y="13341"/>
                    </a:lnTo>
                    <a:lnTo>
                      <a:pt x="19640" y="13020"/>
                    </a:lnTo>
                    <a:lnTo>
                      <a:pt x="19535" y="12716"/>
                    </a:lnTo>
                    <a:lnTo>
                      <a:pt x="19429" y="12415"/>
                    </a:lnTo>
                    <a:lnTo>
                      <a:pt x="19355" y="12105"/>
                    </a:lnTo>
                    <a:lnTo>
                      <a:pt x="19249" y="11811"/>
                    </a:lnTo>
                    <a:lnTo>
                      <a:pt x="19038" y="11231"/>
                    </a:lnTo>
                    <a:lnTo>
                      <a:pt x="18828" y="10663"/>
                    </a:lnTo>
                    <a:lnTo>
                      <a:pt x="18754" y="10370"/>
                    </a:lnTo>
                    <a:lnTo>
                      <a:pt x="18544" y="9815"/>
                    </a:lnTo>
                    <a:lnTo>
                      <a:pt x="18439" y="9540"/>
                    </a:lnTo>
                    <a:lnTo>
                      <a:pt x="18123" y="8678"/>
                    </a:lnTo>
                    <a:lnTo>
                      <a:pt x="17985" y="8405"/>
                    </a:lnTo>
                    <a:lnTo>
                      <a:pt x="17247" y="6415"/>
                    </a:lnTo>
                    <a:lnTo>
                      <a:pt x="17110" y="6144"/>
                    </a:lnTo>
                    <a:lnTo>
                      <a:pt x="16372" y="4170"/>
                    </a:lnTo>
                    <a:lnTo>
                      <a:pt x="16235" y="3901"/>
                    </a:lnTo>
                    <a:lnTo>
                      <a:pt x="16130" y="3620"/>
                    </a:lnTo>
                    <a:lnTo>
                      <a:pt x="15920" y="3092"/>
                    </a:lnTo>
                    <a:lnTo>
                      <a:pt x="15815" y="2831"/>
                    </a:lnTo>
                    <a:lnTo>
                      <a:pt x="15710" y="2574"/>
                    </a:lnTo>
                    <a:lnTo>
                      <a:pt x="15606" y="2323"/>
                    </a:lnTo>
                    <a:lnTo>
                      <a:pt x="15502" y="2077"/>
                    </a:lnTo>
                    <a:lnTo>
                      <a:pt x="15365" y="1845"/>
                    </a:lnTo>
                    <a:lnTo>
                      <a:pt x="15261" y="1618"/>
                    </a:lnTo>
                    <a:lnTo>
                      <a:pt x="15158" y="1407"/>
                    </a:lnTo>
                    <a:lnTo>
                      <a:pt x="15023" y="1225"/>
                    </a:lnTo>
                    <a:lnTo>
                      <a:pt x="14920" y="1049"/>
                    </a:lnTo>
                    <a:lnTo>
                      <a:pt x="14786" y="902"/>
                    </a:lnTo>
                    <a:lnTo>
                      <a:pt x="14685" y="760"/>
                    </a:lnTo>
                    <a:lnTo>
                      <a:pt x="14552" y="648"/>
                    </a:lnTo>
                    <a:lnTo>
                      <a:pt x="14451" y="542"/>
                    </a:lnTo>
                    <a:lnTo>
                      <a:pt x="14319" y="466"/>
                    </a:lnTo>
                    <a:lnTo>
                      <a:pt x="14219" y="396"/>
                    </a:lnTo>
                    <a:lnTo>
                      <a:pt x="14088" y="356"/>
                    </a:lnTo>
                    <a:lnTo>
                      <a:pt x="13957" y="335"/>
                    </a:lnTo>
                    <a:lnTo>
                      <a:pt x="13859" y="320"/>
                    </a:lnTo>
                    <a:lnTo>
                      <a:pt x="13730" y="337"/>
                    </a:lnTo>
                    <a:lnTo>
                      <a:pt x="13601" y="372"/>
                    </a:lnTo>
                    <a:lnTo>
                      <a:pt x="13504" y="414"/>
                    </a:lnTo>
                    <a:lnTo>
                      <a:pt x="13376" y="488"/>
                    </a:lnTo>
                    <a:lnTo>
                      <a:pt x="13249" y="581"/>
                    </a:lnTo>
                    <a:lnTo>
                      <a:pt x="13122" y="694"/>
                    </a:lnTo>
                    <a:lnTo>
                      <a:pt x="13027" y="814"/>
                    </a:lnTo>
                    <a:lnTo>
                      <a:pt x="12901" y="966"/>
                    </a:lnTo>
                    <a:lnTo>
                      <a:pt x="12776" y="1139"/>
                    </a:lnTo>
                    <a:lnTo>
                      <a:pt x="12651" y="1332"/>
                    </a:lnTo>
                    <a:lnTo>
                      <a:pt x="12527" y="1545"/>
                    </a:lnTo>
                    <a:lnTo>
                      <a:pt x="12402" y="1752"/>
                    </a:lnTo>
                    <a:lnTo>
                      <a:pt x="12278" y="1957"/>
                    </a:lnTo>
                    <a:lnTo>
                      <a:pt x="12186" y="2148"/>
                    </a:lnTo>
                    <a:lnTo>
                      <a:pt x="12061" y="2349"/>
                    </a:lnTo>
                    <a:lnTo>
                      <a:pt x="11936" y="2550"/>
                    </a:lnTo>
                    <a:lnTo>
                      <a:pt x="11812" y="2749"/>
                    </a:lnTo>
                    <a:lnTo>
                      <a:pt x="11719" y="2934"/>
                    </a:lnTo>
                    <a:lnTo>
                      <a:pt x="11594" y="3131"/>
                    </a:lnTo>
                    <a:lnTo>
                      <a:pt x="11470" y="3326"/>
                    </a:lnTo>
                    <a:lnTo>
                      <a:pt x="11345" y="3522"/>
                    </a:lnTo>
                    <a:lnTo>
                      <a:pt x="11252" y="3704"/>
                    </a:lnTo>
                    <a:lnTo>
                      <a:pt x="10910" y="4274"/>
                    </a:lnTo>
                    <a:lnTo>
                      <a:pt x="10661" y="4663"/>
                    </a:lnTo>
                    <a:lnTo>
                      <a:pt x="10536" y="4859"/>
                    </a:lnTo>
                    <a:lnTo>
                      <a:pt x="10443" y="5042"/>
                    </a:lnTo>
                    <a:lnTo>
                      <a:pt x="10319" y="5238"/>
                    </a:lnTo>
                    <a:lnTo>
                      <a:pt x="10194" y="5436"/>
                    </a:lnTo>
                    <a:lnTo>
                      <a:pt x="10069" y="5634"/>
                    </a:lnTo>
                    <a:lnTo>
                      <a:pt x="9977" y="5822"/>
                    </a:lnTo>
                    <a:lnTo>
                      <a:pt x="9852" y="6023"/>
                    </a:lnTo>
                    <a:lnTo>
                      <a:pt x="9728" y="6234"/>
                    </a:lnTo>
                    <a:lnTo>
                      <a:pt x="9603" y="6440"/>
                    </a:lnTo>
                    <a:lnTo>
                      <a:pt x="9511" y="6628"/>
                    </a:lnTo>
                    <a:lnTo>
                      <a:pt x="9386" y="6822"/>
                    </a:lnTo>
                    <a:lnTo>
                      <a:pt x="9261" y="7010"/>
                    </a:lnTo>
                    <a:lnTo>
                      <a:pt x="9136" y="7191"/>
                    </a:lnTo>
                    <a:lnTo>
                      <a:pt x="9011" y="7364"/>
                    </a:lnTo>
                    <a:lnTo>
                      <a:pt x="8885" y="7529"/>
                    </a:lnTo>
                    <a:lnTo>
                      <a:pt x="8759" y="7684"/>
                    </a:lnTo>
                    <a:lnTo>
                      <a:pt x="8633" y="7831"/>
                    </a:lnTo>
                    <a:lnTo>
                      <a:pt x="8507" y="7967"/>
                    </a:lnTo>
                    <a:lnTo>
                      <a:pt x="8380" y="8092"/>
                    </a:lnTo>
                    <a:lnTo>
                      <a:pt x="8253" y="8207"/>
                    </a:lnTo>
                    <a:lnTo>
                      <a:pt x="8126" y="8309"/>
                    </a:lnTo>
                    <a:lnTo>
                      <a:pt x="7998" y="8400"/>
                    </a:lnTo>
                    <a:lnTo>
                      <a:pt x="7870" y="8477"/>
                    </a:lnTo>
                    <a:lnTo>
                      <a:pt x="7742" y="8541"/>
                    </a:lnTo>
                    <a:lnTo>
                      <a:pt x="7613" y="8590"/>
                    </a:lnTo>
                    <a:lnTo>
                      <a:pt x="7484" y="8634"/>
                    </a:lnTo>
                    <a:lnTo>
                      <a:pt x="7355" y="8673"/>
                    </a:lnTo>
                    <a:lnTo>
                      <a:pt x="7226" y="8708"/>
                    </a:lnTo>
                    <a:lnTo>
                      <a:pt x="7097" y="8739"/>
                    </a:lnTo>
                    <a:lnTo>
                      <a:pt x="6967" y="8765"/>
                    </a:lnTo>
                    <a:lnTo>
                      <a:pt x="6838" y="8787"/>
                    </a:lnTo>
                    <a:lnTo>
                      <a:pt x="6708" y="8805"/>
                    </a:lnTo>
                    <a:lnTo>
                      <a:pt x="6578" y="8819"/>
                    </a:lnTo>
                    <a:lnTo>
                      <a:pt x="6449" y="8828"/>
                    </a:lnTo>
                    <a:lnTo>
                      <a:pt x="6319" y="8832"/>
                    </a:lnTo>
                    <a:lnTo>
                      <a:pt x="6188" y="8833"/>
                    </a:lnTo>
                    <a:lnTo>
                      <a:pt x="6058" y="8829"/>
                    </a:lnTo>
                    <a:lnTo>
                      <a:pt x="5960" y="8809"/>
                    </a:lnTo>
                    <a:lnTo>
                      <a:pt x="5830" y="8796"/>
                    </a:lnTo>
                    <a:lnTo>
                      <a:pt x="5699" y="8780"/>
                    </a:lnTo>
                    <a:lnTo>
                      <a:pt x="5568" y="8759"/>
                    </a:lnTo>
                    <a:lnTo>
                      <a:pt x="5438" y="8734"/>
                    </a:lnTo>
                    <a:lnTo>
                      <a:pt x="5307" y="8705"/>
                    </a:lnTo>
                    <a:lnTo>
                      <a:pt x="5176" y="8672"/>
                    </a:lnTo>
                    <a:lnTo>
                      <a:pt x="5044" y="8634"/>
                    </a:lnTo>
                    <a:lnTo>
                      <a:pt x="4913" y="8592"/>
                    </a:lnTo>
                    <a:lnTo>
                      <a:pt x="4814" y="8534"/>
                    </a:lnTo>
                    <a:lnTo>
                      <a:pt x="4682" y="8484"/>
                    </a:lnTo>
                    <a:lnTo>
                      <a:pt x="4551" y="8429"/>
                    </a:lnTo>
                    <a:lnTo>
                      <a:pt x="4419" y="8371"/>
                    </a:lnTo>
                    <a:lnTo>
                      <a:pt x="4287" y="8308"/>
                    </a:lnTo>
                    <a:lnTo>
                      <a:pt x="4155" y="8242"/>
                    </a:lnTo>
                    <a:lnTo>
                      <a:pt x="4023" y="8171"/>
                    </a:lnTo>
                    <a:lnTo>
                      <a:pt x="3923" y="8083"/>
                    </a:lnTo>
                    <a:lnTo>
                      <a:pt x="3791" y="8004"/>
                    </a:lnTo>
                    <a:lnTo>
                      <a:pt x="3659" y="7921"/>
                    </a:lnTo>
                    <a:lnTo>
                      <a:pt x="3526" y="7833"/>
                    </a:lnTo>
                    <a:lnTo>
                      <a:pt x="3393" y="7740"/>
                    </a:lnTo>
                    <a:lnTo>
                      <a:pt x="3293" y="7643"/>
                    </a:lnTo>
                    <a:lnTo>
                      <a:pt x="3161" y="7569"/>
                    </a:lnTo>
                    <a:lnTo>
                      <a:pt x="3029" y="7505"/>
                    </a:lnTo>
                    <a:lnTo>
                      <a:pt x="2897" y="7450"/>
                    </a:lnTo>
                    <a:lnTo>
                      <a:pt x="2798" y="7392"/>
                    </a:lnTo>
                    <a:lnTo>
                      <a:pt x="2667" y="7356"/>
                    </a:lnTo>
                    <a:lnTo>
                      <a:pt x="2536" y="7329"/>
                    </a:lnTo>
                    <a:lnTo>
                      <a:pt x="2406" y="7312"/>
                    </a:lnTo>
                    <a:lnTo>
                      <a:pt x="2275" y="7304"/>
                    </a:lnTo>
                    <a:lnTo>
                      <a:pt x="2178" y="7292"/>
                    </a:lnTo>
                    <a:lnTo>
                      <a:pt x="2048" y="7302"/>
                    </a:lnTo>
                    <a:lnTo>
                      <a:pt x="1918" y="7321"/>
                    </a:lnTo>
                    <a:lnTo>
                      <a:pt x="1789" y="7349"/>
                    </a:lnTo>
                    <a:lnTo>
                      <a:pt x="1660" y="7386"/>
                    </a:lnTo>
                    <a:lnTo>
                      <a:pt x="1595" y="7409"/>
                    </a:lnTo>
                    <a:lnTo>
                      <a:pt x="1563" y="7421"/>
                    </a:lnTo>
                    <a:lnTo>
                      <a:pt x="1435" y="7510"/>
                    </a:lnTo>
                    <a:lnTo>
                      <a:pt x="1309" y="7640"/>
                    </a:lnTo>
                    <a:lnTo>
                      <a:pt x="1215" y="7794"/>
                    </a:lnTo>
                    <a:lnTo>
                      <a:pt x="1091" y="7998"/>
                    </a:lnTo>
                    <a:lnTo>
                      <a:pt x="1000" y="8226"/>
                    </a:lnTo>
                    <a:lnTo>
                      <a:pt x="909" y="8486"/>
                    </a:lnTo>
                    <a:lnTo>
                      <a:pt x="820" y="8780"/>
                    </a:lnTo>
                    <a:lnTo>
                      <a:pt x="731" y="9104"/>
                    </a:lnTo>
                    <a:lnTo>
                      <a:pt x="643" y="9458"/>
                    </a:lnTo>
                    <a:lnTo>
                      <a:pt x="588" y="9828"/>
                    </a:lnTo>
                    <a:lnTo>
                      <a:pt x="534" y="10224"/>
                    </a:lnTo>
                    <a:lnTo>
                      <a:pt x="428" y="11095"/>
                    </a:lnTo>
                    <a:lnTo>
                      <a:pt x="322" y="11994"/>
                    </a:lnTo>
                    <a:lnTo>
                      <a:pt x="270" y="12453"/>
                    </a:lnTo>
                    <a:lnTo>
                      <a:pt x="230" y="13368"/>
                    </a:lnTo>
                    <a:lnTo>
                      <a:pt x="178" y="13848"/>
                    </a:lnTo>
                    <a:lnTo>
                      <a:pt x="80" y="16207"/>
                    </a:lnTo>
                    <a:lnTo>
                      <a:pt x="93" y="16668"/>
                    </a:lnTo>
                    <a:lnTo>
                      <a:pt x="54" y="17618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74" name="Shape 374"/>
              <p:cNvSpPr/>
              <p:nvPr/>
            </p:nvSpPr>
            <p:spPr>
              <a:xfrm>
                <a:off x="2350" y="1678919"/>
                <a:ext cx="61116" cy="56837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7087" y="21600"/>
                    </a:moveTo>
                    <a:lnTo>
                      <a:pt x="0" y="3848"/>
                    </a:lnTo>
                    <a:lnTo>
                      <a:pt x="5322" y="0"/>
                    </a:lnTo>
                    <a:lnTo>
                      <a:pt x="12751" y="7719"/>
                    </a:lnTo>
                    <a:lnTo>
                      <a:pt x="10055" y="9605"/>
                    </a:lnTo>
                    <a:lnTo>
                      <a:pt x="21600" y="21600"/>
                    </a:lnTo>
                    <a:lnTo>
                      <a:pt x="17087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75" name="Shape 375"/>
              <p:cNvSpPr/>
              <p:nvPr/>
            </p:nvSpPr>
            <p:spPr>
              <a:xfrm>
                <a:off x="0" y="1829761"/>
                <a:ext cx="48890" cy="40006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3764" y="19009"/>
                    </a:moveTo>
                    <a:lnTo>
                      <a:pt x="0" y="2756"/>
                    </a:lnTo>
                    <a:lnTo>
                      <a:pt x="3306" y="0"/>
                    </a:lnTo>
                    <a:lnTo>
                      <a:pt x="21600" y="21600"/>
                    </a:lnTo>
                    <a:lnTo>
                      <a:pt x="13764" y="19009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76" name="Shape 376"/>
              <p:cNvSpPr/>
              <p:nvPr/>
            </p:nvSpPr>
            <p:spPr>
              <a:xfrm>
                <a:off x="55857" y="2173781"/>
                <a:ext cx="8396166" cy="7436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2337" y="21493"/>
                    </a:moveTo>
                    <a:lnTo>
                      <a:pt x="12436" y="21458"/>
                    </a:lnTo>
                    <a:lnTo>
                      <a:pt x="21600" y="21417"/>
                    </a:lnTo>
                    <a:lnTo>
                      <a:pt x="21600" y="21600"/>
                    </a:lnTo>
                    <a:lnTo>
                      <a:pt x="12337" y="21493"/>
                    </a:lnTo>
                    <a:close/>
                    <a:moveTo>
                      <a:pt x="20" y="21352"/>
                    </a:moveTo>
                    <a:lnTo>
                      <a:pt x="0" y="0"/>
                    </a:lnTo>
                    <a:lnTo>
                      <a:pt x="45" y="13686"/>
                    </a:lnTo>
                    <a:lnTo>
                      <a:pt x="52" y="21352"/>
                    </a:lnTo>
                    <a:lnTo>
                      <a:pt x="20" y="21352"/>
                    </a:lnTo>
                    <a:close/>
                    <a:moveTo>
                      <a:pt x="53" y="21513"/>
                    </a:moveTo>
                    <a:lnTo>
                      <a:pt x="52" y="21352"/>
                    </a:lnTo>
                    <a:lnTo>
                      <a:pt x="7903" y="21443"/>
                    </a:lnTo>
                    <a:lnTo>
                      <a:pt x="7804" y="21479"/>
                    </a:lnTo>
                    <a:lnTo>
                      <a:pt x="53" y="21513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</p:grpSp>
      </p:grp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roup 163"/>
          <p:cNvGrpSpPr/>
          <p:nvPr/>
        </p:nvGrpSpPr>
        <p:grpSpPr>
          <a:xfrm>
            <a:off x="-1" y="0"/>
            <a:ext cx="18271999" cy="10307727"/>
            <a:chOff x="0" y="0"/>
            <a:chExt cx="18271998" cy="10307726"/>
          </a:xfrm>
        </p:grpSpPr>
        <p:sp>
          <p:nvSpPr>
            <p:cNvPr id="107" name="Shape 107"/>
            <p:cNvSpPr/>
            <p:nvPr/>
          </p:nvSpPr>
          <p:spPr>
            <a:xfrm>
              <a:off x="-1" y="0"/>
              <a:ext cx="9803487" cy="102743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414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14222" y="0"/>
                  </a:lnTo>
                  <a:lnTo>
                    <a:pt x="14291" y="27"/>
                  </a:lnTo>
                  <a:lnTo>
                    <a:pt x="14399" y="80"/>
                  </a:lnTo>
                  <a:lnTo>
                    <a:pt x="14506" y="107"/>
                  </a:lnTo>
                  <a:lnTo>
                    <a:pt x="15031" y="374"/>
                  </a:lnTo>
                  <a:lnTo>
                    <a:pt x="15538" y="641"/>
                  </a:lnTo>
                  <a:lnTo>
                    <a:pt x="15638" y="667"/>
                  </a:lnTo>
                  <a:lnTo>
                    <a:pt x="15931" y="828"/>
                  </a:lnTo>
                  <a:lnTo>
                    <a:pt x="16027" y="908"/>
                  </a:lnTo>
                  <a:lnTo>
                    <a:pt x="16311" y="1068"/>
                  </a:lnTo>
                  <a:lnTo>
                    <a:pt x="16587" y="1228"/>
                  </a:lnTo>
                  <a:lnTo>
                    <a:pt x="16766" y="1335"/>
                  </a:lnTo>
                  <a:lnTo>
                    <a:pt x="16941" y="1442"/>
                  </a:lnTo>
                  <a:lnTo>
                    <a:pt x="17113" y="1549"/>
                  </a:lnTo>
                  <a:lnTo>
                    <a:pt x="17197" y="1629"/>
                  </a:lnTo>
                  <a:lnTo>
                    <a:pt x="17362" y="1735"/>
                  </a:lnTo>
                  <a:lnTo>
                    <a:pt x="17524" y="1842"/>
                  </a:lnTo>
                  <a:lnTo>
                    <a:pt x="17603" y="1896"/>
                  </a:lnTo>
                  <a:lnTo>
                    <a:pt x="17681" y="1976"/>
                  </a:lnTo>
                  <a:lnTo>
                    <a:pt x="17757" y="2029"/>
                  </a:lnTo>
                  <a:lnTo>
                    <a:pt x="17833" y="2083"/>
                  </a:lnTo>
                  <a:lnTo>
                    <a:pt x="17908" y="2136"/>
                  </a:lnTo>
                  <a:lnTo>
                    <a:pt x="17981" y="2189"/>
                  </a:lnTo>
                  <a:lnTo>
                    <a:pt x="18053" y="2269"/>
                  </a:lnTo>
                  <a:lnTo>
                    <a:pt x="18124" y="2323"/>
                  </a:lnTo>
                  <a:lnTo>
                    <a:pt x="18194" y="2376"/>
                  </a:lnTo>
                  <a:lnTo>
                    <a:pt x="18263" y="2430"/>
                  </a:lnTo>
                  <a:lnTo>
                    <a:pt x="18330" y="2510"/>
                  </a:lnTo>
                  <a:lnTo>
                    <a:pt x="18396" y="2563"/>
                  </a:lnTo>
                  <a:lnTo>
                    <a:pt x="18461" y="2617"/>
                  </a:lnTo>
                  <a:lnTo>
                    <a:pt x="18525" y="2670"/>
                  </a:lnTo>
                  <a:lnTo>
                    <a:pt x="18587" y="2750"/>
                  </a:lnTo>
                  <a:lnTo>
                    <a:pt x="18648" y="2803"/>
                  </a:lnTo>
                  <a:lnTo>
                    <a:pt x="18708" y="2857"/>
                  </a:lnTo>
                  <a:lnTo>
                    <a:pt x="18766" y="2937"/>
                  </a:lnTo>
                  <a:lnTo>
                    <a:pt x="18824" y="2990"/>
                  </a:lnTo>
                  <a:lnTo>
                    <a:pt x="18879" y="3044"/>
                  </a:lnTo>
                  <a:lnTo>
                    <a:pt x="18934" y="3097"/>
                  </a:lnTo>
                  <a:lnTo>
                    <a:pt x="18987" y="3177"/>
                  </a:lnTo>
                  <a:lnTo>
                    <a:pt x="19038" y="3231"/>
                  </a:lnTo>
                  <a:lnTo>
                    <a:pt x="19088" y="3284"/>
                  </a:lnTo>
                  <a:lnTo>
                    <a:pt x="19137" y="3364"/>
                  </a:lnTo>
                  <a:lnTo>
                    <a:pt x="19184" y="3418"/>
                  </a:lnTo>
                  <a:lnTo>
                    <a:pt x="19230" y="3471"/>
                  </a:lnTo>
                  <a:lnTo>
                    <a:pt x="19274" y="3551"/>
                  </a:lnTo>
                  <a:lnTo>
                    <a:pt x="19317" y="3604"/>
                  </a:lnTo>
                  <a:lnTo>
                    <a:pt x="19359" y="3685"/>
                  </a:lnTo>
                  <a:lnTo>
                    <a:pt x="19398" y="3738"/>
                  </a:lnTo>
                  <a:lnTo>
                    <a:pt x="19466" y="3845"/>
                  </a:lnTo>
                  <a:lnTo>
                    <a:pt x="19533" y="3952"/>
                  </a:lnTo>
                  <a:lnTo>
                    <a:pt x="19599" y="4058"/>
                  </a:lnTo>
                  <a:lnTo>
                    <a:pt x="19663" y="4165"/>
                  </a:lnTo>
                  <a:lnTo>
                    <a:pt x="19727" y="4272"/>
                  </a:lnTo>
                  <a:lnTo>
                    <a:pt x="19789" y="4379"/>
                  </a:lnTo>
                  <a:lnTo>
                    <a:pt x="19850" y="4486"/>
                  </a:lnTo>
                  <a:lnTo>
                    <a:pt x="19910" y="4592"/>
                  </a:lnTo>
                  <a:lnTo>
                    <a:pt x="19969" y="4699"/>
                  </a:lnTo>
                  <a:lnTo>
                    <a:pt x="20027" y="4806"/>
                  </a:lnTo>
                  <a:lnTo>
                    <a:pt x="20084" y="4913"/>
                  </a:lnTo>
                  <a:lnTo>
                    <a:pt x="20140" y="5020"/>
                  </a:lnTo>
                  <a:lnTo>
                    <a:pt x="20195" y="5126"/>
                  </a:lnTo>
                  <a:lnTo>
                    <a:pt x="20248" y="5233"/>
                  </a:lnTo>
                  <a:lnTo>
                    <a:pt x="20301" y="5340"/>
                  </a:lnTo>
                  <a:lnTo>
                    <a:pt x="20352" y="5420"/>
                  </a:lnTo>
                  <a:lnTo>
                    <a:pt x="20402" y="5527"/>
                  </a:lnTo>
                  <a:lnTo>
                    <a:pt x="20452" y="5634"/>
                  </a:lnTo>
                  <a:lnTo>
                    <a:pt x="20500" y="5740"/>
                  </a:lnTo>
                  <a:lnTo>
                    <a:pt x="20547" y="5847"/>
                  </a:lnTo>
                  <a:lnTo>
                    <a:pt x="20593" y="5927"/>
                  </a:lnTo>
                  <a:lnTo>
                    <a:pt x="20638" y="6034"/>
                  </a:lnTo>
                  <a:lnTo>
                    <a:pt x="20682" y="6141"/>
                  </a:lnTo>
                  <a:lnTo>
                    <a:pt x="20725" y="6221"/>
                  </a:lnTo>
                  <a:lnTo>
                    <a:pt x="20767" y="6328"/>
                  </a:lnTo>
                  <a:lnTo>
                    <a:pt x="20807" y="6435"/>
                  </a:lnTo>
                  <a:lnTo>
                    <a:pt x="20847" y="6541"/>
                  </a:lnTo>
                  <a:lnTo>
                    <a:pt x="20886" y="6622"/>
                  </a:lnTo>
                  <a:lnTo>
                    <a:pt x="20923" y="6728"/>
                  </a:lnTo>
                  <a:lnTo>
                    <a:pt x="20960" y="6808"/>
                  </a:lnTo>
                  <a:lnTo>
                    <a:pt x="20995" y="6915"/>
                  </a:lnTo>
                  <a:lnTo>
                    <a:pt x="21030" y="7022"/>
                  </a:lnTo>
                  <a:lnTo>
                    <a:pt x="21063" y="7102"/>
                  </a:lnTo>
                  <a:lnTo>
                    <a:pt x="21096" y="7209"/>
                  </a:lnTo>
                  <a:lnTo>
                    <a:pt x="21127" y="7289"/>
                  </a:lnTo>
                  <a:lnTo>
                    <a:pt x="21157" y="7396"/>
                  </a:lnTo>
                  <a:lnTo>
                    <a:pt x="21187" y="7503"/>
                  </a:lnTo>
                  <a:lnTo>
                    <a:pt x="21215" y="7583"/>
                  </a:lnTo>
                  <a:lnTo>
                    <a:pt x="21242" y="7689"/>
                  </a:lnTo>
                  <a:lnTo>
                    <a:pt x="21269" y="7770"/>
                  </a:lnTo>
                  <a:lnTo>
                    <a:pt x="21294" y="7876"/>
                  </a:lnTo>
                  <a:lnTo>
                    <a:pt x="21318" y="7956"/>
                  </a:lnTo>
                  <a:lnTo>
                    <a:pt x="21341" y="8063"/>
                  </a:lnTo>
                  <a:lnTo>
                    <a:pt x="21363" y="8143"/>
                  </a:lnTo>
                  <a:lnTo>
                    <a:pt x="21384" y="8250"/>
                  </a:lnTo>
                  <a:lnTo>
                    <a:pt x="21405" y="8330"/>
                  </a:lnTo>
                  <a:lnTo>
                    <a:pt x="21424" y="8437"/>
                  </a:lnTo>
                  <a:lnTo>
                    <a:pt x="21442" y="8517"/>
                  </a:lnTo>
                  <a:lnTo>
                    <a:pt x="21459" y="8624"/>
                  </a:lnTo>
                  <a:lnTo>
                    <a:pt x="21475" y="8704"/>
                  </a:lnTo>
                  <a:lnTo>
                    <a:pt x="21490" y="8811"/>
                  </a:lnTo>
                  <a:lnTo>
                    <a:pt x="21505" y="8891"/>
                  </a:lnTo>
                  <a:lnTo>
                    <a:pt x="21518" y="8998"/>
                  </a:lnTo>
                  <a:lnTo>
                    <a:pt x="21530" y="9078"/>
                  </a:lnTo>
                  <a:lnTo>
                    <a:pt x="21541" y="9185"/>
                  </a:lnTo>
                  <a:lnTo>
                    <a:pt x="21551" y="9265"/>
                  </a:lnTo>
                  <a:lnTo>
                    <a:pt x="21561" y="9372"/>
                  </a:lnTo>
                  <a:lnTo>
                    <a:pt x="21569" y="9452"/>
                  </a:lnTo>
                  <a:lnTo>
                    <a:pt x="21576" y="9558"/>
                  </a:lnTo>
                  <a:lnTo>
                    <a:pt x="21582" y="9639"/>
                  </a:lnTo>
                  <a:lnTo>
                    <a:pt x="21588" y="9745"/>
                  </a:lnTo>
                  <a:lnTo>
                    <a:pt x="21592" y="9825"/>
                  </a:lnTo>
                  <a:lnTo>
                    <a:pt x="21596" y="9932"/>
                  </a:lnTo>
                  <a:lnTo>
                    <a:pt x="21598" y="10012"/>
                  </a:lnTo>
                  <a:lnTo>
                    <a:pt x="21599" y="10119"/>
                  </a:lnTo>
                  <a:lnTo>
                    <a:pt x="21600" y="10199"/>
                  </a:lnTo>
                  <a:lnTo>
                    <a:pt x="21600" y="10306"/>
                  </a:lnTo>
                  <a:lnTo>
                    <a:pt x="21598" y="10386"/>
                  </a:lnTo>
                  <a:lnTo>
                    <a:pt x="21596" y="10493"/>
                  </a:lnTo>
                  <a:lnTo>
                    <a:pt x="21593" y="10573"/>
                  </a:lnTo>
                  <a:lnTo>
                    <a:pt x="21588" y="10680"/>
                  </a:lnTo>
                  <a:lnTo>
                    <a:pt x="21583" y="10760"/>
                  </a:lnTo>
                  <a:lnTo>
                    <a:pt x="21577" y="10867"/>
                  </a:lnTo>
                  <a:lnTo>
                    <a:pt x="21570" y="10947"/>
                  </a:lnTo>
                  <a:lnTo>
                    <a:pt x="21562" y="11054"/>
                  </a:lnTo>
                  <a:lnTo>
                    <a:pt x="21553" y="11134"/>
                  </a:lnTo>
                  <a:lnTo>
                    <a:pt x="21543" y="11241"/>
                  </a:lnTo>
                  <a:lnTo>
                    <a:pt x="21533" y="11347"/>
                  </a:lnTo>
                  <a:lnTo>
                    <a:pt x="21521" y="11427"/>
                  </a:lnTo>
                  <a:lnTo>
                    <a:pt x="21508" y="11534"/>
                  </a:lnTo>
                  <a:lnTo>
                    <a:pt x="21495" y="11614"/>
                  </a:lnTo>
                  <a:lnTo>
                    <a:pt x="21480" y="11721"/>
                  </a:lnTo>
                  <a:lnTo>
                    <a:pt x="21465" y="11828"/>
                  </a:lnTo>
                  <a:lnTo>
                    <a:pt x="21449" y="11908"/>
                  </a:lnTo>
                  <a:lnTo>
                    <a:pt x="21431" y="12015"/>
                  </a:lnTo>
                  <a:lnTo>
                    <a:pt x="21413" y="12122"/>
                  </a:lnTo>
                  <a:lnTo>
                    <a:pt x="21394" y="12202"/>
                  </a:lnTo>
                  <a:lnTo>
                    <a:pt x="21374" y="12309"/>
                  </a:lnTo>
                  <a:lnTo>
                    <a:pt x="21353" y="12415"/>
                  </a:lnTo>
                  <a:lnTo>
                    <a:pt x="21332" y="12495"/>
                  </a:lnTo>
                  <a:lnTo>
                    <a:pt x="21309" y="12602"/>
                  </a:lnTo>
                  <a:lnTo>
                    <a:pt x="21286" y="12709"/>
                  </a:lnTo>
                  <a:lnTo>
                    <a:pt x="21261" y="12816"/>
                  </a:lnTo>
                  <a:lnTo>
                    <a:pt x="21236" y="12896"/>
                  </a:lnTo>
                  <a:lnTo>
                    <a:pt x="21210" y="13003"/>
                  </a:lnTo>
                  <a:lnTo>
                    <a:pt x="21183" y="13110"/>
                  </a:lnTo>
                  <a:lnTo>
                    <a:pt x="21155" y="13216"/>
                  </a:lnTo>
                  <a:lnTo>
                    <a:pt x="21126" y="13323"/>
                  </a:lnTo>
                  <a:lnTo>
                    <a:pt x="21096" y="13403"/>
                  </a:lnTo>
                  <a:lnTo>
                    <a:pt x="21066" y="13510"/>
                  </a:lnTo>
                  <a:lnTo>
                    <a:pt x="21034" y="13617"/>
                  </a:lnTo>
                  <a:lnTo>
                    <a:pt x="21002" y="13724"/>
                  </a:lnTo>
                  <a:lnTo>
                    <a:pt x="20969" y="13830"/>
                  </a:lnTo>
                  <a:lnTo>
                    <a:pt x="20934" y="13937"/>
                  </a:lnTo>
                  <a:lnTo>
                    <a:pt x="20900" y="14044"/>
                  </a:lnTo>
                  <a:lnTo>
                    <a:pt x="20864" y="14151"/>
                  </a:lnTo>
                  <a:lnTo>
                    <a:pt x="20827" y="14258"/>
                  </a:lnTo>
                  <a:lnTo>
                    <a:pt x="20790" y="14364"/>
                  </a:lnTo>
                  <a:lnTo>
                    <a:pt x="20751" y="14471"/>
                  </a:lnTo>
                  <a:lnTo>
                    <a:pt x="20712" y="14578"/>
                  </a:lnTo>
                  <a:lnTo>
                    <a:pt x="20672" y="14685"/>
                  </a:lnTo>
                  <a:lnTo>
                    <a:pt x="20631" y="14792"/>
                  </a:lnTo>
                  <a:lnTo>
                    <a:pt x="20589" y="14898"/>
                  </a:lnTo>
                  <a:lnTo>
                    <a:pt x="20550" y="15005"/>
                  </a:lnTo>
                  <a:lnTo>
                    <a:pt x="20510" y="15112"/>
                  </a:lnTo>
                  <a:lnTo>
                    <a:pt x="20469" y="15219"/>
                  </a:lnTo>
                  <a:lnTo>
                    <a:pt x="20427" y="15299"/>
                  </a:lnTo>
                  <a:lnTo>
                    <a:pt x="20384" y="15406"/>
                  </a:lnTo>
                  <a:lnTo>
                    <a:pt x="20340" y="15512"/>
                  </a:lnTo>
                  <a:lnTo>
                    <a:pt x="20296" y="15619"/>
                  </a:lnTo>
                  <a:lnTo>
                    <a:pt x="20250" y="15699"/>
                  </a:lnTo>
                  <a:lnTo>
                    <a:pt x="20204" y="15806"/>
                  </a:lnTo>
                  <a:lnTo>
                    <a:pt x="20157" y="15913"/>
                  </a:lnTo>
                  <a:lnTo>
                    <a:pt x="20108" y="15993"/>
                  </a:lnTo>
                  <a:lnTo>
                    <a:pt x="20059" y="16100"/>
                  </a:lnTo>
                  <a:lnTo>
                    <a:pt x="20010" y="16180"/>
                  </a:lnTo>
                  <a:lnTo>
                    <a:pt x="19959" y="16287"/>
                  </a:lnTo>
                  <a:lnTo>
                    <a:pt x="19907" y="16367"/>
                  </a:lnTo>
                  <a:lnTo>
                    <a:pt x="19855" y="16474"/>
                  </a:lnTo>
                  <a:lnTo>
                    <a:pt x="19802" y="16554"/>
                  </a:lnTo>
                  <a:lnTo>
                    <a:pt x="19748" y="16661"/>
                  </a:lnTo>
                  <a:lnTo>
                    <a:pt x="19693" y="16741"/>
                  </a:lnTo>
                  <a:lnTo>
                    <a:pt x="19638" y="16847"/>
                  </a:lnTo>
                  <a:lnTo>
                    <a:pt x="19581" y="16928"/>
                  </a:lnTo>
                  <a:lnTo>
                    <a:pt x="19524" y="17034"/>
                  </a:lnTo>
                  <a:lnTo>
                    <a:pt x="19466" y="17114"/>
                  </a:lnTo>
                  <a:lnTo>
                    <a:pt x="19408" y="17195"/>
                  </a:lnTo>
                  <a:lnTo>
                    <a:pt x="19348" y="17301"/>
                  </a:lnTo>
                  <a:lnTo>
                    <a:pt x="19288" y="17381"/>
                  </a:lnTo>
                  <a:lnTo>
                    <a:pt x="19227" y="17462"/>
                  </a:lnTo>
                  <a:lnTo>
                    <a:pt x="19165" y="17568"/>
                  </a:lnTo>
                  <a:lnTo>
                    <a:pt x="19103" y="17648"/>
                  </a:lnTo>
                  <a:lnTo>
                    <a:pt x="19040" y="17729"/>
                  </a:lnTo>
                  <a:lnTo>
                    <a:pt x="18976" y="17809"/>
                  </a:lnTo>
                  <a:lnTo>
                    <a:pt x="18912" y="17915"/>
                  </a:lnTo>
                  <a:lnTo>
                    <a:pt x="18847" y="17996"/>
                  </a:lnTo>
                  <a:lnTo>
                    <a:pt x="18781" y="18076"/>
                  </a:lnTo>
                  <a:lnTo>
                    <a:pt x="18714" y="18156"/>
                  </a:lnTo>
                  <a:lnTo>
                    <a:pt x="18647" y="18236"/>
                  </a:lnTo>
                  <a:lnTo>
                    <a:pt x="18579" y="18316"/>
                  </a:lnTo>
                  <a:lnTo>
                    <a:pt x="18511" y="18396"/>
                  </a:lnTo>
                  <a:lnTo>
                    <a:pt x="18441" y="18476"/>
                  </a:lnTo>
                  <a:lnTo>
                    <a:pt x="18372" y="18556"/>
                  </a:lnTo>
                  <a:lnTo>
                    <a:pt x="18301" y="18636"/>
                  </a:lnTo>
                  <a:lnTo>
                    <a:pt x="18230" y="18716"/>
                  </a:lnTo>
                  <a:lnTo>
                    <a:pt x="18086" y="18877"/>
                  </a:lnTo>
                  <a:lnTo>
                    <a:pt x="17939" y="19037"/>
                  </a:lnTo>
                  <a:lnTo>
                    <a:pt x="17791" y="19197"/>
                  </a:lnTo>
                  <a:lnTo>
                    <a:pt x="17715" y="19250"/>
                  </a:lnTo>
                  <a:lnTo>
                    <a:pt x="17563" y="19411"/>
                  </a:lnTo>
                  <a:lnTo>
                    <a:pt x="17486" y="19491"/>
                  </a:lnTo>
                  <a:lnTo>
                    <a:pt x="17409" y="19544"/>
                  </a:lnTo>
                  <a:lnTo>
                    <a:pt x="17252" y="19704"/>
                  </a:lnTo>
                  <a:lnTo>
                    <a:pt x="17173" y="19758"/>
                  </a:lnTo>
                  <a:lnTo>
                    <a:pt x="17093" y="19838"/>
                  </a:lnTo>
                  <a:lnTo>
                    <a:pt x="17013" y="19891"/>
                  </a:lnTo>
                  <a:lnTo>
                    <a:pt x="16933" y="19971"/>
                  </a:lnTo>
                  <a:lnTo>
                    <a:pt x="16851" y="20025"/>
                  </a:lnTo>
                  <a:lnTo>
                    <a:pt x="16770" y="20105"/>
                  </a:lnTo>
                  <a:lnTo>
                    <a:pt x="16688" y="20158"/>
                  </a:lnTo>
                  <a:lnTo>
                    <a:pt x="16605" y="20238"/>
                  </a:lnTo>
                  <a:lnTo>
                    <a:pt x="16522" y="20292"/>
                  </a:lnTo>
                  <a:lnTo>
                    <a:pt x="16439" y="20372"/>
                  </a:lnTo>
                  <a:lnTo>
                    <a:pt x="16271" y="20479"/>
                  </a:lnTo>
                  <a:lnTo>
                    <a:pt x="16186" y="20559"/>
                  </a:lnTo>
                  <a:lnTo>
                    <a:pt x="15929" y="20719"/>
                  </a:lnTo>
                  <a:lnTo>
                    <a:pt x="15842" y="20799"/>
                  </a:lnTo>
                  <a:lnTo>
                    <a:pt x="15227" y="21173"/>
                  </a:lnTo>
                  <a:lnTo>
                    <a:pt x="14777" y="21440"/>
                  </a:lnTo>
                  <a:lnTo>
                    <a:pt x="14686" y="21467"/>
                  </a:lnTo>
                  <a:lnTo>
                    <a:pt x="14503" y="21573"/>
                  </a:lnTo>
                  <a:lnTo>
                    <a:pt x="14414" y="21600"/>
                  </a:lnTo>
                  <a:close/>
                </a:path>
              </a:pathLst>
            </a:custGeom>
            <a:solidFill>
              <a:srgbClr val="4E664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154" name="Group 154"/>
            <p:cNvGrpSpPr/>
            <p:nvPr/>
          </p:nvGrpSpPr>
          <p:grpSpPr>
            <a:xfrm>
              <a:off x="778521" y="6449783"/>
              <a:ext cx="17493478" cy="3857944"/>
              <a:chOff x="0" y="0"/>
              <a:chExt cx="17493476" cy="3857943"/>
            </a:xfrm>
          </p:grpSpPr>
          <p:sp>
            <p:nvSpPr>
              <p:cNvPr id="108" name="Shape 108"/>
              <p:cNvSpPr/>
              <p:nvPr/>
            </p:nvSpPr>
            <p:spPr>
              <a:xfrm>
                <a:off x="3892791" y="3640456"/>
                <a:ext cx="130773" cy="15689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9284"/>
                    </a:moveTo>
                    <a:lnTo>
                      <a:pt x="15984" y="0"/>
                    </a:lnTo>
                    <a:lnTo>
                      <a:pt x="0" y="12412"/>
                    </a:lnTo>
                    <a:lnTo>
                      <a:pt x="5557" y="21600"/>
                    </a:lnTo>
                    <a:lnTo>
                      <a:pt x="21600" y="9284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09" name="Shape 109"/>
              <p:cNvSpPr/>
              <p:nvPr/>
            </p:nvSpPr>
            <p:spPr>
              <a:xfrm>
                <a:off x="3942791" y="3316415"/>
                <a:ext cx="200991" cy="29887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4749"/>
                    </a:moveTo>
                    <a:lnTo>
                      <a:pt x="18040" y="0"/>
                    </a:lnTo>
                    <a:lnTo>
                      <a:pt x="7406" y="6203"/>
                    </a:lnTo>
                    <a:lnTo>
                      <a:pt x="10572" y="10430"/>
                    </a:lnTo>
                    <a:lnTo>
                      <a:pt x="0" y="16712"/>
                    </a:lnTo>
                    <a:lnTo>
                      <a:pt x="3663" y="21600"/>
                    </a:lnTo>
                    <a:lnTo>
                      <a:pt x="14205" y="15274"/>
                    </a:lnTo>
                    <a:lnTo>
                      <a:pt x="10986" y="10979"/>
                    </a:lnTo>
                    <a:lnTo>
                      <a:pt x="21600" y="4749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10" name="Shape 110"/>
              <p:cNvSpPr/>
              <p:nvPr/>
            </p:nvSpPr>
            <p:spPr>
              <a:xfrm>
                <a:off x="4082401" y="3175852"/>
                <a:ext cx="132310" cy="14960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9362"/>
                    </a:moveTo>
                    <a:lnTo>
                      <a:pt x="16263" y="0"/>
                    </a:lnTo>
                    <a:lnTo>
                      <a:pt x="0" y="12203"/>
                    </a:lnTo>
                    <a:lnTo>
                      <a:pt x="4613" y="20294"/>
                    </a:lnTo>
                    <a:lnTo>
                      <a:pt x="5358" y="21600"/>
                    </a:lnTo>
                    <a:lnTo>
                      <a:pt x="21600" y="9362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11" name="Shape 111"/>
              <p:cNvSpPr/>
              <p:nvPr/>
            </p:nvSpPr>
            <p:spPr>
              <a:xfrm>
                <a:off x="4155185" y="3039581"/>
                <a:ext cx="119901" cy="12142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6895"/>
                    </a:moveTo>
                    <a:lnTo>
                      <a:pt x="18081" y="0"/>
                    </a:lnTo>
                    <a:lnTo>
                      <a:pt x="0" y="14770"/>
                    </a:lnTo>
                    <a:lnTo>
                      <a:pt x="3487" y="21600"/>
                    </a:lnTo>
                    <a:lnTo>
                      <a:pt x="21600" y="6895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12" name="Shape 112"/>
              <p:cNvSpPr/>
              <p:nvPr/>
            </p:nvSpPr>
            <p:spPr>
              <a:xfrm>
                <a:off x="4218127" y="2884615"/>
                <a:ext cx="133529" cy="14442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9493"/>
                    </a:moveTo>
                    <a:lnTo>
                      <a:pt x="16423" y="0"/>
                    </a:lnTo>
                    <a:lnTo>
                      <a:pt x="0" y="12074"/>
                    </a:lnTo>
                    <a:lnTo>
                      <a:pt x="5196" y="21600"/>
                    </a:lnTo>
                    <a:lnTo>
                      <a:pt x="21600" y="9493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13" name="Shape 113"/>
              <p:cNvSpPr/>
              <p:nvPr/>
            </p:nvSpPr>
            <p:spPr>
              <a:xfrm>
                <a:off x="4296841" y="2760561"/>
                <a:ext cx="134087" cy="14177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9545"/>
                    </a:moveTo>
                    <a:lnTo>
                      <a:pt x="16512" y="0"/>
                    </a:lnTo>
                    <a:lnTo>
                      <a:pt x="0" y="12006"/>
                    </a:lnTo>
                    <a:lnTo>
                      <a:pt x="3674" y="18901"/>
                    </a:lnTo>
                    <a:lnTo>
                      <a:pt x="5115" y="21600"/>
                    </a:lnTo>
                    <a:lnTo>
                      <a:pt x="21600" y="9545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14" name="Shape 114"/>
              <p:cNvSpPr/>
              <p:nvPr/>
            </p:nvSpPr>
            <p:spPr>
              <a:xfrm>
                <a:off x="0" y="0"/>
                <a:ext cx="5767743" cy="278123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14037"/>
                    </a:moveTo>
                    <a:lnTo>
                      <a:pt x="21515" y="13686"/>
                    </a:lnTo>
                    <a:lnTo>
                      <a:pt x="21353" y="13836"/>
                    </a:lnTo>
                    <a:lnTo>
                      <a:pt x="21353" y="1492"/>
                    </a:lnTo>
                    <a:lnTo>
                      <a:pt x="21334" y="1150"/>
                    </a:lnTo>
                    <a:lnTo>
                      <a:pt x="21280" y="836"/>
                    </a:lnTo>
                    <a:lnTo>
                      <a:pt x="21195" y="560"/>
                    </a:lnTo>
                    <a:lnTo>
                      <a:pt x="21084" y="328"/>
                    </a:lnTo>
                    <a:lnTo>
                      <a:pt x="20950" y="152"/>
                    </a:lnTo>
                    <a:lnTo>
                      <a:pt x="20799" y="40"/>
                    </a:lnTo>
                    <a:lnTo>
                      <a:pt x="20634" y="0"/>
                    </a:lnTo>
                    <a:lnTo>
                      <a:pt x="719" y="0"/>
                    </a:lnTo>
                    <a:lnTo>
                      <a:pt x="555" y="40"/>
                    </a:lnTo>
                    <a:lnTo>
                      <a:pt x="403" y="152"/>
                    </a:lnTo>
                    <a:lnTo>
                      <a:pt x="270" y="328"/>
                    </a:lnTo>
                    <a:lnTo>
                      <a:pt x="158" y="560"/>
                    </a:lnTo>
                    <a:lnTo>
                      <a:pt x="73" y="836"/>
                    </a:lnTo>
                    <a:lnTo>
                      <a:pt x="19" y="1150"/>
                    </a:lnTo>
                    <a:lnTo>
                      <a:pt x="0" y="1492"/>
                    </a:lnTo>
                    <a:lnTo>
                      <a:pt x="0" y="17764"/>
                    </a:lnTo>
                    <a:lnTo>
                      <a:pt x="19" y="18105"/>
                    </a:lnTo>
                    <a:lnTo>
                      <a:pt x="73" y="18419"/>
                    </a:lnTo>
                    <a:lnTo>
                      <a:pt x="158" y="18696"/>
                    </a:lnTo>
                    <a:lnTo>
                      <a:pt x="270" y="18927"/>
                    </a:lnTo>
                    <a:lnTo>
                      <a:pt x="403" y="19104"/>
                    </a:lnTo>
                    <a:lnTo>
                      <a:pt x="555" y="19216"/>
                    </a:lnTo>
                    <a:lnTo>
                      <a:pt x="719" y="19256"/>
                    </a:lnTo>
                    <a:lnTo>
                      <a:pt x="17272" y="19256"/>
                    </a:lnTo>
                    <a:lnTo>
                      <a:pt x="17077" y="19533"/>
                    </a:lnTo>
                    <a:lnTo>
                      <a:pt x="17141" y="19794"/>
                    </a:lnTo>
                    <a:lnTo>
                      <a:pt x="16750" y="20378"/>
                    </a:lnTo>
                    <a:lnTo>
                      <a:pt x="16785" y="20524"/>
                    </a:lnTo>
                    <a:lnTo>
                      <a:pt x="16398" y="21119"/>
                    </a:lnTo>
                    <a:lnTo>
                      <a:pt x="16475" y="21439"/>
                    </a:lnTo>
                    <a:lnTo>
                      <a:pt x="16514" y="21600"/>
                    </a:lnTo>
                    <a:lnTo>
                      <a:pt x="16901" y="21001"/>
                    </a:lnTo>
                    <a:lnTo>
                      <a:pt x="16830" y="20706"/>
                    </a:lnTo>
                    <a:lnTo>
                      <a:pt x="17221" y="20122"/>
                    </a:lnTo>
                    <a:lnTo>
                      <a:pt x="17188" y="19989"/>
                    </a:lnTo>
                    <a:lnTo>
                      <a:pt x="17582" y="19417"/>
                    </a:lnTo>
                    <a:lnTo>
                      <a:pt x="17542" y="19256"/>
                    </a:lnTo>
                    <a:lnTo>
                      <a:pt x="20634" y="19256"/>
                    </a:lnTo>
                    <a:lnTo>
                      <a:pt x="20799" y="19216"/>
                    </a:lnTo>
                    <a:lnTo>
                      <a:pt x="20950" y="19104"/>
                    </a:lnTo>
                    <a:lnTo>
                      <a:pt x="21084" y="18927"/>
                    </a:lnTo>
                    <a:lnTo>
                      <a:pt x="21195" y="18696"/>
                    </a:lnTo>
                    <a:lnTo>
                      <a:pt x="21280" y="18419"/>
                    </a:lnTo>
                    <a:lnTo>
                      <a:pt x="21334" y="18105"/>
                    </a:lnTo>
                    <a:lnTo>
                      <a:pt x="21353" y="17764"/>
                    </a:lnTo>
                    <a:lnTo>
                      <a:pt x="21353" y="14265"/>
                    </a:lnTo>
                    <a:lnTo>
                      <a:pt x="21600" y="14037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15" name="Shape 115"/>
              <p:cNvSpPr/>
              <p:nvPr/>
            </p:nvSpPr>
            <p:spPr>
              <a:xfrm>
                <a:off x="5750991" y="1609674"/>
                <a:ext cx="515215" cy="21050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5948"/>
                    </a:moveTo>
                    <a:lnTo>
                      <a:pt x="20375" y="0"/>
                    </a:lnTo>
                    <a:lnTo>
                      <a:pt x="15421" y="4895"/>
                    </a:lnTo>
                    <a:lnTo>
                      <a:pt x="15229" y="3964"/>
                    </a:lnTo>
                    <a:lnTo>
                      <a:pt x="10292" y="8944"/>
                    </a:lnTo>
                    <a:lnTo>
                      <a:pt x="9952" y="7295"/>
                    </a:lnTo>
                    <a:lnTo>
                      <a:pt x="5041" y="12401"/>
                    </a:lnTo>
                    <a:lnTo>
                      <a:pt x="5184" y="13097"/>
                    </a:lnTo>
                    <a:lnTo>
                      <a:pt x="4893" y="11683"/>
                    </a:lnTo>
                    <a:lnTo>
                      <a:pt x="0" y="16875"/>
                    </a:lnTo>
                    <a:lnTo>
                      <a:pt x="702" y="20285"/>
                    </a:lnTo>
                    <a:lnTo>
                      <a:pt x="973" y="21600"/>
                    </a:lnTo>
                    <a:lnTo>
                      <a:pt x="5871" y="16434"/>
                    </a:lnTo>
                    <a:lnTo>
                      <a:pt x="6024" y="17174"/>
                    </a:lnTo>
                    <a:lnTo>
                      <a:pt x="10940" y="12092"/>
                    </a:lnTo>
                    <a:lnTo>
                      <a:pt x="11289" y="13786"/>
                    </a:lnTo>
                    <a:lnTo>
                      <a:pt x="16231" y="8832"/>
                    </a:lnTo>
                    <a:lnTo>
                      <a:pt x="16632" y="10778"/>
                    </a:lnTo>
                    <a:lnTo>
                      <a:pt x="21600" y="5948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16" name="Shape 116"/>
              <p:cNvSpPr/>
              <p:nvPr/>
            </p:nvSpPr>
            <p:spPr>
              <a:xfrm>
                <a:off x="6247155" y="1560703"/>
                <a:ext cx="274372" cy="11743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9040"/>
                    </a:moveTo>
                    <a:lnTo>
                      <a:pt x="19649" y="0"/>
                    </a:lnTo>
                    <a:lnTo>
                      <a:pt x="10249" y="8325"/>
                    </a:lnTo>
                    <a:lnTo>
                      <a:pt x="11197" y="12719"/>
                    </a:lnTo>
                    <a:lnTo>
                      <a:pt x="9351" y="4167"/>
                    </a:lnTo>
                    <a:lnTo>
                      <a:pt x="0" y="12714"/>
                    </a:lnTo>
                    <a:lnTo>
                      <a:pt x="1500" y="19668"/>
                    </a:lnTo>
                    <a:lnTo>
                      <a:pt x="1917" y="21600"/>
                    </a:lnTo>
                    <a:lnTo>
                      <a:pt x="11277" y="13095"/>
                    </a:lnTo>
                    <a:lnTo>
                      <a:pt x="12192" y="17328"/>
                    </a:lnTo>
                    <a:lnTo>
                      <a:pt x="21600" y="904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17" name="Shape 117"/>
              <p:cNvSpPr/>
              <p:nvPr/>
            </p:nvSpPr>
            <p:spPr>
              <a:xfrm>
                <a:off x="6502958" y="1462087"/>
                <a:ext cx="965886" cy="17319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6489"/>
                    </a:moveTo>
                    <a:lnTo>
                      <a:pt x="21013" y="0"/>
                    </a:lnTo>
                    <a:lnTo>
                      <a:pt x="18259" y="4712"/>
                    </a:lnTo>
                    <a:lnTo>
                      <a:pt x="17835" y="22"/>
                    </a:lnTo>
                    <a:lnTo>
                      <a:pt x="15093" y="4878"/>
                    </a:lnTo>
                    <a:lnTo>
                      <a:pt x="14695" y="477"/>
                    </a:lnTo>
                    <a:lnTo>
                      <a:pt x="11967" y="5480"/>
                    </a:lnTo>
                    <a:lnTo>
                      <a:pt x="11779" y="3401"/>
                    </a:lnTo>
                    <a:lnTo>
                      <a:pt x="9059" y="8501"/>
                    </a:lnTo>
                    <a:lnTo>
                      <a:pt x="8706" y="4586"/>
                    </a:lnTo>
                    <a:lnTo>
                      <a:pt x="5999" y="9833"/>
                    </a:lnTo>
                    <a:lnTo>
                      <a:pt x="6081" y="10733"/>
                    </a:lnTo>
                    <a:lnTo>
                      <a:pt x="5672" y="6215"/>
                    </a:lnTo>
                    <a:lnTo>
                      <a:pt x="2979" y="11610"/>
                    </a:lnTo>
                    <a:lnTo>
                      <a:pt x="2679" y="8289"/>
                    </a:lnTo>
                    <a:lnTo>
                      <a:pt x="0" y="13834"/>
                    </a:lnTo>
                    <a:lnTo>
                      <a:pt x="415" y="18429"/>
                    </a:lnTo>
                    <a:lnTo>
                      <a:pt x="702" y="21600"/>
                    </a:lnTo>
                    <a:lnTo>
                      <a:pt x="3388" y="16131"/>
                    </a:lnTo>
                    <a:lnTo>
                      <a:pt x="3542" y="17838"/>
                    </a:lnTo>
                    <a:lnTo>
                      <a:pt x="6237" y="12467"/>
                    </a:lnTo>
                    <a:lnTo>
                      <a:pt x="6568" y="16127"/>
                    </a:lnTo>
                    <a:lnTo>
                      <a:pt x="9276" y="10904"/>
                    </a:lnTo>
                    <a:lnTo>
                      <a:pt x="9634" y="14856"/>
                    </a:lnTo>
                    <a:lnTo>
                      <a:pt x="12355" y="9776"/>
                    </a:lnTo>
                    <a:lnTo>
                      <a:pt x="12545" y="11872"/>
                    </a:lnTo>
                    <a:lnTo>
                      <a:pt x="15275" y="6887"/>
                    </a:lnTo>
                    <a:lnTo>
                      <a:pt x="15675" y="11319"/>
                    </a:lnTo>
                    <a:lnTo>
                      <a:pt x="18418" y="6478"/>
                    </a:lnTo>
                    <a:lnTo>
                      <a:pt x="18845" y="11192"/>
                    </a:lnTo>
                    <a:lnTo>
                      <a:pt x="21600" y="6489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18" name="Shape 118"/>
              <p:cNvSpPr/>
              <p:nvPr/>
            </p:nvSpPr>
            <p:spPr>
              <a:xfrm>
                <a:off x="7462735" y="1465351"/>
                <a:ext cx="592024" cy="11582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15390"/>
                    </a:moveTo>
                    <a:lnTo>
                      <a:pt x="20638" y="5634"/>
                    </a:lnTo>
                    <a:lnTo>
                      <a:pt x="16061" y="11837"/>
                    </a:lnTo>
                    <a:lnTo>
                      <a:pt x="15201" y="3129"/>
                    </a:lnTo>
                    <a:lnTo>
                      <a:pt x="10645" y="9540"/>
                    </a:lnTo>
                    <a:lnTo>
                      <a:pt x="9827" y="1248"/>
                    </a:lnTo>
                    <a:lnTo>
                      <a:pt x="5291" y="7870"/>
                    </a:lnTo>
                    <a:lnTo>
                      <a:pt x="4515" y="0"/>
                    </a:lnTo>
                    <a:lnTo>
                      <a:pt x="0" y="6833"/>
                    </a:lnTo>
                    <a:lnTo>
                      <a:pt x="223" y="9095"/>
                    </a:lnTo>
                    <a:lnTo>
                      <a:pt x="960" y="16567"/>
                    </a:lnTo>
                    <a:lnTo>
                      <a:pt x="5476" y="9746"/>
                    </a:lnTo>
                    <a:lnTo>
                      <a:pt x="6254" y="17631"/>
                    </a:lnTo>
                    <a:lnTo>
                      <a:pt x="10790" y="11016"/>
                    </a:lnTo>
                    <a:lnTo>
                      <a:pt x="11609" y="19310"/>
                    </a:lnTo>
                    <a:lnTo>
                      <a:pt x="16165" y="12901"/>
                    </a:lnTo>
                    <a:lnTo>
                      <a:pt x="17023" y="21600"/>
                    </a:lnTo>
                    <a:lnTo>
                      <a:pt x="21600" y="1539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19" name="Shape 119"/>
              <p:cNvSpPr/>
              <p:nvPr/>
            </p:nvSpPr>
            <p:spPr>
              <a:xfrm>
                <a:off x="8053057" y="1512341"/>
                <a:ext cx="152287" cy="8435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13350"/>
                    </a:moveTo>
                    <a:lnTo>
                      <a:pt x="17873" y="0"/>
                    </a:lnTo>
                    <a:lnTo>
                      <a:pt x="0" y="8234"/>
                    </a:lnTo>
                    <a:lnTo>
                      <a:pt x="241" y="9099"/>
                    </a:lnTo>
                    <a:lnTo>
                      <a:pt x="3732" y="21600"/>
                    </a:lnTo>
                    <a:lnTo>
                      <a:pt x="21600" y="1335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20" name="Shape 120"/>
              <p:cNvSpPr/>
              <p:nvPr/>
            </p:nvSpPr>
            <p:spPr>
              <a:xfrm>
                <a:off x="8204848" y="1532432"/>
                <a:ext cx="152693" cy="8298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13488"/>
                    </a:moveTo>
                    <a:lnTo>
                      <a:pt x="17906" y="0"/>
                    </a:lnTo>
                    <a:lnTo>
                      <a:pt x="0" y="8083"/>
                    </a:lnTo>
                    <a:lnTo>
                      <a:pt x="70" y="8340"/>
                    </a:lnTo>
                    <a:lnTo>
                      <a:pt x="3704" y="21600"/>
                    </a:lnTo>
                    <a:lnTo>
                      <a:pt x="21600" y="13488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21" name="Shape 121"/>
              <p:cNvSpPr/>
              <p:nvPr/>
            </p:nvSpPr>
            <p:spPr>
              <a:xfrm>
                <a:off x="8358302" y="1555800"/>
                <a:ext cx="153036" cy="8151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13617"/>
                    </a:moveTo>
                    <a:lnTo>
                      <a:pt x="17943" y="0"/>
                    </a:lnTo>
                    <a:lnTo>
                      <a:pt x="0" y="7939"/>
                    </a:lnTo>
                    <a:lnTo>
                      <a:pt x="3667" y="21600"/>
                    </a:lnTo>
                    <a:lnTo>
                      <a:pt x="21600" y="13617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22" name="Shape 122"/>
              <p:cNvSpPr/>
              <p:nvPr/>
            </p:nvSpPr>
            <p:spPr>
              <a:xfrm>
                <a:off x="8512746" y="1580248"/>
                <a:ext cx="153951" cy="8208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13947"/>
                    </a:moveTo>
                    <a:lnTo>
                      <a:pt x="17851" y="0"/>
                    </a:lnTo>
                    <a:lnTo>
                      <a:pt x="0" y="7827"/>
                    </a:lnTo>
                    <a:lnTo>
                      <a:pt x="3701" y="21600"/>
                    </a:lnTo>
                    <a:lnTo>
                      <a:pt x="21600" y="13947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23" name="Shape 123"/>
              <p:cNvSpPr/>
              <p:nvPr/>
            </p:nvSpPr>
            <p:spPr>
              <a:xfrm>
                <a:off x="8667966" y="1606651"/>
                <a:ext cx="169686" cy="1123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16072"/>
                    </a:moveTo>
                    <a:lnTo>
                      <a:pt x="16236" y="0"/>
                    </a:lnTo>
                    <a:lnTo>
                      <a:pt x="0" y="5597"/>
                    </a:lnTo>
                    <a:lnTo>
                      <a:pt x="5341" y="21600"/>
                    </a:lnTo>
                    <a:lnTo>
                      <a:pt x="21600" y="16072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24" name="Shape 124"/>
              <p:cNvSpPr/>
              <p:nvPr/>
            </p:nvSpPr>
            <p:spPr>
              <a:xfrm>
                <a:off x="8824111" y="1634845"/>
                <a:ext cx="169610" cy="8369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21387"/>
                    </a:moveTo>
                    <a:lnTo>
                      <a:pt x="16281" y="0"/>
                    </a:lnTo>
                    <a:lnTo>
                      <a:pt x="0" y="7362"/>
                    </a:lnTo>
                    <a:lnTo>
                      <a:pt x="1724" y="14297"/>
                    </a:lnTo>
                    <a:lnTo>
                      <a:pt x="3542" y="21600"/>
                    </a:lnTo>
                    <a:lnTo>
                      <a:pt x="21600" y="21387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25" name="Shape 125"/>
              <p:cNvSpPr/>
              <p:nvPr/>
            </p:nvSpPr>
            <p:spPr>
              <a:xfrm>
                <a:off x="8995804" y="1693976"/>
                <a:ext cx="153848" cy="799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13756"/>
                    </a:moveTo>
                    <a:lnTo>
                      <a:pt x="17997" y="0"/>
                    </a:lnTo>
                    <a:lnTo>
                      <a:pt x="0" y="7522"/>
                    </a:lnTo>
                    <a:lnTo>
                      <a:pt x="3687" y="21600"/>
                    </a:lnTo>
                    <a:lnTo>
                      <a:pt x="21600" y="13756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26" name="Shape 126"/>
              <p:cNvSpPr/>
              <p:nvPr/>
            </p:nvSpPr>
            <p:spPr>
              <a:xfrm>
                <a:off x="9153779" y="1725676"/>
                <a:ext cx="152083" cy="7570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13396"/>
                    </a:moveTo>
                    <a:lnTo>
                      <a:pt x="18238" y="0"/>
                    </a:lnTo>
                    <a:lnTo>
                      <a:pt x="0" y="7820"/>
                    </a:lnTo>
                    <a:lnTo>
                      <a:pt x="3460" y="21600"/>
                    </a:lnTo>
                    <a:lnTo>
                      <a:pt x="21600" y="13396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27" name="Shape 127"/>
              <p:cNvSpPr/>
              <p:nvPr/>
            </p:nvSpPr>
            <p:spPr>
              <a:xfrm>
                <a:off x="9312415" y="1758619"/>
                <a:ext cx="165139" cy="1008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15529"/>
                    </a:moveTo>
                    <a:lnTo>
                      <a:pt x="16823" y="0"/>
                    </a:lnTo>
                    <a:lnTo>
                      <a:pt x="0" y="5786"/>
                    </a:lnTo>
                    <a:lnTo>
                      <a:pt x="4865" y="21600"/>
                    </a:lnTo>
                    <a:lnTo>
                      <a:pt x="21600" y="15529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28" name="Shape 128"/>
              <p:cNvSpPr/>
              <p:nvPr/>
            </p:nvSpPr>
            <p:spPr>
              <a:xfrm>
                <a:off x="9469996" y="1786648"/>
                <a:ext cx="314758" cy="12179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15884"/>
                    </a:moveTo>
                    <a:lnTo>
                      <a:pt x="19262" y="3897"/>
                    </a:lnTo>
                    <a:lnTo>
                      <a:pt x="10590" y="9478"/>
                    </a:lnTo>
                    <a:lnTo>
                      <a:pt x="8741" y="0"/>
                    </a:lnTo>
                    <a:lnTo>
                      <a:pt x="0" y="5221"/>
                    </a:lnTo>
                    <a:lnTo>
                      <a:pt x="519" y="7881"/>
                    </a:lnTo>
                    <a:lnTo>
                      <a:pt x="2447" y="17767"/>
                    </a:lnTo>
                    <a:lnTo>
                      <a:pt x="11160" y="12404"/>
                    </a:lnTo>
                    <a:lnTo>
                      <a:pt x="12955" y="21600"/>
                    </a:lnTo>
                    <a:lnTo>
                      <a:pt x="21600" y="15884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29" name="Shape 129"/>
              <p:cNvSpPr/>
              <p:nvPr/>
            </p:nvSpPr>
            <p:spPr>
              <a:xfrm>
                <a:off x="9775570" y="1738566"/>
                <a:ext cx="1103885" cy="19852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5675"/>
                    </a:moveTo>
                    <a:lnTo>
                      <a:pt x="21086" y="0"/>
                    </a:lnTo>
                    <a:lnTo>
                      <a:pt x="18768" y="5136"/>
                    </a:lnTo>
                    <a:lnTo>
                      <a:pt x="18663" y="3971"/>
                    </a:lnTo>
                    <a:lnTo>
                      <a:pt x="16331" y="8946"/>
                    </a:lnTo>
                    <a:lnTo>
                      <a:pt x="16083" y="6211"/>
                    </a:lnTo>
                    <a:lnTo>
                      <a:pt x="13729" y="10942"/>
                    </a:lnTo>
                    <a:lnTo>
                      <a:pt x="13891" y="12732"/>
                    </a:lnTo>
                    <a:lnTo>
                      <a:pt x="13587" y="9375"/>
                    </a:lnTo>
                    <a:lnTo>
                      <a:pt x="11218" y="13948"/>
                    </a:lnTo>
                    <a:lnTo>
                      <a:pt x="10898" y="10417"/>
                    </a:lnTo>
                    <a:lnTo>
                      <a:pt x="8509" y="14753"/>
                    </a:lnTo>
                    <a:lnTo>
                      <a:pt x="8745" y="17362"/>
                    </a:lnTo>
                    <a:lnTo>
                      <a:pt x="8146" y="10753"/>
                    </a:lnTo>
                    <a:lnTo>
                      <a:pt x="5735" y="14857"/>
                    </a:lnTo>
                    <a:lnTo>
                      <a:pt x="5330" y="10392"/>
                    </a:lnTo>
                    <a:lnTo>
                      <a:pt x="2898" y="14267"/>
                    </a:lnTo>
                    <a:lnTo>
                      <a:pt x="2452" y="9346"/>
                    </a:lnTo>
                    <a:lnTo>
                      <a:pt x="0" y="12993"/>
                    </a:lnTo>
                    <a:lnTo>
                      <a:pt x="180" y="14976"/>
                    </a:lnTo>
                    <a:lnTo>
                      <a:pt x="652" y="20188"/>
                    </a:lnTo>
                    <a:lnTo>
                      <a:pt x="3097" y="16463"/>
                    </a:lnTo>
                    <a:lnTo>
                      <a:pt x="3530" y="21231"/>
                    </a:lnTo>
                    <a:lnTo>
                      <a:pt x="5955" y="17285"/>
                    </a:lnTo>
                    <a:lnTo>
                      <a:pt x="6346" y="21600"/>
                    </a:lnTo>
                    <a:lnTo>
                      <a:pt x="8750" y="17426"/>
                    </a:lnTo>
                    <a:lnTo>
                      <a:pt x="8929" y="19391"/>
                    </a:lnTo>
                    <a:lnTo>
                      <a:pt x="11319" y="15061"/>
                    </a:lnTo>
                    <a:lnTo>
                      <a:pt x="11640" y="18603"/>
                    </a:lnTo>
                    <a:lnTo>
                      <a:pt x="14009" y="14036"/>
                    </a:lnTo>
                    <a:lnTo>
                      <a:pt x="14287" y="17101"/>
                    </a:lnTo>
                    <a:lnTo>
                      <a:pt x="16634" y="12292"/>
                    </a:lnTo>
                    <a:lnTo>
                      <a:pt x="16755" y="13622"/>
                    </a:lnTo>
                    <a:lnTo>
                      <a:pt x="19087" y="8650"/>
                    </a:lnTo>
                    <a:lnTo>
                      <a:pt x="19291" y="10897"/>
                    </a:lnTo>
                    <a:lnTo>
                      <a:pt x="21600" y="5675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30" name="Shape 130"/>
              <p:cNvSpPr/>
              <p:nvPr/>
            </p:nvSpPr>
            <p:spPr>
              <a:xfrm>
                <a:off x="10862068" y="1662645"/>
                <a:ext cx="261430" cy="13648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7585"/>
                    </a:moveTo>
                    <a:lnTo>
                      <a:pt x="19604" y="0"/>
                    </a:lnTo>
                    <a:lnTo>
                      <a:pt x="9978" y="8074"/>
                    </a:lnTo>
                    <a:lnTo>
                      <a:pt x="9689" y="6976"/>
                    </a:lnTo>
                    <a:lnTo>
                      <a:pt x="0" y="14809"/>
                    </a:lnTo>
                    <a:lnTo>
                      <a:pt x="1436" y="20270"/>
                    </a:lnTo>
                    <a:lnTo>
                      <a:pt x="1787" y="21600"/>
                    </a:lnTo>
                    <a:lnTo>
                      <a:pt x="11474" y="13760"/>
                    </a:lnTo>
                    <a:lnTo>
                      <a:pt x="12011" y="15800"/>
                    </a:lnTo>
                    <a:lnTo>
                      <a:pt x="21600" y="7585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31" name="Shape 131"/>
              <p:cNvSpPr/>
              <p:nvPr/>
            </p:nvSpPr>
            <p:spPr>
              <a:xfrm>
                <a:off x="11105083" y="1579943"/>
                <a:ext cx="258827" cy="13665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6839"/>
                    </a:moveTo>
                    <a:lnTo>
                      <a:pt x="19780" y="0"/>
                    </a:lnTo>
                    <a:lnTo>
                      <a:pt x="10123" y="8311"/>
                    </a:lnTo>
                    <a:lnTo>
                      <a:pt x="9699" y="6717"/>
                    </a:lnTo>
                    <a:lnTo>
                      <a:pt x="0" y="14871"/>
                    </a:lnTo>
                    <a:lnTo>
                      <a:pt x="1537" y="20648"/>
                    </a:lnTo>
                    <a:lnTo>
                      <a:pt x="1790" y="21600"/>
                    </a:lnTo>
                    <a:lnTo>
                      <a:pt x="11493" y="13462"/>
                    </a:lnTo>
                    <a:lnTo>
                      <a:pt x="11933" y="15112"/>
                    </a:lnTo>
                    <a:lnTo>
                      <a:pt x="21600" y="6839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32" name="Shape 132"/>
              <p:cNvSpPr/>
              <p:nvPr/>
            </p:nvSpPr>
            <p:spPr>
              <a:xfrm>
                <a:off x="11344288" y="1295349"/>
                <a:ext cx="730378" cy="33244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2924"/>
                    </a:moveTo>
                    <a:lnTo>
                      <a:pt x="20929" y="0"/>
                    </a:lnTo>
                    <a:lnTo>
                      <a:pt x="17507" y="3417"/>
                    </a:lnTo>
                    <a:lnTo>
                      <a:pt x="17820" y="4780"/>
                    </a:lnTo>
                    <a:lnTo>
                      <a:pt x="17381" y="2869"/>
                    </a:lnTo>
                    <a:lnTo>
                      <a:pt x="13969" y="6329"/>
                    </a:lnTo>
                    <a:lnTo>
                      <a:pt x="14213" y="7392"/>
                    </a:lnTo>
                    <a:lnTo>
                      <a:pt x="13913" y="6084"/>
                    </a:lnTo>
                    <a:lnTo>
                      <a:pt x="10504" y="9560"/>
                    </a:lnTo>
                    <a:lnTo>
                      <a:pt x="10451" y="9328"/>
                    </a:lnTo>
                    <a:lnTo>
                      <a:pt x="6992" y="12580"/>
                    </a:lnTo>
                    <a:lnTo>
                      <a:pt x="7480" y="14711"/>
                    </a:lnTo>
                    <a:lnTo>
                      <a:pt x="6938" y="12348"/>
                    </a:lnTo>
                    <a:lnTo>
                      <a:pt x="3529" y="15824"/>
                    </a:lnTo>
                    <a:lnTo>
                      <a:pt x="3415" y="15324"/>
                    </a:lnTo>
                    <a:lnTo>
                      <a:pt x="0" y="18772"/>
                    </a:lnTo>
                    <a:lnTo>
                      <a:pt x="580" y="21302"/>
                    </a:lnTo>
                    <a:lnTo>
                      <a:pt x="649" y="21600"/>
                    </a:lnTo>
                    <a:lnTo>
                      <a:pt x="4068" y="18171"/>
                    </a:lnTo>
                    <a:lnTo>
                      <a:pt x="4192" y="18709"/>
                    </a:lnTo>
                    <a:lnTo>
                      <a:pt x="7604" y="15251"/>
                    </a:lnTo>
                    <a:lnTo>
                      <a:pt x="7662" y="15501"/>
                    </a:lnTo>
                    <a:lnTo>
                      <a:pt x="11072" y="12032"/>
                    </a:lnTo>
                    <a:lnTo>
                      <a:pt x="14593" y="9050"/>
                    </a:lnTo>
                    <a:lnTo>
                      <a:pt x="14708" y="9549"/>
                    </a:lnTo>
                    <a:lnTo>
                      <a:pt x="18121" y="6095"/>
                    </a:lnTo>
                    <a:lnTo>
                      <a:pt x="18183" y="6361"/>
                    </a:lnTo>
                    <a:lnTo>
                      <a:pt x="21600" y="2924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33" name="Shape 133"/>
              <p:cNvSpPr/>
              <p:nvPr/>
            </p:nvSpPr>
            <p:spPr>
              <a:xfrm>
                <a:off x="12054446" y="1169009"/>
                <a:ext cx="381586" cy="1804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5003"/>
                    </a:moveTo>
                    <a:lnTo>
                      <a:pt x="20407" y="0"/>
                    </a:lnTo>
                    <a:lnTo>
                      <a:pt x="13819" y="6131"/>
                    </a:lnTo>
                    <a:lnTo>
                      <a:pt x="13484" y="4725"/>
                    </a:lnTo>
                    <a:lnTo>
                      <a:pt x="6898" y="10872"/>
                    </a:lnTo>
                    <a:lnTo>
                      <a:pt x="6568" y="9487"/>
                    </a:lnTo>
                    <a:lnTo>
                      <a:pt x="0" y="15706"/>
                    </a:lnTo>
                    <a:lnTo>
                      <a:pt x="1145" y="20509"/>
                    </a:lnTo>
                    <a:lnTo>
                      <a:pt x="1405" y="21600"/>
                    </a:lnTo>
                    <a:lnTo>
                      <a:pt x="7964" y="15345"/>
                    </a:lnTo>
                    <a:lnTo>
                      <a:pt x="8112" y="15963"/>
                    </a:lnTo>
                    <a:lnTo>
                      <a:pt x="14690" y="9787"/>
                    </a:lnTo>
                    <a:lnTo>
                      <a:pt x="15015" y="11147"/>
                    </a:lnTo>
                    <a:lnTo>
                      <a:pt x="21600" y="5003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34" name="Shape 134"/>
              <p:cNvSpPr/>
              <p:nvPr/>
            </p:nvSpPr>
            <p:spPr>
              <a:xfrm>
                <a:off x="12417997" y="1085710"/>
                <a:ext cx="260427" cy="13102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6869"/>
                    </a:moveTo>
                    <a:lnTo>
                      <a:pt x="19859" y="0"/>
                    </a:lnTo>
                    <a:lnTo>
                      <a:pt x="10184" y="8366"/>
                    </a:lnTo>
                    <a:lnTo>
                      <a:pt x="9661" y="6306"/>
                    </a:lnTo>
                    <a:lnTo>
                      <a:pt x="0" y="14724"/>
                    </a:lnTo>
                    <a:lnTo>
                      <a:pt x="1496" y="20622"/>
                    </a:lnTo>
                    <a:lnTo>
                      <a:pt x="1744" y="21600"/>
                    </a:lnTo>
                    <a:lnTo>
                      <a:pt x="11402" y="13171"/>
                    </a:lnTo>
                    <a:lnTo>
                      <a:pt x="11925" y="15229"/>
                    </a:lnTo>
                    <a:lnTo>
                      <a:pt x="21600" y="6869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35" name="Shape 135"/>
              <p:cNvSpPr/>
              <p:nvPr/>
            </p:nvSpPr>
            <p:spPr>
              <a:xfrm>
                <a:off x="12660731" y="778929"/>
                <a:ext cx="1144271" cy="3550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2680"/>
                    </a:moveTo>
                    <a:lnTo>
                      <a:pt x="21181" y="0"/>
                    </a:lnTo>
                    <a:lnTo>
                      <a:pt x="18922" y="2721"/>
                    </a:lnTo>
                    <a:lnTo>
                      <a:pt x="18696" y="1279"/>
                    </a:lnTo>
                    <a:lnTo>
                      <a:pt x="16448" y="4070"/>
                    </a:lnTo>
                    <a:lnTo>
                      <a:pt x="16243" y="2761"/>
                    </a:lnTo>
                    <a:lnTo>
                      <a:pt x="14005" y="5615"/>
                    </a:lnTo>
                    <a:lnTo>
                      <a:pt x="13910" y="5010"/>
                    </a:lnTo>
                    <a:lnTo>
                      <a:pt x="11678" y="7902"/>
                    </a:lnTo>
                    <a:lnTo>
                      <a:pt x="11503" y="6785"/>
                    </a:lnTo>
                    <a:lnTo>
                      <a:pt x="9279" y="9730"/>
                    </a:lnTo>
                    <a:lnTo>
                      <a:pt x="9517" y="11253"/>
                    </a:lnTo>
                    <a:lnTo>
                      <a:pt x="9198" y="9212"/>
                    </a:lnTo>
                    <a:lnTo>
                      <a:pt x="6979" y="12187"/>
                    </a:lnTo>
                    <a:lnTo>
                      <a:pt x="7168" y="13397"/>
                    </a:lnTo>
                    <a:lnTo>
                      <a:pt x="6828" y="11225"/>
                    </a:lnTo>
                    <a:lnTo>
                      <a:pt x="4615" y="14242"/>
                    </a:lnTo>
                    <a:lnTo>
                      <a:pt x="4545" y="13793"/>
                    </a:lnTo>
                    <a:lnTo>
                      <a:pt x="2336" y="16834"/>
                    </a:lnTo>
                    <a:lnTo>
                      <a:pt x="2353" y="16944"/>
                    </a:lnTo>
                    <a:lnTo>
                      <a:pt x="2204" y="15991"/>
                    </a:lnTo>
                    <a:lnTo>
                      <a:pt x="0" y="19062"/>
                    </a:lnTo>
                    <a:lnTo>
                      <a:pt x="334" y="21198"/>
                    </a:lnTo>
                    <a:lnTo>
                      <a:pt x="397" y="21600"/>
                    </a:lnTo>
                    <a:lnTo>
                      <a:pt x="2602" y="18534"/>
                    </a:lnTo>
                    <a:lnTo>
                      <a:pt x="2736" y="19390"/>
                    </a:lnTo>
                    <a:lnTo>
                      <a:pt x="4946" y="16356"/>
                    </a:lnTo>
                    <a:lnTo>
                      <a:pt x="5018" y="16814"/>
                    </a:lnTo>
                    <a:lnTo>
                      <a:pt x="7232" y="13807"/>
                    </a:lnTo>
                    <a:lnTo>
                      <a:pt x="7385" y="14787"/>
                    </a:lnTo>
                    <a:lnTo>
                      <a:pt x="9606" y="11823"/>
                    </a:lnTo>
                    <a:lnTo>
                      <a:pt x="9774" y="12892"/>
                    </a:lnTo>
                    <a:lnTo>
                      <a:pt x="12002" y="9974"/>
                    </a:lnTo>
                    <a:lnTo>
                      <a:pt x="12092" y="10550"/>
                    </a:lnTo>
                    <a:lnTo>
                      <a:pt x="14326" y="7666"/>
                    </a:lnTo>
                    <a:lnTo>
                      <a:pt x="14520" y="8907"/>
                    </a:lnTo>
                    <a:lnTo>
                      <a:pt x="16762" y="6080"/>
                    </a:lnTo>
                    <a:lnTo>
                      <a:pt x="16867" y="6749"/>
                    </a:lnTo>
                    <a:lnTo>
                      <a:pt x="19115" y="3961"/>
                    </a:lnTo>
                    <a:lnTo>
                      <a:pt x="19341" y="5404"/>
                    </a:lnTo>
                    <a:lnTo>
                      <a:pt x="21600" y="268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36" name="Shape 136"/>
              <p:cNvSpPr/>
              <p:nvPr/>
            </p:nvSpPr>
            <p:spPr>
              <a:xfrm>
                <a:off x="13789266" y="733094"/>
                <a:ext cx="276722" cy="11581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8082"/>
                    </a:moveTo>
                    <a:lnTo>
                      <a:pt x="19895" y="0"/>
                    </a:lnTo>
                    <a:lnTo>
                      <a:pt x="10468" y="7942"/>
                    </a:lnTo>
                    <a:lnTo>
                      <a:pt x="9374" y="2755"/>
                    </a:lnTo>
                    <a:lnTo>
                      <a:pt x="0" y="10943"/>
                    </a:lnTo>
                    <a:lnTo>
                      <a:pt x="1228" y="16765"/>
                    </a:lnTo>
                    <a:lnTo>
                      <a:pt x="2248" y="21600"/>
                    </a:lnTo>
                    <a:lnTo>
                      <a:pt x="11633" y="13466"/>
                    </a:lnTo>
                    <a:lnTo>
                      <a:pt x="12182" y="16067"/>
                    </a:lnTo>
                    <a:lnTo>
                      <a:pt x="21600" y="8082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37" name="Shape 137"/>
              <p:cNvSpPr/>
              <p:nvPr/>
            </p:nvSpPr>
            <p:spPr>
              <a:xfrm>
                <a:off x="14059560" y="694804"/>
                <a:ext cx="412585" cy="11160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7922"/>
                    </a:moveTo>
                    <a:lnTo>
                      <a:pt x="20520" y="0"/>
                    </a:lnTo>
                    <a:lnTo>
                      <a:pt x="14123" y="7693"/>
                    </a:lnTo>
                    <a:lnTo>
                      <a:pt x="13182" y="794"/>
                    </a:lnTo>
                    <a:lnTo>
                      <a:pt x="6796" y="8561"/>
                    </a:lnTo>
                    <a:lnTo>
                      <a:pt x="7423" y="13169"/>
                    </a:lnTo>
                    <a:lnTo>
                      <a:pt x="6360" y="5366"/>
                    </a:lnTo>
                    <a:lnTo>
                      <a:pt x="0" y="13329"/>
                    </a:lnTo>
                    <a:lnTo>
                      <a:pt x="336" y="15797"/>
                    </a:lnTo>
                    <a:lnTo>
                      <a:pt x="1128" y="21600"/>
                    </a:lnTo>
                    <a:lnTo>
                      <a:pt x="7477" y="13568"/>
                    </a:lnTo>
                    <a:lnTo>
                      <a:pt x="8340" y="19887"/>
                    </a:lnTo>
                    <a:lnTo>
                      <a:pt x="14726" y="12120"/>
                    </a:lnTo>
                    <a:lnTo>
                      <a:pt x="15189" y="15504"/>
                    </a:lnTo>
                    <a:lnTo>
                      <a:pt x="21600" y="7922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38" name="Shape 138"/>
              <p:cNvSpPr/>
              <p:nvPr/>
            </p:nvSpPr>
            <p:spPr>
              <a:xfrm>
                <a:off x="14469719" y="692442"/>
                <a:ext cx="144565" cy="8078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11528"/>
                    </a:moveTo>
                    <a:lnTo>
                      <a:pt x="18353" y="0"/>
                    </a:lnTo>
                    <a:lnTo>
                      <a:pt x="0" y="10289"/>
                    </a:lnTo>
                    <a:lnTo>
                      <a:pt x="362" y="11576"/>
                    </a:lnTo>
                    <a:lnTo>
                      <a:pt x="3186" y="21600"/>
                    </a:lnTo>
                    <a:lnTo>
                      <a:pt x="21600" y="11528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39" name="Shape 139"/>
              <p:cNvSpPr/>
              <p:nvPr/>
            </p:nvSpPr>
            <p:spPr>
              <a:xfrm>
                <a:off x="14602192" y="673938"/>
                <a:ext cx="438304" cy="10223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12826"/>
                    </a:moveTo>
                    <a:lnTo>
                      <a:pt x="20379" y="2442"/>
                    </a:lnTo>
                    <a:lnTo>
                      <a:pt x="14244" y="9872"/>
                    </a:lnTo>
                    <a:lnTo>
                      <a:pt x="13181" y="832"/>
                    </a:lnTo>
                    <a:lnTo>
                      <a:pt x="7075" y="8519"/>
                    </a:lnTo>
                    <a:lnTo>
                      <a:pt x="6074" y="0"/>
                    </a:lnTo>
                    <a:lnTo>
                      <a:pt x="0" y="7950"/>
                    </a:lnTo>
                    <a:lnTo>
                      <a:pt x="596" y="13019"/>
                    </a:lnTo>
                    <a:lnTo>
                      <a:pt x="1605" y="21600"/>
                    </a:lnTo>
                    <a:lnTo>
                      <a:pt x="7711" y="13926"/>
                    </a:lnTo>
                    <a:lnTo>
                      <a:pt x="8237" y="18399"/>
                    </a:lnTo>
                    <a:lnTo>
                      <a:pt x="14360" y="10862"/>
                    </a:lnTo>
                    <a:lnTo>
                      <a:pt x="15453" y="20154"/>
                    </a:lnTo>
                    <a:lnTo>
                      <a:pt x="21600" y="12826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40" name="Shape 140"/>
              <p:cNvSpPr/>
              <p:nvPr/>
            </p:nvSpPr>
            <p:spPr>
              <a:xfrm>
                <a:off x="15038514" y="696734"/>
                <a:ext cx="451537" cy="1150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15636"/>
                    </a:moveTo>
                    <a:lnTo>
                      <a:pt x="20388" y="6200"/>
                    </a:lnTo>
                    <a:lnTo>
                      <a:pt x="14347" y="12141"/>
                    </a:lnTo>
                    <a:lnTo>
                      <a:pt x="13144" y="2775"/>
                    </a:lnTo>
                    <a:lnTo>
                      <a:pt x="7132" y="8930"/>
                    </a:lnTo>
                    <a:lnTo>
                      <a:pt x="5984" y="0"/>
                    </a:lnTo>
                    <a:lnTo>
                      <a:pt x="0" y="6377"/>
                    </a:lnTo>
                    <a:lnTo>
                      <a:pt x="95" y="7116"/>
                    </a:lnTo>
                    <a:lnTo>
                      <a:pt x="1202" y="15736"/>
                    </a:lnTo>
                    <a:lnTo>
                      <a:pt x="7192" y="9409"/>
                    </a:lnTo>
                    <a:lnTo>
                      <a:pt x="8347" y="18394"/>
                    </a:lnTo>
                    <a:lnTo>
                      <a:pt x="14361" y="12251"/>
                    </a:lnTo>
                    <a:lnTo>
                      <a:pt x="15563" y="21600"/>
                    </a:lnTo>
                    <a:lnTo>
                      <a:pt x="21600" y="15636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41" name="Shape 141"/>
              <p:cNvSpPr/>
              <p:nvPr/>
            </p:nvSpPr>
            <p:spPr>
              <a:xfrm>
                <a:off x="15491015" y="751433"/>
                <a:ext cx="165279" cy="10671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15428"/>
                    </a:moveTo>
                    <a:lnTo>
                      <a:pt x="16577" y="0"/>
                    </a:lnTo>
                    <a:lnTo>
                      <a:pt x="0" y="6177"/>
                    </a:lnTo>
                    <a:lnTo>
                      <a:pt x="5021" y="21600"/>
                    </a:lnTo>
                    <a:lnTo>
                      <a:pt x="21600" y="15428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42" name="Shape 142"/>
              <p:cNvSpPr/>
              <p:nvPr/>
            </p:nvSpPr>
            <p:spPr>
              <a:xfrm>
                <a:off x="15659278" y="804545"/>
                <a:ext cx="151741" cy="774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13365"/>
                    </a:moveTo>
                    <a:lnTo>
                      <a:pt x="18161" y="0"/>
                    </a:lnTo>
                    <a:lnTo>
                      <a:pt x="0" y="8101"/>
                    </a:lnTo>
                    <a:lnTo>
                      <a:pt x="3473" y="21600"/>
                    </a:lnTo>
                    <a:lnTo>
                      <a:pt x="21600" y="13365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43" name="Shape 143"/>
              <p:cNvSpPr/>
              <p:nvPr/>
            </p:nvSpPr>
            <p:spPr>
              <a:xfrm>
                <a:off x="15815755" y="833882"/>
                <a:ext cx="151436" cy="748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13351"/>
                    </a:moveTo>
                    <a:lnTo>
                      <a:pt x="18274" y="0"/>
                    </a:lnTo>
                    <a:lnTo>
                      <a:pt x="0" y="8076"/>
                    </a:lnTo>
                    <a:lnTo>
                      <a:pt x="3367" y="21600"/>
                    </a:lnTo>
                    <a:lnTo>
                      <a:pt x="21600" y="13351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44" name="Shape 144"/>
              <p:cNvSpPr/>
              <p:nvPr/>
            </p:nvSpPr>
            <p:spPr>
              <a:xfrm>
                <a:off x="15989084" y="896975"/>
                <a:ext cx="150801" cy="708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13283"/>
                    </a:moveTo>
                    <a:lnTo>
                      <a:pt x="18451" y="0"/>
                    </a:lnTo>
                    <a:lnTo>
                      <a:pt x="0" y="8100"/>
                    </a:lnTo>
                    <a:lnTo>
                      <a:pt x="3198" y="21600"/>
                    </a:lnTo>
                    <a:lnTo>
                      <a:pt x="21600" y="13283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45" name="Shape 145"/>
              <p:cNvSpPr/>
              <p:nvPr/>
            </p:nvSpPr>
            <p:spPr>
              <a:xfrm>
                <a:off x="16149257" y="933602"/>
                <a:ext cx="165875" cy="9850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15894"/>
                    </a:moveTo>
                    <a:lnTo>
                      <a:pt x="16842" y="0"/>
                    </a:lnTo>
                    <a:lnTo>
                      <a:pt x="0" y="5606"/>
                    </a:lnTo>
                    <a:lnTo>
                      <a:pt x="4788" y="21600"/>
                    </a:lnTo>
                    <a:lnTo>
                      <a:pt x="21600" y="15894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46" name="Shape 146"/>
              <p:cNvSpPr/>
              <p:nvPr/>
            </p:nvSpPr>
            <p:spPr>
              <a:xfrm>
                <a:off x="16327400" y="1006182"/>
                <a:ext cx="165532" cy="9522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15985"/>
                    </a:moveTo>
                    <a:lnTo>
                      <a:pt x="16965" y="0"/>
                    </a:lnTo>
                    <a:lnTo>
                      <a:pt x="0" y="5497"/>
                    </a:lnTo>
                    <a:lnTo>
                      <a:pt x="4670" y="21600"/>
                    </a:lnTo>
                    <a:lnTo>
                      <a:pt x="21600" y="15985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47" name="Shape 147"/>
              <p:cNvSpPr/>
              <p:nvPr/>
            </p:nvSpPr>
            <p:spPr>
              <a:xfrm>
                <a:off x="16508184" y="1083945"/>
                <a:ext cx="165101" cy="9182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16073"/>
                    </a:moveTo>
                    <a:lnTo>
                      <a:pt x="17092" y="0"/>
                    </a:lnTo>
                    <a:lnTo>
                      <a:pt x="0" y="5398"/>
                    </a:lnTo>
                    <a:lnTo>
                      <a:pt x="4543" y="21600"/>
                    </a:lnTo>
                    <a:lnTo>
                      <a:pt x="21600" y="16073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48" name="Shape 148"/>
              <p:cNvSpPr/>
              <p:nvPr/>
            </p:nvSpPr>
            <p:spPr>
              <a:xfrm>
                <a:off x="16691520" y="1166723"/>
                <a:ext cx="164632" cy="8843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16165"/>
                    </a:moveTo>
                    <a:lnTo>
                      <a:pt x="17223" y="0"/>
                    </a:lnTo>
                    <a:lnTo>
                      <a:pt x="0" y="5305"/>
                    </a:lnTo>
                    <a:lnTo>
                      <a:pt x="4412" y="21600"/>
                    </a:lnTo>
                    <a:lnTo>
                      <a:pt x="21600" y="16165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49" name="Shape 149"/>
              <p:cNvSpPr/>
              <p:nvPr/>
            </p:nvSpPr>
            <p:spPr>
              <a:xfrm>
                <a:off x="16895801" y="1291323"/>
                <a:ext cx="164136" cy="843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16304"/>
                    </a:moveTo>
                    <a:lnTo>
                      <a:pt x="17375" y="0"/>
                    </a:lnTo>
                    <a:lnTo>
                      <a:pt x="0" y="5176"/>
                    </a:lnTo>
                    <a:lnTo>
                      <a:pt x="4257" y="21600"/>
                    </a:lnTo>
                    <a:lnTo>
                      <a:pt x="21600" y="16304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50" name="Shape 150"/>
              <p:cNvSpPr/>
              <p:nvPr/>
            </p:nvSpPr>
            <p:spPr>
              <a:xfrm>
                <a:off x="17084574" y="1384820"/>
                <a:ext cx="183071" cy="1192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18133"/>
                    </a:moveTo>
                    <a:lnTo>
                      <a:pt x="15647" y="0"/>
                    </a:lnTo>
                    <a:lnTo>
                      <a:pt x="0" y="3456"/>
                    </a:lnTo>
                    <a:lnTo>
                      <a:pt x="5958" y="21600"/>
                    </a:lnTo>
                    <a:lnTo>
                      <a:pt x="21600" y="18133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51" name="Shape 151"/>
              <p:cNvSpPr/>
              <p:nvPr/>
            </p:nvSpPr>
            <p:spPr>
              <a:xfrm>
                <a:off x="17295406" y="1522272"/>
                <a:ext cx="171832" cy="1178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18665"/>
                    </a:moveTo>
                    <a:lnTo>
                      <a:pt x="21598" y="14004"/>
                    </a:lnTo>
                    <a:lnTo>
                      <a:pt x="16756" y="0"/>
                    </a:lnTo>
                    <a:lnTo>
                      <a:pt x="0" y="3245"/>
                    </a:lnTo>
                    <a:lnTo>
                      <a:pt x="6346" y="21600"/>
                    </a:lnTo>
                    <a:lnTo>
                      <a:pt x="21600" y="18665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52" name="Shape 152"/>
              <p:cNvSpPr/>
              <p:nvPr/>
            </p:nvSpPr>
            <p:spPr>
              <a:xfrm>
                <a:off x="3946537" y="3837229"/>
                <a:ext cx="13521831" cy="2071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21600"/>
                    </a:moveTo>
                    <a:lnTo>
                      <a:pt x="0" y="0"/>
                    </a:lnTo>
                    <a:lnTo>
                      <a:pt x="16" y="20382"/>
                    </a:ln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53" name="Shape 153"/>
              <p:cNvSpPr/>
              <p:nvPr/>
            </p:nvSpPr>
            <p:spPr>
              <a:xfrm>
                <a:off x="17467237" y="1622526"/>
                <a:ext cx="26240" cy="223541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273"/>
                    </a:moveTo>
                    <a:lnTo>
                      <a:pt x="9880" y="0"/>
                    </a:lnTo>
                    <a:lnTo>
                      <a:pt x="0" y="15"/>
                    </a:lnTo>
                    <a:lnTo>
                      <a:pt x="931" y="21600"/>
                    </a:lnTo>
                    <a:lnTo>
                      <a:pt x="21600" y="273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</p:grpSp>
        <p:pic>
          <p:nvPicPr>
            <p:cNvPr id="155" name="image1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962711" y="6722157"/>
              <a:ext cx="523875" cy="56197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58" name="Group 158"/>
            <p:cNvGrpSpPr/>
            <p:nvPr/>
          </p:nvGrpSpPr>
          <p:grpSpPr>
            <a:xfrm>
              <a:off x="935912" y="7889709"/>
              <a:ext cx="575743" cy="231191"/>
              <a:chOff x="0" y="0"/>
              <a:chExt cx="575742" cy="231190"/>
            </a:xfrm>
          </p:grpSpPr>
          <p:sp>
            <p:nvSpPr>
              <p:cNvPr id="156" name="Shape 156"/>
              <p:cNvSpPr/>
              <p:nvPr/>
            </p:nvSpPr>
            <p:spPr>
              <a:xfrm>
                <a:off x="0" y="0"/>
                <a:ext cx="382842" cy="22970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10799"/>
                    </a:moveTo>
                    <a:lnTo>
                      <a:pt x="20588" y="4556"/>
                    </a:lnTo>
                    <a:lnTo>
                      <a:pt x="18360" y="1349"/>
                    </a:lnTo>
                    <a:lnTo>
                      <a:pt x="16132" y="168"/>
                    </a:lnTo>
                    <a:lnTo>
                      <a:pt x="15120" y="0"/>
                    </a:lnTo>
                    <a:lnTo>
                      <a:pt x="6480" y="0"/>
                    </a:lnTo>
                    <a:lnTo>
                      <a:pt x="5467" y="168"/>
                    </a:lnTo>
                    <a:lnTo>
                      <a:pt x="3239" y="1349"/>
                    </a:lnTo>
                    <a:lnTo>
                      <a:pt x="1012" y="4556"/>
                    </a:lnTo>
                    <a:lnTo>
                      <a:pt x="0" y="10799"/>
                    </a:lnTo>
                    <a:lnTo>
                      <a:pt x="1012" y="17043"/>
                    </a:lnTo>
                    <a:lnTo>
                      <a:pt x="3239" y="20249"/>
                    </a:lnTo>
                    <a:lnTo>
                      <a:pt x="5467" y="21430"/>
                    </a:lnTo>
                    <a:lnTo>
                      <a:pt x="6480" y="21600"/>
                    </a:lnTo>
                    <a:lnTo>
                      <a:pt x="12960" y="21600"/>
                    </a:lnTo>
                    <a:lnTo>
                      <a:pt x="13364" y="21599"/>
                    </a:lnTo>
                    <a:lnTo>
                      <a:pt x="11788" y="19759"/>
                    </a:lnTo>
                    <a:lnTo>
                      <a:pt x="10931" y="18013"/>
                    </a:lnTo>
                    <a:lnTo>
                      <a:pt x="10577" y="16710"/>
                    </a:lnTo>
                    <a:lnTo>
                      <a:pt x="10507" y="16198"/>
                    </a:lnTo>
                    <a:lnTo>
                      <a:pt x="6479" y="16198"/>
                    </a:lnTo>
                    <a:lnTo>
                      <a:pt x="5973" y="16115"/>
                    </a:lnTo>
                    <a:lnTo>
                      <a:pt x="4859" y="15524"/>
                    </a:lnTo>
                    <a:lnTo>
                      <a:pt x="3745" y="13921"/>
                    </a:lnTo>
                    <a:lnTo>
                      <a:pt x="3239" y="10798"/>
                    </a:lnTo>
                    <a:lnTo>
                      <a:pt x="3745" y="7676"/>
                    </a:lnTo>
                    <a:lnTo>
                      <a:pt x="4859" y="6074"/>
                    </a:lnTo>
                    <a:lnTo>
                      <a:pt x="5973" y="5483"/>
                    </a:lnTo>
                    <a:lnTo>
                      <a:pt x="6479" y="5399"/>
                    </a:lnTo>
                    <a:lnTo>
                      <a:pt x="15119" y="5399"/>
                    </a:lnTo>
                    <a:lnTo>
                      <a:pt x="16993" y="6242"/>
                    </a:lnTo>
                    <a:lnTo>
                      <a:pt x="17954" y="8098"/>
                    </a:lnTo>
                    <a:lnTo>
                      <a:pt x="18309" y="9955"/>
                    </a:lnTo>
                    <a:lnTo>
                      <a:pt x="18359" y="10798"/>
                    </a:lnTo>
                    <a:lnTo>
                      <a:pt x="18233" y="12641"/>
                    </a:lnTo>
                    <a:lnTo>
                      <a:pt x="17954" y="13878"/>
                    </a:lnTo>
                    <a:lnTo>
                      <a:pt x="17676" y="14574"/>
                    </a:lnTo>
                    <a:lnTo>
                      <a:pt x="17549" y="14793"/>
                    </a:lnTo>
                    <a:lnTo>
                      <a:pt x="21169" y="14798"/>
                    </a:lnTo>
                    <a:lnTo>
                      <a:pt x="21236" y="14457"/>
                    </a:lnTo>
                    <a:lnTo>
                      <a:pt x="21384" y="13558"/>
                    </a:lnTo>
                    <a:lnTo>
                      <a:pt x="21533" y="12279"/>
                    </a:lnTo>
                    <a:lnTo>
                      <a:pt x="21600" y="10799"/>
                    </a:lnTo>
                    <a:close/>
                  </a:path>
                </a:pathLst>
              </a:custGeom>
              <a:solidFill>
                <a:srgbClr val="4E664E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57" name="Shape 157"/>
              <p:cNvSpPr/>
              <p:nvPr/>
            </p:nvSpPr>
            <p:spPr>
              <a:xfrm>
                <a:off x="192900" y="1472"/>
                <a:ext cx="382843" cy="22971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10800"/>
                    </a:moveTo>
                    <a:lnTo>
                      <a:pt x="20588" y="4557"/>
                    </a:lnTo>
                    <a:lnTo>
                      <a:pt x="18360" y="1351"/>
                    </a:lnTo>
                    <a:lnTo>
                      <a:pt x="16133" y="170"/>
                    </a:lnTo>
                    <a:lnTo>
                      <a:pt x="15120" y="0"/>
                    </a:lnTo>
                    <a:lnTo>
                      <a:pt x="8235" y="0"/>
                    </a:lnTo>
                    <a:lnTo>
                      <a:pt x="9812" y="1840"/>
                    </a:lnTo>
                    <a:lnTo>
                      <a:pt x="10668" y="3586"/>
                    </a:lnTo>
                    <a:lnTo>
                      <a:pt x="11022" y="4889"/>
                    </a:lnTo>
                    <a:lnTo>
                      <a:pt x="11093" y="5400"/>
                    </a:lnTo>
                    <a:lnTo>
                      <a:pt x="15120" y="5400"/>
                    </a:lnTo>
                    <a:lnTo>
                      <a:pt x="15626" y="5485"/>
                    </a:lnTo>
                    <a:lnTo>
                      <a:pt x="16740" y="6075"/>
                    </a:lnTo>
                    <a:lnTo>
                      <a:pt x="17854" y="7678"/>
                    </a:lnTo>
                    <a:lnTo>
                      <a:pt x="18360" y="10800"/>
                    </a:lnTo>
                    <a:lnTo>
                      <a:pt x="17854" y="13922"/>
                    </a:lnTo>
                    <a:lnTo>
                      <a:pt x="16740" y="15524"/>
                    </a:lnTo>
                    <a:lnTo>
                      <a:pt x="15626" y="16115"/>
                    </a:lnTo>
                    <a:lnTo>
                      <a:pt x="15120" y="16200"/>
                    </a:lnTo>
                    <a:lnTo>
                      <a:pt x="6480" y="16200"/>
                    </a:lnTo>
                    <a:lnTo>
                      <a:pt x="4607" y="15356"/>
                    </a:lnTo>
                    <a:lnTo>
                      <a:pt x="3645" y="13500"/>
                    </a:lnTo>
                    <a:lnTo>
                      <a:pt x="3290" y="11643"/>
                    </a:lnTo>
                    <a:lnTo>
                      <a:pt x="3240" y="10800"/>
                    </a:lnTo>
                    <a:lnTo>
                      <a:pt x="3366" y="8959"/>
                    </a:lnTo>
                    <a:lnTo>
                      <a:pt x="3645" y="7720"/>
                    </a:lnTo>
                    <a:lnTo>
                      <a:pt x="3923" y="7025"/>
                    </a:lnTo>
                    <a:lnTo>
                      <a:pt x="4049" y="6807"/>
                    </a:lnTo>
                    <a:lnTo>
                      <a:pt x="431" y="6802"/>
                    </a:lnTo>
                    <a:lnTo>
                      <a:pt x="363" y="7142"/>
                    </a:lnTo>
                    <a:lnTo>
                      <a:pt x="216" y="8042"/>
                    </a:lnTo>
                    <a:lnTo>
                      <a:pt x="67" y="9322"/>
                    </a:lnTo>
                    <a:lnTo>
                      <a:pt x="0" y="10800"/>
                    </a:lnTo>
                    <a:lnTo>
                      <a:pt x="1012" y="17043"/>
                    </a:lnTo>
                    <a:lnTo>
                      <a:pt x="3240" y="20249"/>
                    </a:lnTo>
                    <a:lnTo>
                      <a:pt x="5467" y="21430"/>
                    </a:lnTo>
                    <a:lnTo>
                      <a:pt x="6480" y="21600"/>
                    </a:lnTo>
                    <a:lnTo>
                      <a:pt x="15120" y="21600"/>
                    </a:lnTo>
                    <a:lnTo>
                      <a:pt x="16133" y="21430"/>
                    </a:lnTo>
                    <a:lnTo>
                      <a:pt x="18360" y="20249"/>
                    </a:lnTo>
                    <a:lnTo>
                      <a:pt x="20588" y="17043"/>
                    </a:lnTo>
                    <a:lnTo>
                      <a:pt x="21600" y="10800"/>
                    </a:lnTo>
                    <a:close/>
                  </a:path>
                </a:pathLst>
              </a:custGeom>
              <a:solidFill>
                <a:srgbClr val="4E664E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</p:grpSp>
        <p:sp>
          <p:nvSpPr>
            <p:cNvPr id="159" name="Shape 159"/>
            <p:cNvSpPr/>
            <p:nvPr/>
          </p:nvSpPr>
          <p:spPr>
            <a:xfrm>
              <a:off x="1860641" y="8043300"/>
              <a:ext cx="47626" cy="476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2232" y="21600"/>
                  </a:moveTo>
                  <a:lnTo>
                    <a:pt x="9367" y="21600"/>
                  </a:lnTo>
                  <a:lnTo>
                    <a:pt x="7990" y="21326"/>
                  </a:lnTo>
                  <a:lnTo>
                    <a:pt x="0" y="12232"/>
                  </a:lnTo>
                  <a:lnTo>
                    <a:pt x="0" y="9368"/>
                  </a:lnTo>
                  <a:lnTo>
                    <a:pt x="9367" y="0"/>
                  </a:lnTo>
                  <a:lnTo>
                    <a:pt x="12232" y="0"/>
                  </a:lnTo>
                  <a:lnTo>
                    <a:pt x="21600" y="10800"/>
                  </a:lnTo>
                  <a:lnTo>
                    <a:pt x="21600" y="12232"/>
                  </a:lnTo>
                  <a:lnTo>
                    <a:pt x="12232" y="21600"/>
                  </a:lnTo>
                  <a:close/>
                </a:path>
              </a:pathLst>
            </a:custGeom>
            <a:solidFill>
              <a:srgbClr val="CF2B0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162" name="Group 162"/>
            <p:cNvGrpSpPr/>
            <p:nvPr/>
          </p:nvGrpSpPr>
          <p:grpSpPr>
            <a:xfrm>
              <a:off x="1860638" y="6925867"/>
              <a:ext cx="47626" cy="542926"/>
              <a:chOff x="0" y="0"/>
              <a:chExt cx="47625" cy="542925"/>
            </a:xfrm>
          </p:grpSpPr>
          <p:sp>
            <p:nvSpPr>
              <p:cNvPr id="160" name="Shape 160"/>
              <p:cNvSpPr/>
              <p:nvPr/>
            </p:nvSpPr>
            <p:spPr>
              <a:xfrm>
                <a:off x="0" y="495300"/>
                <a:ext cx="47625" cy="4762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9366"/>
                    </a:moveTo>
                    <a:lnTo>
                      <a:pt x="12228" y="0"/>
                    </a:lnTo>
                    <a:lnTo>
                      <a:pt x="9366" y="0"/>
                    </a:lnTo>
                    <a:lnTo>
                      <a:pt x="0" y="9366"/>
                    </a:lnTo>
                    <a:lnTo>
                      <a:pt x="0" y="12228"/>
                    </a:lnTo>
                    <a:lnTo>
                      <a:pt x="9366" y="21600"/>
                    </a:lnTo>
                    <a:lnTo>
                      <a:pt x="12228" y="21600"/>
                    </a:lnTo>
                    <a:lnTo>
                      <a:pt x="21600" y="12228"/>
                    </a:lnTo>
                    <a:lnTo>
                      <a:pt x="21600" y="9366"/>
                    </a:lnTo>
                    <a:close/>
                  </a:path>
                </a:pathLst>
              </a:custGeom>
              <a:solidFill>
                <a:srgbClr val="13241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61" name="Shape 161"/>
              <p:cNvSpPr/>
              <p:nvPr/>
            </p:nvSpPr>
            <p:spPr>
              <a:xfrm>
                <a:off x="0" y="-1"/>
                <a:ext cx="47625" cy="4762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9366"/>
                    </a:moveTo>
                    <a:lnTo>
                      <a:pt x="12228" y="0"/>
                    </a:lnTo>
                    <a:lnTo>
                      <a:pt x="9366" y="0"/>
                    </a:lnTo>
                    <a:lnTo>
                      <a:pt x="0" y="9366"/>
                    </a:lnTo>
                    <a:lnTo>
                      <a:pt x="0" y="12228"/>
                    </a:lnTo>
                    <a:lnTo>
                      <a:pt x="9366" y="21600"/>
                    </a:lnTo>
                    <a:lnTo>
                      <a:pt x="12228" y="21600"/>
                    </a:lnTo>
                    <a:lnTo>
                      <a:pt x="21600" y="12228"/>
                    </a:lnTo>
                    <a:lnTo>
                      <a:pt x="21600" y="9366"/>
                    </a:lnTo>
                    <a:close/>
                  </a:path>
                </a:pathLst>
              </a:custGeom>
              <a:solidFill>
                <a:srgbClr val="13241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</p:grpSp>
      </p:grpSp>
      <p:sp>
        <p:nvSpPr>
          <p:cNvPr id="164" name="Shape 164"/>
          <p:cNvSpPr/>
          <p:nvPr/>
        </p:nvSpPr>
        <p:spPr>
          <a:xfrm>
            <a:off x="2005252" y="6765253"/>
            <a:ext cx="4106547" cy="157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379729" indent="12700">
              <a:lnSpc>
                <a:spcPct val="125000"/>
              </a:lnSpc>
              <a:spcBef>
                <a:spcPts val="100"/>
              </a:spcBef>
              <a:defRPr spc="-40" sz="1300">
                <a:solidFill>
                  <a:srgbClr val="132413"/>
                </a:solidFill>
                <a:latin typeface="Tahoma"/>
                <a:ea typeface="Tahoma"/>
                <a:cs typeface="Tahoma"/>
                <a:sym typeface="Tahoma"/>
              </a:defRPr>
            </a:pPr>
            <a:r>
              <a:t>Why</a:t>
            </a:r>
            <a:r>
              <a:rPr spc="-75"/>
              <a:t> </a:t>
            </a:r>
            <a:r>
              <a:rPr spc="-25"/>
              <a:t>is</a:t>
            </a:r>
            <a:r>
              <a:rPr spc="-70"/>
              <a:t> </a:t>
            </a:r>
            <a:r>
              <a:rPr spc="-30"/>
              <a:t>Spark</a:t>
            </a:r>
            <a:r>
              <a:rPr spc="-75"/>
              <a:t> </a:t>
            </a:r>
            <a:r>
              <a:rPr spc="-30"/>
              <a:t>faster</a:t>
            </a:r>
            <a:r>
              <a:rPr spc="-70"/>
              <a:t> </a:t>
            </a:r>
            <a:r>
              <a:rPr spc="-25"/>
              <a:t>than</a:t>
            </a:r>
            <a:r>
              <a:rPr spc="-75"/>
              <a:t> </a:t>
            </a:r>
            <a:r>
              <a:rPr spc="-25"/>
              <a:t>traditional</a:t>
            </a:r>
            <a:r>
              <a:rPr spc="-70"/>
              <a:t> </a:t>
            </a:r>
            <a:r>
              <a:rPr spc="0"/>
              <a:t>big</a:t>
            </a:r>
            <a:r>
              <a:rPr spc="-75"/>
              <a:t> </a:t>
            </a:r>
            <a:r>
              <a:rPr spc="-25"/>
              <a:t>data</a:t>
            </a:r>
            <a:r>
              <a:rPr spc="-70"/>
              <a:t> </a:t>
            </a:r>
            <a:r>
              <a:rPr spc="-10"/>
              <a:t>tools</a:t>
            </a:r>
            <a:r>
              <a:rPr spc="-75"/>
              <a:t> </a:t>
            </a:r>
            <a:r>
              <a:rPr spc="-20"/>
              <a:t>like </a:t>
            </a:r>
            <a:r>
              <a:rPr spc="-10"/>
              <a:t>Hadoop?</a:t>
            </a:r>
          </a:p>
          <a:p>
            <a:pPr indent="12700">
              <a:spcBef>
                <a:spcPts val="300"/>
              </a:spcBef>
              <a:defRPr spc="-30" sz="1300">
                <a:solidFill>
                  <a:srgbClr val="132413"/>
                </a:solidFill>
                <a:latin typeface="Tahoma"/>
                <a:ea typeface="Tahoma"/>
                <a:cs typeface="Tahoma"/>
                <a:sym typeface="Tahoma"/>
              </a:defRPr>
            </a:pPr>
            <a:r>
              <a:t>How</a:t>
            </a:r>
            <a:r>
              <a:rPr spc="-60"/>
              <a:t> </a:t>
            </a:r>
            <a:r>
              <a:rPr spc="0"/>
              <a:t>does</a:t>
            </a:r>
            <a:r>
              <a:rPr spc="-60"/>
              <a:t> </a:t>
            </a:r>
            <a:r>
              <a:rPr spc="-10"/>
              <a:t>in-</a:t>
            </a:r>
            <a:r>
              <a:rPr spc="-40"/>
              <a:t>memory</a:t>
            </a:r>
            <a:r>
              <a:rPr spc="-60"/>
              <a:t> </a:t>
            </a:r>
            <a:r>
              <a:rPr spc="-10"/>
              <a:t>computation</a:t>
            </a:r>
            <a:r>
              <a:rPr spc="-60"/>
              <a:t> </a:t>
            </a:r>
            <a:r>
              <a:rPr spc="-25"/>
              <a:t>improve</a:t>
            </a:r>
            <a:r>
              <a:rPr spc="-60"/>
              <a:t> </a:t>
            </a:r>
            <a:r>
              <a:rPr spc="-10"/>
              <a:t>performance?</a:t>
            </a:r>
          </a:p>
          <a:p>
            <a:pPr>
              <a:spcBef>
                <a:spcPts val="1300"/>
              </a:spcBef>
              <a:defRPr sz="1300">
                <a:latin typeface="Tahoma"/>
                <a:ea typeface="Tahoma"/>
                <a:cs typeface="Tahoma"/>
                <a:sym typeface="Tahoma"/>
              </a:defRPr>
            </a:pPr>
          </a:p>
          <a:p>
            <a:pPr marR="365125" indent="12700">
              <a:lnSpc>
                <a:spcPct val="125000"/>
              </a:lnSpc>
              <a:defRPr b="1" spc="-180" sz="1300">
                <a:solidFill>
                  <a:srgbClr val="CF2B07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https://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www.geeksforgeeks.org/components-</a:t>
            </a:r>
            <a:r>
              <a:rPr spc="-7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of-</a:t>
            </a:r>
            <a:r>
              <a:rPr spc="-70"/>
              <a:t> </a:t>
            </a:r>
            <a:r>
              <a:rPr spc="-130"/>
              <a:t>apache-</a:t>
            </a:r>
            <a:r>
              <a:rPr spc="-45"/>
              <a:t>spark/</a:t>
            </a:r>
          </a:p>
        </p:txBody>
      </p:sp>
      <p:sp>
        <p:nvSpPr>
          <p:cNvPr id="165" name="Shape 165"/>
          <p:cNvSpPr/>
          <p:nvPr/>
        </p:nvSpPr>
        <p:spPr>
          <a:xfrm>
            <a:off x="1016000" y="3145115"/>
            <a:ext cx="4875530" cy="1384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spc="814" sz="9600">
                <a:solidFill>
                  <a:srgbClr val="FFFFFF"/>
                </a:solidFill>
                <a:latin typeface="Microsoft Sans Serif"/>
                <a:ea typeface="Microsoft Sans Serif"/>
                <a:cs typeface="Microsoft Sans Serif"/>
                <a:sym typeface="Microsoft Sans Serif"/>
              </a:defRPr>
            </a:lvl1pPr>
          </a:lstStyle>
          <a:p>
            <a:pPr/>
            <a:r>
              <a:t>Agenda</a:t>
            </a:r>
          </a:p>
        </p:txBody>
      </p:sp>
      <p:sp>
        <p:nvSpPr>
          <p:cNvPr id="166" name="Shape 166"/>
          <p:cNvSpPr/>
          <p:nvPr/>
        </p:nvSpPr>
        <p:spPr>
          <a:xfrm>
            <a:off x="10336008" y="2609931"/>
            <a:ext cx="4846321" cy="321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b="1" spc="-160" sz="2800" u="sng">
                <a:solidFill>
                  <a:srgbClr val="132413"/>
                </a:solidFill>
                <a:uFill>
                  <a:solidFill>
                    <a:srgbClr val="132413"/>
                  </a:solidFill>
                </a:uFill>
                <a:latin typeface="Tahoma"/>
                <a:ea typeface="Tahoma"/>
                <a:cs typeface="Tahoma"/>
                <a:sym typeface="Tahoma"/>
              </a:defRPr>
            </a:pPr>
            <a:r>
              <a:rPr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invalidUrl="" action="ppaction://hlinksldjump" tgtFrame="" tooltip="" history="1" highlightClick="0" endSnd="0"/>
              </a:rPr>
              <a:t>Introduction</a:t>
            </a:r>
            <a:r>
              <a:rPr spc="-8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invalidUrl="" action="ppaction://hlinksldjump" tgtFrame="" tooltip="" history="1" highlightClick="0" endSnd="0"/>
              </a:rPr>
              <a:t> </a:t>
            </a:r>
            <a:r>
              <a:rPr spc="-114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invalidUrl="" action="ppaction://hlinksldjump" tgtFrame="" tooltip="" history="1" highlightClick="0" endSnd="0"/>
              </a:rPr>
              <a:t>to</a:t>
            </a:r>
            <a:r>
              <a:rPr spc="-7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invalidUrl="" action="ppaction://hlinksldjump" tgtFrame="" tooltip="" history="1" highlightClick="0" endSnd="0"/>
              </a:rPr>
              <a:t> </a:t>
            </a:r>
            <a:r>
              <a:rPr spc="-94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invalidUrl="" action="ppaction://hlinksldjump" tgtFrame="" tooltip="" history="1" highlightClick="0" endSnd="0"/>
              </a:rPr>
              <a:t>Apache</a:t>
            </a:r>
            <a:r>
              <a:rPr spc="-7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invalidUrl="" action="ppaction://hlinksldjump" tgtFrame="" tooltip="" history="1" highlightClick="0" endSnd="0"/>
              </a:rPr>
              <a:t> </a:t>
            </a:r>
            <a:r>
              <a:rPr spc="-12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invalidUrl="" action="ppaction://hlinksldjump" tgtFrame="" tooltip="" history="1" highlightClick="0" endSnd="0"/>
              </a:rPr>
              <a:t>Spark</a:t>
            </a:r>
          </a:p>
          <a:p>
            <a:pPr marL="16509" marR="518159" indent="-4444">
              <a:lnSpc>
                <a:spcPts val="7300"/>
              </a:lnSpc>
              <a:spcBef>
                <a:spcPts val="900"/>
              </a:spcBef>
              <a:defRPr b="1" spc="-189" sz="2800" u="sng">
                <a:solidFill>
                  <a:srgbClr val="132413"/>
                </a:solidFill>
                <a:uFill>
                  <a:solidFill>
                    <a:srgbClr val="132413"/>
                  </a:solidFill>
                </a:uFill>
                <a:latin typeface="Tahoma"/>
                <a:ea typeface="Tahoma"/>
                <a:cs typeface="Tahoma"/>
                <a:sym typeface="Tahoma"/>
              </a:defRPr>
            </a:pPr>
            <a:r>
              <a:rPr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5" invalidUrl="" action="ppaction://hlinksldjump" tgtFrame="" tooltip="" history="1" highlightClick="0" endSnd="0"/>
              </a:rPr>
              <a:t>Spark</a:t>
            </a:r>
            <a:r>
              <a:rPr spc="-114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5" invalidUrl="" action="ppaction://hlinksldjump" tgtFrame="" tooltip="" history="1" highlightClick="0" endSnd="0"/>
              </a:rPr>
              <a:t> </a:t>
            </a:r>
            <a:r>
              <a:rPr spc="-4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5" invalidUrl="" action="ppaction://hlinksldjump" tgtFrame="" tooltip="" history="1" highlightClick="0" endSnd="0"/>
              </a:rPr>
              <a:t>Core</a:t>
            </a:r>
            <a:r>
              <a:rPr spc="-11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5" invalidUrl="" action="ppaction://hlinksldjump" tgtFrame="" tooltip="" history="1" highlightClick="0" endSnd="0"/>
              </a:rPr>
              <a:t> </a:t>
            </a:r>
            <a:r>
              <a:rPr spc="-13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5" invalidUrl="" action="ppaction://hlinksldjump" tgtFrame="" tooltip="" history="1" highlightClick="0" endSnd="0"/>
              </a:rPr>
              <a:t>Fundamental</a:t>
            </a:r>
            <a:r>
              <a:rPr spc="-13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5" invalidUrl="" action="ppaction://hlinksldjump" tgtFrame="" tooltip="" history="1" highlightClick="0" endSnd="0"/>
              </a:rPr>
              <a:t>s</a:t>
            </a:r>
            <a:r>
              <a:rPr spc="-11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5" invalidUrl="" action="ppaction://hlinksldjump" tgtFrame="" tooltip="" history="1" highlightClick="0" endSnd="0"/>
              </a:rPr>
              <a:t> </a:t>
            </a:r>
            <a:r>
              <a:rPr spc="-110" u="none">
                <a:uFillTx/>
              </a:rPr>
              <a:t> </a:t>
            </a:r>
            <a:r>
              <a:rPr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6" invalidUrl="" action="ppaction://hlinksldjump" tgtFrame="" tooltip="" history="1" highlightClick="0" endSnd="0"/>
              </a:rPr>
              <a:t>Spark</a:t>
            </a:r>
            <a:r>
              <a:rPr spc="-94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6" invalidUrl="" action="ppaction://hlinksldjump" tgtFrame="" tooltip="" history="1" highlightClick="0" endSnd="0"/>
              </a:rPr>
              <a:t> </a:t>
            </a:r>
            <a:r>
              <a:rPr spc="-1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6" invalidUrl="" action="ppaction://hlinksldjump" tgtFrame="" tooltip="" history="1" highlightClick="0" endSnd="0"/>
              </a:rPr>
              <a:t>SQL</a:t>
            </a:r>
            <a:r>
              <a:rPr spc="-8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6" invalidUrl="" action="ppaction://hlinksldjump" tgtFrame="" tooltip="" history="1" highlightClick="0" endSnd="0"/>
              </a:rPr>
              <a:t> </a:t>
            </a:r>
            <a:r>
              <a:rPr spc="-3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6" invalidUrl="" action="ppaction://hlinksldjump" tgtFrame="" tooltip="" history="1" highlightClick="0" endSnd="0"/>
              </a:rPr>
              <a:t>Overview</a:t>
            </a:r>
          </a:p>
          <a:p>
            <a:pPr indent="28575">
              <a:spcBef>
                <a:spcPts val="3000"/>
              </a:spcBef>
              <a:defRPr b="1" spc="-290" sz="2800" u="sng">
                <a:solidFill>
                  <a:srgbClr val="132413"/>
                </a:solidFill>
                <a:uFill>
                  <a:solidFill>
                    <a:srgbClr val="132413"/>
                  </a:solidFill>
                </a:uFill>
                <a:latin typeface="Tahoma"/>
                <a:ea typeface="Tahoma"/>
                <a:cs typeface="Tahoma"/>
                <a:sym typeface="Tahoma"/>
              </a:defRPr>
            </a:pPr>
            <a:r>
              <a:rPr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7" invalidUrl="" action="ppaction://hlinksldjump" tgtFrame="" tooltip="" history="1" highlightClick="0" endSnd="0"/>
              </a:rPr>
              <a:t>Key</a:t>
            </a:r>
            <a:r>
              <a:rPr spc="29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7" invalidUrl="" action="ppaction://hlinksldjump" tgtFrame="" tooltip="" history="1" highlightClick="0" endSnd="0"/>
              </a:rPr>
              <a:t> </a:t>
            </a:r>
            <a:r>
              <a:rPr spc="-13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7" invalidUrl="" action="ppaction://hlinksldjump" tgtFrame="" tooltip="" history="1" highlightClick="0" endSnd="0"/>
              </a:rPr>
              <a:t>Features</a:t>
            </a:r>
            <a:r>
              <a:rPr spc="-94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7" invalidUrl="" action="ppaction://hlinksldjump" tgtFrame="" tooltip="" history="1" highlightClick="0" endSnd="0"/>
              </a:rPr>
              <a:t> </a:t>
            </a:r>
            <a:r>
              <a:rPr spc="-459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7" invalidUrl="" action="ppaction://hlinksldjump" tgtFrame="" tooltip="" history="1" highlightClick="0" endSnd="0"/>
              </a:rPr>
              <a:t>&amp;</a:t>
            </a:r>
            <a:r>
              <a:rPr spc="-94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7" invalidUrl="" action="ppaction://hlinksldjump" tgtFrame="" tooltip="" history="1" highlightClick="0" endSnd="0"/>
              </a:rPr>
              <a:t> </a:t>
            </a:r>
            <a:r>
              <a:rPr spc="-3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7" invalidUrl="" action="ppaction://hlinksldjump" tgtFrame="" tooltip="" history="1" highlightClick="0" endSnd="0"/>
              </a:rPr>
              <a:t>Comparison</a:t>
            </a:r>
            <a:r>
              <a:rPr spc="-3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7" invalidUrl="" action="ppaction://hlinksldjump" tgtFrame="" tooltip="" history="1" highlightClick="0" endSnd="0"/>
              </a:rPr>
              <a:t>s</a:t>
            </a:r>
            <a:r>
              <a:rPr spc="7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7" invalidUrl="" action="ppaction://hlinksldjump" tgtFrame="" tooltip="" history="1" highlightClick="0" endSnd="0"/>
              </a:rPr>
              <a:t> </a:t>
            </a:r>
          </a:p>
        </p:txBody>
      </p:sp>
      <p:sp>
        <p:nvSpPr>
          <p:cNvPr id="167" name="Shape 167"/>
          <p:cNvSpPr/>
          <p:nvPr>
            <p:ph type="title"/>
          </p:nvPr>
        </p:nvSpPr>
        <p:spPr>
          <a:xfrm>
            <a:off x="358584" y="8637"/>
            <a:ext cx="17570830" cy="2368551"/>
          </a:xfrm>
          <a:prstGeom prst="rect">
            <a:avLst/>
          </a:prstGeom>
        </p:spPr>
        <p:txBody>
          <a:bodyPr/>
          <a:lstStyle/>
          <a:p>
            <a:pPr indent="9989819">
              <a:spcBef>
                <a:spcPts val="100"/>
              </a:spcBef>
              <a:defRPr spc="500" sz="4700"/>
            </a:pPr>
            <a:r>
              <a:t>Topics</a:t>
            </a:r>
            <a:r>
              <a:rPr spc="99"/>
              <a:t> </a:t>
            </a:r>
            <a:r>
              <a:rPr spc="600"/>
              <a:t>Covered</a:t>
            </a:r>
          </a:p>
        </p:txBody>
      </p:sp>
      <p:grpSp>
        <p:nvGrpSpPr>
          <p:cNvPr id="211" name="Group 211"/>
          <p:cNvGrpSpPr/>
          <p:nvPr/>
        </p:nvGrpSpPr>
        <p:grpSpPr>
          <a:xfrm>
            <a:off x="4868710" y="7286104"/>
            <a:ext cx="13418262" cy="3033142"/>
            <a:chOff x="0" y="0"/>
            <a:chExt cx="13418260" cy="3033141"/>
          </a:xfrm>
        </p:grpSpPr>
        <p:sp>
          <p:nvSpPr>
            <p:cNvPr id="168" name="Shape 168"/>
            <p:cNvSpPr/>
            <p:nvPr/>
          </p:nvSpPr>
          <p:spPr>
            <a:xfrm>
              <a:off x="0" y="2816745"/>
              <a:ext cx="132322" cy="1549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9427"/>
                  </a:moveTo>
                  <a:lnTo>
                    <a:pt x="16036" y="0"/>
                  </a:lnTo>
                  <a:lnTo>
                    <a:pt x="0" y="12168"/>
                  </a:lnTo>
                  <a:lnTo>
                    <a:pt x="5568" y="21600"/>
                  </a:lnTo>
                  <a:lnTo>
                    <a:pt x="21600" y="9427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69" name="Shape 169"/>
            <p:cNvSpPr/>
            <p:nvPr/>
          </p:nvSpPr>
          <p:spPr>
            <a:xfrm>
              <a:off x="2289187" y="810006"/>
              <a:ext cx="662929" cy="1943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5610"/>
                  </a:moveTo>
                  <a:lnTo>
                    <a:pt x="20771" y="0"/>
                  </a:lnTo>
                  <a:lnTo>
                    <a:pt x="16834" y="4719"/>
                  </a:lnTo>
                  <a:lnTo>
                    <a:pt x="16600" y="3129"/>
                  </a:lnTo>
                  <a:lnTo>
                    <a:pt x="12676" y="7937"/>
                  </a:lnTo>
                  <a:lnTo>
                    <a:pt x="12239" y="4977"/>
                  </a:lnTo>
                  <a:lnTo>
                    <a:pt x="8335" y="9918"/>
                  </a:lnTo>
                  <a:lnTo>
                    <a:pt x="7937" y="7227"/>
                  </a:lnTo>
                  <a:lnTo>
                    <a:pt x="4053" y="12301"/>
                  </a:lnTo>
                  <a:lnTo>
                    <a:pt x="3871" y="11068"/>
                  </a:lnTo>
                  <a:lnTo>
                    <a:pt x="0" y="16232"/>
                  </a:lnTo>
                  <a:lnTo>
                    <a:pt x="455" y="19311"/>
                  </a:lnTo>
                  <a:lnTo>
                    <a:pt x="794" y="21600"/>
                  </a:lnTo>
                  <a:lnTo>
                    <a:pt x="4668" y="16460"/>
                  </a:lnTo>
                  <a:lnTo>
                    <a:pt x="4853" y="17716"/>
                  </a:lnTo>
                  <a:lnTo>
                    <a:pt x="8741" y="12667"/>
                  </a:lnTo>
                  <a:lnTo>
                    <a:pt x="9145" y="15402"/>
                  </a:lnTo>
                  <a:lnTo>
                    <a:pt x="13052" y="10485"/>
                  </a:lnTo>
                  <a:lnTo>
                    <a:pt x="13496" y="13486"/>
                  </a:lnTo>
                  <a:lnTo>
                    <a:pt x="17422" y="8700"/>
                  </a:lnTo>
                  <a:lnTo>
                    <a:pt x="17661" y="10309"/>
                  </a:lnTo>
                  <a:lnTo>
                    <a:pt x="21600" y="561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70" name="Shape 170"/>
            <p:cNvSpPr/>
            <p:nvPr/>
          </p:nvSpPr>
          <p:spPr>
            <a:xfrm>
              <a:off x="2942094" y="792162"/>
              <a:ext cx="285942" cy="992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1186"/>
                  </a:moveTo>
                  <a:lnTo>
                    <a:pt x="19643" y="0"/>
                  </a:lnTo>
                  <a:lnTo>
                    <a:pt x="10426" y="8728"/>
                  </a:lnTo>
                  <a:lnTo>
                    <a:pt x="10588" y="9660"/>
                  </a:lnTo>
                  <a:lnTo>
                    <a:pt x="9171" y="1559"/>
                  </a:lnTo>
                  <a:lnTo>
                    <a:pt x="0" y="10542"/>
                  </a:lnTo>
                  <a:lnTo>
                    <a:pt x="757" y="14870"/>
                  </a:lnTo>
                  <a:lnTo>
                    <a:pt x="1935" y="21600"/>
                  </a:lnTo>
                  <a:lnTo>
                    <a:pt x="11111" y="12650"/>
                  </a:lnTo>
                  <a:lnTo>
                    <a:pt x="12379" y="19884"/>
                  </a:lnTo>
                  <a:lnTo>
                    <a:pt x="21600" y="11186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71" name="Shape 171"/>
            <p:cNvSpPr/>
            <p:nvPr/>
          </p:nvSpPr>
          <p:spPr>
            <a:xfrm>
              <a:off x="3219920" y="788517"/>
              <a:ext cx="148679" cy="905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2338"/>
                  </a:moveTo>
                  <a:lnTo>
                    <a:pt x="17810" y="0"/>
                  </a:lnTo>
                  <a:lnTo>
                    <a:pt x="0" y="9286"/>
                  </a:lnTo>
                  <a:lnTo>
                    <a:pt x="1179" y="13126"/>
                  </a:lnTo>
                  <a:lnTo>
                    <a:pt x="3782" y="21600"/>
                  </a:lnTo>
                  <a:lnTo>
                    <a:pt x="21600" y="12338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72" name="Shape 172"/>
            <p:cNvSpPr/>
            <p:nvPr/>
          </p:nvSpPr>
          <p:spPr>
            <a:xfrm>
              <a:off x="3351898" y="768959"/>
              <a:ext cx="158980" cy="1091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4136"/>
                  </a:moveTo>
                  <a:lnTo>
                    <a:pt x="16708" y="0"/>
                  </a:lnTo>
                  <a:lnTo>
                    <a:pt x="0" y="7555"/>
                  </a:lnTo>
                  <a:lnTo>
                    <a:pt x="2269" y="14113"/>
                  </a:lnTo>
                  <a:lnTo>
                    <a:pt x="4859" y="21600"/>
                  </a:lnTo>
                  <a:lnTo>
                    <a:pt x="21600" y="14136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73" name="Shape 173"/>
            <p:cNvSpPr/>
            <p:nvPr/>
          </p:nvSpPr>
          <p:spPr>
            <a:xfrm>
              <a:off x="3494608" y="771080"/>
              <a:ext cx="441731" cy="1016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4216"/>
                  </a:moveTo>
                  <a:lnTo>
                    <a:pt x="20309" y="3082"/>
                  </a:lnTo>
                  <a:lnTo>
                    <a:pt x="14211" y="10467"/>
                  </a:lnTo>
                  <a:lnTo>
                    <a:pt x="13134" y="1179"/>
                  </a:lnTo>
                  <a:lnTo>
                    <a:pt x="7063" y="8804"/>
                  </a:lnTo>
                  <a:lnTo>
                    <a:pt x="7320" y="11020"/>
                  </a:lnTo>
                  <a:lnTo>
                    <a:pt x="6042" y="0"/>
                  </a:lnTo>
                  <a:lnTo>
                    <a:pt x="0" y="7868"/>
                  </a:lnTo>
                  <a:lnTo>
                    <a:pt x="796" y="14726"/>
                  </a:lnTo>
                  <a:lnTo>
                    <a:pt x="1285" y="18944"/>
                  </a:lnTo>
                  <a:lnTo>
                    <a:pt x="7328" y="11093"/>
                  </a:lnTo>
                  <a:lnTo>
                    <a:pt x="8353" y="19919"/>
                  </a:lnTo>
                  <a:lnTo>
                    <a:pt x="14423" y="12305"/>
                  </a:lnTo>
                  <a:lnTo>
                    <a:pt x="15502" y="21600"/>
                  </a:lnTo>
                  <a:lnTo>
                    <a:pt x="21600" y="14216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74" name="Shape 174"/>
            <p:cNvSpPr/>
            <p:nvPr/>
          </p:nvSpPr>
          <p:spPr>
            <a:xfrm>
              <a:off x="3933101" y="797902"/>
              <a:ext cx="453378" cy="1181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5835"/>
                  </a:moveTo>
                  <a:lnTo>
                    <a:pt x="20352" y="6338"/>
                  </a:lnTo>
                  <a:lnTo>
                    <a:pt x="14331" y="12085"/>
                  </a:lnTo>
                  <a:lnTo>
                    <a:pt x="13121" y="2866"/>
                  </a:lnTo>
                  <a:lnTo>
                    <a:pt x="7126" y="8814"/>
                  </a:lnTo>
                  <a:lnTo>
                    <a:pt x="5968" y="0"/>
                  </a:lnTo>
                  <a:lnTo>
                    <a:pt x="0" y="6153"/>
                  </a:lnTo>
                  <a:lnTo>
                    <a:pt x="154" y="7328"/>
                  </a:lnTo>
                  <a:lnTo>
                    <a:pt x="1258" y="15731"/>
                  </a:lnTo>
                  <a:lnTo>
                    <a:pt x="7225" y="9576"/>
                  </a:lnTo>
                  <a:lnTo>
                    <a:pt x="8381" y="18372"/>
                  </a:lnTo>
                  <a:lnTo>
                    <a:pt x="14374" y="12414"/>
                  </a:lnTo>
                  <a:lnTo>
                    <a:pt x="15581" y="21600"/>
                  </a:lnTo>
                  <a:lnTo>
                    <a:pt x="21600" y="15835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75" name="Shape 175"/>
            <p:cNvSpPr/>
            <p:nvPr/>
          </p:nvSpPr>
          <p:spPr>
            <a:xfrm>
              <a:off x="7386320" y="807974"/>
              <a:ext cx="257125" cy="1460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7149"/>
                  </a:moveTo>
                  <a:lnTo>
                    <a:pt x="19553" y="0"/>
                  </a:lnTo>
                  <a:lnTo>
                    <a:pt x="9866" y="7897"/>
                  </a:lnTo>
                  <a:lnTo>
                    <a:pt x="10188" y="9022"/>
                  </a:lnTo>
                  <a:lnTo>
                    <a:pt x="9700" y="7316"/>
                  </a:lnTo>
                  <a:lnTo>
                    <a:pt x="0" y="15162"/>
                  </a:lnTo>
                  <a:lnTo>
                    <a:pt x="1445" y="20208"/>
                  </a:lnTo>
                  <a:lnTo>
                    <a:pt x="1844" y="21600"/>
                  </a:lnTo>
                  <a:lnTo>
                    <a:pt x="11555" y="13797"/>
                  </a:lnTo>
                  <a:lnTo>
                    <a:pt x="11906" y="15020"/>
                  </a:lnTo>
                  <a:lnTo>
                    <a:pt x="21600" y="7149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76" name="Shape 176"/>
            <p:cNvSpPr/>
            <p:nvPr/>
          </p:nvSpPr>
          <p:spPr>
            <a:xfrm>
              <a:off x="7622730" y="665759"/>
              <a:ext cx="374334" cy="1944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5071"/>
                  </a:moveTo>
                  <a:lnTo>
                    <a:pt x="20272" y="0"/>
                  </a:lnTo>
                  <a:lnTo>
                    <a:pt x="13614" y="5916"/>
                  </a:lnTo>
                  <a:lnTo>
                    <a:pt x="13398" y="5090"/>
                  </a:lnTo>
                  <a:lnTo>
                    <a:pt x="6750" y="11043"/>
                  </a:lnTo>
                  <a:lnTo>
                    <a:pt x="0" y="16606"/>
                  </a:lnTo>
                  <a:lnTo>
                    <a:pt x="1195" y="21172"/>
                  </a:lnTo>
                  <a:lnTo>
                    <a:pt x="1307" y="21600"/>
                  </a:lnTo>
                  <a:lnTo>
                    <a:pt x="7961" y="15669"/>
                  </a:lnTo>
                  <a:lnTo>
                    <a:pt x="14832" y="10569"/>
                  </a:lnTo>
                  <a:lnTo>
                    <a:pt x="14944" y="10992"/>
                  </a:lnTo>
                  <a:lnTo>
                    <a:pt x="21600" y="5071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77" name="Shape 177"/>
            <p:cNvSpPr/>
            <p:nvPr/>
          </p:nvSpPr>
          <p:spPr>
            <a:xfrm>
              <a:off x="7976120" y="617016"/>
              <a:ext cx="140577" cy="1024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0451"/>
                  </a:moveTo>
                  <a:lnTo>
                    <a:pt x="17760" y="0"/>
                  </a:lnTo>
                  <a:lnTo>
                    <a:pt x="0" y="11139"/>
                  </a:lnTo>
                  <a:lnTo>
                    <a:pt x="3218" y="19895"/>
                  </a:lnTo>
                  <a:lnTo>
                    <a:pt x="3846" y="21600"/>
                  </a:lnTo>
                  <a:lnTo>
                    <a:pt x="21600" y="10451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78" name="Shape 178"/>
            <p:cNvSpPr/>
            <p:nvPr/>
          </p:nvSpPr>
          <p:spPr>
            <a:xfrm>
              <a:off x="7765350" y="731849"/>
              <a:ext cx="611976" cy="2856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3329"/>
                  </a:moveTo>
                  <a:lnTo>
                    <a:pt x="20816" y="0"/>
                  </a:lnTo>
                  <a:lnTo>
                    <a:pt x="16721" y="3930"/>
                  </a:lnTo>
                  <a:lnTo>
                    <a:pt x="16553" y="3213"/>
                  </a:lnTo>
                  <a:lnTo>
                    <a:pt x="12473" y="7209"/>
                  </a:lnTo>
                  <a:lnTo>
                    <a:pt x="12739" y="8340"/>
                  </a:lnTo>
                  <a:lnTo>
                    <a:pt x="12400" y="6899"/>
                  </a:lnTo>
                  <a:lnTo>
                    <a:pt x="8328" y="10925"/>
                  </a:lnTo>
                  <a:lnTo>
                    <a:pt x="8550" y="11869"/>
                  </a:lnTo>
                  <a:lnTo>
                    <a:pt x="8195" y="10364"/>
                  </a:lnTo>
                  <a:lnTo>
                    <a:pt x="4129" y="14415"/>
                  </a:lnTo>
                  <a:lnTo>
                    <a:pt x="0" y="18201"/>
                  </a:lnTo>
                  <a:lnTo>
                    <a:pt x="661" y="21010"/>
                  </a:lnTo>
                  <a:lnTo>
                    <a:pt x="800" y="21600"/>
                  </a:lnTo>
                  <a:lnTo>
                    <a:pt x="4870" y="17564"/>
                  </a:lnTo>
                  <a:lnTo>
                    <a:pt x="9072" y="14092"/>
                  </a:lnTo>
                  <a:lnTo>
                    <a:pt x="9140" y="14380"/>
                  </a:lnTo>
                  <a:lnTo>
                    <a:pt x="13212" y="10351"/>
                  </a:lnTo>
                  <a:lnTo>
                    <a:pt x="13283" y="10652"/>
                  </a:lnTo>
                  <a:lnTo>
                    <a:pt x="17359" y="6640"/>
                  </a:lnTo>
                  <a:lnTo>
                    <a:pt x="17514" y="7299"/>
                  </a:lnTo>
                  <a:lnTo>
                    <a:pt x="21600" y="3329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79" name="Shape 179"/>
            <p:cNvSpPr/>
            <p:nvPr/>
          </p:nvSpPr>
          <p:spPr>
            <a:xfrm>
              <a:off x="8096477" y="489305"/>
              <a:ext cx="378652" cy="181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4982"/>
                  </a:moveTo>
                  <a:lnTo>
                    <a:pt x="20394" y="0"/>
                  </a:lnTo>
                  <a:lnTo>
                    <a:pt x="13756" y="6095"/>
                  </a:lnTo>
                  <a:lnTo>
                    <a:pt x="13588" y="5399"/>
                  </a:lnTo>
                  <a:lnTo>
                    <a:pt x="6952" y="11503"/>
                  </a:lnTo>
                  <a:lnTo>
                    <a:pt x="6619" y="10128"/>
                  </a:lnTo>
                  <a:lnTo>
                    <a:pt x="0" y="16302"/>
                  </a:lnTo>
                  <a:lnTo>
                    <a:pt x="1153" y="21070"/>
                  </a:lnTo>
                  <a:lnTo>
                    <a:pt x="1282" y="21600"/>
                  </a:lnTo>
                  <a:lnTo>
                    <a:pt x="7884" y="15360"/>
                  </a:lnTo>
                  <a:lnTo>
                    <a:pt x="8175" y="16557"/>
                  </a:lnTo>
                  <a:lnTo>
                    <a:pt x="14804" y="10425"/>
                  </a:lnTo>
                  <a:lnTo>
                    <a:pt x="14966" y="11095"/>
                  </a:lnTo>
                  <a:lnTo>
                    <a:pt x="21600" y="4982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80" name="Shape 180"/>
            <p:cNvSpPr/>
            <p:nvPr/>
          </p:nvSpPr>
          <p:spPr>
            <a:xfrm>
              <a:off x="8357946" y="686256"/>
              <a:ext cx="140666" cy="996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0420"/>
                  </a:moveTo>
                  <a:lnTo>
                    <a:pt x="17877" y="0"/>
                  </a:lnTo>
                  <a:lnTo>
                    <a:pt x="0" y="11089"/>
                  </a:lnTo>
                  <a:lnTo>
                    <a:pt x="2976" y="19418"/>
                  </a:lnTo>
                  <a:lnTo>
                    <a:pt x="3756" y="21600"/>
                  </a:lnTo>
                  <a:lnTo>
                    <a:pt x="21600" y="1042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81" name="Shape 181"/>
            <p:cNvSpPr/>
            <p:nvPr/>
          </p:nvSpPr>
          <p:spPr>
            <a:xfrm>
              <a:off x="8460040" y="368033"/>
              <a:ext cx="380570" cy="1749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5161"/>
                  </a:moveTo>
                  <a:lnTo>
                    <a:pt x="20404" y="0"/>
                  </a:lnTo>
                  <a:lnTo>
                    <a:pt x="13776" y="6232"/>
                  </a:lnTo>
                  <a:lnTo>
                    <a:pt x="13937" y="6926"/>
                  </a:lnTo>
                  <a:lnTo>
                    <a:pt x="13405" y="4630"/>
                  </a:lnTo>
                  <a:lnTo>
                    <a:pt x="6788" y="10912"/>
                  </a:lnTo>
                  <a:lnTo>
                    <a:pt x="6611" y="10147"/>
                  </a:lnTo>
                  <a:lnTo>
                    <a:pt x="0" y="16452"/>
                  </a:lnTo>
                  <a:lnTo>
                    <a:pt x="856" y="20150"/>
                  </a:lnTo>
                  <a:lnTo>
                    <a:pt x="1193" y="21600"/>
                  </a:lnTo>
                  <a:lnTo>
                    <a:pt x="7802" y="15290"/>
                  </a:lnTo>
                  <a:lnTo>
                    <a:pt x="7979" y="16051"/>
                  </a:lnTo>
                  <a:lnTo>
                    <a:pt x="14596" y="9772"/>
                  </a:lnTo>
                  <a:lnTo>
                    <a:pt x="14970" y="11384"/>
                  </a:lnTo>
                  <a:lnTo>
                    <a:pt x="21600" y="5161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82" name="Shape 182"/>
            <p:cNvSpPr/>
            <p:nvPr/>
          </p:nvSpPr>
          <p:spPr>
            <a:xfrm>
              <a:off x="8480247" y="562863"/>
              <a:ext cx="379579" cy="1771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5078"/>
                  </a:moveTo>
                  <a:lnTo>
                    <a:pt x="20406" y="0"/>
                  </a:lnTo>
                  <a:lnTo>
                    <a:pt x="13772" y="6204"/>
                  </a:lnTo>
                  <a:lnTo>
                    <a:pt x="13419" y="4703"/>
                  </a:lnTo>
                  <a:lnTo>
                    <a:pt x="6793" y="10942"/>
                  </a:lnTo>
                  <a:lnTo>
                    <a:pt x="6622" y="10215"/>
                  </a:lnTo>
                  <a:lnTo>
                    <a:pt x="0" y="16469"/>
                  </a:lnTo>
                  <a:lnTo>
                    <a:pt x="1045" y="20912"/>
                  </a:lnTo>
                  <a:lnTo>
                    <a:pt x="1207" y="21600"/>
                  </a:lnTo>
                  <a:lnTo>
                    <a:pt x="7825" y="15328"/>
                  </a:lnTo>
                  <a:lnTo>
                    <a:pt x="8162" y="16762"/>
                  </a:lnTo>
                  <a:lnTo>
                    <a:pt x="14788" y="10528"/>
                  </a:lnTo>
                  <a:lnTo>
                    <a:pt x="14966" y="11281"/>
                  </a:lnTo>
                  <a:lnTo>
                    <a:pt x="21600" y="5078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83" name="Shape 183"/>
            <p:cNvSpPr/>
            <p:nvPr/>
          </p:nvSpPr>
          <p:spPr>
            <a:xfrm>
              <a:off x="8822994" y="289699"/>
              <a:ext cx="262891" cy="1270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7210"/>
                  </a:moveTo>
                  <a:lnTo>
                    <a:pt x="19843" y="0"/>
                  </a:lnTo>
                  <a:lnTo>
                    <a:pt x="10211" y="8428"/>
                  </a:lnTo>
                  <a:lnTo>
                    <a:pt x="9608" y="5952"/>
                  </a:lnTo>
                  <a:lnTo>
                    <a:pt x="0" y="14478"/>
                  </a:lnTo>
                  <a:lnTo>
                    <a:pt x="1447" y="20419"/>
                  </a:lnTo>
                  <a:lnTo>
                    <a:pt x="1735" y="21600"/>
                  </a:lnTo>
                  <a:lnTo>
                    <a:pt x="11348" y="13093"/>
                  </a:lnTo>
                  <a:lnTo>
                    <a:pt x="11962" y="15614"/>
                  </a:lnTo>
                  <a:lnTo>
                    <a:pt x="21600" y="721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84" name="Shape 184"/>
            <p:cNvSpPr/>
            <p:nvPr/>
          </p:nvSpPr>
          <p:spPr>
            <a:xfrm>
              <a:off x="9316707" y="150557"/>
              <a:ext cx="268670" cy="1280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7403"/>
                  </a:moveTo>
                  <a:lnTo>
                    <a:pt x="19821" y="0"/>
                  </a:lnTo>
                  <a:lnTo>
                    <a:pt x="10289" y="7915"/>
                  </a:lnTo>
                  <a:lnTo>
                    <a:pt x="10626" y="9323"/>
                  </a:lnTo>
                  <a:lnTo>
                    <a:pt x="9496" y="4613"/>
                  </a:lnTo>
                  <a:lnTo>
                    <a:pt x="0" y="12684"/>
                  </a:lnTo>
                  <a:lnTo>
                    <a:pt x="1386" y="18452"/>
                  </a:lnTo>
                  <a:lnTo>
                    <a:pt x="2142" y="21600"/>
                  </a:lnTo>
                  <a:lnTo>
                    <a:pt x="11654" y="13604"/>
                  </a:lnTo>
                  <a:lnTo>
                    <a:pt x="12063" y="15298"/>
                  </a:lnTo>
                  <a:lnTo>
                    <a:pt x="21600" y="7403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85" name="Shape 185"/>
            <p:cNvSpPr/>
            <p:nvPr/>
          </p:nvSpPr>
          <p:spPr>
            <a:xfrm>
              <a:off x="9574110" y="92735"/>
              <a:ext cx="266675" cy="1233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7719"/>
                  </a:moveTo>
                  <a:lnTo>
                    <a:pt x="19800" y="0"/>
                  </a:lnTo>
                  <a:lnTo>
                    <a:pt x="10122" y="7902"/>
                  </a:lnTo>
                  <a:lnTo>
                    <a:pt x="9647" y="5859"/>
                  </a:lnTo>
                  <a:lnTo>
                    <a:pt x="0" y="13892"/>
                  </a:lnTo>
                  <a:lnTo>
                    <a:pt x="912" y="17805"/>
                  </a:lnTo>
                  <a:lnTo>
                    <a:pt x="1798" y="21600"/>
                  </a:lnTo>
                  <a:lnTo>
                    <a:pt x="11446" y="13576"/>
                  </a:lnTo>
                  <a:lnTo>
                    <a:pt x="11923" y="15621"/>
                  </a:lnTo>
                  <a:lnTo>
                    <a:pt x="21600" y="7719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86" name="Shape 186"/>
            <p:cNvSpPr/>
            <p:nvPr/>
          </p:nvSpPr>
          <p:spPr>
            <a:xfrm>
              <a:off x="9831310" y="74116"/>
              <a:ext cx="142203" cy="878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0784"/>
                  </a:moveTo>
                  <a:lnTo>
                    <a:pt x="18240" y="0"/>
                  </a:lnTo>
                  <a:lnTo>
                    <a:pt x="0" y="10791"/>
                  </a:lnTo>
                  <a:lnTo>
                    <a:pt x="1439" y="15413"/>
                  </a:lnTo>
                  <a:lnTo>
                    <a:pt x="3368" y="21600"/>
                  </a:lnTo>
                  <a:lnTo>
                    <a:pt x="21600" y="10784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87" name="Shape 187"/>
            <p:cNvSpPr/>
            <p:nvPr/>
          </p:nvSpPr>
          <p:spPr>
            <a:xfrm>
              <a:off x="9958299" y="44767"/>
              <a:ext cx="149721" cy="1007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2419"/>
                  </a:moveTo>
                  <a:lnTo>
                    <a:pt x="17388" y="0"/>
                  </a:lnTo>
                  <a:lnTo>
                    <a:pt x="0" y="9230"/>
                  </a:lnTo>
                  <a:lnTo>
                    <a:pt x="2195" y="15704"/>
                  </a:lnTo>
                  <a:lnTo>
                    <a:pt x="4196" y="21600"/>
                  </a:lnTo>
                  <a:lnTo>
                    <a:pt x="21600" y="12419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88" name="Shape 188"/>
            <p:cNvSpPr/>
            <p:nvPr/>
          </p:nvSpPr>
          <p:spPr>
            <a:xfrm>
              <a:off x="10093769" y="32753"/>
              <a:ext cx="142775" cy="847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0900"/>
                  </a:moveTo>
                  <a:lnTo>
                    <a:pt x="18341" y="0"/>
                  </a:lnTo>
                  <a:lnTo>
                    <a:pt x="0" y="10619"/>
                  </a:lnTo>
                  <a:lnTo>
                    <a:pt x="2156" y="17830"/>
                  </a:lnTo>
                  <a:lnTo>
                    <a:pt x="3284" y="21600"/>
                  </a:lnTo>
                  <a:lnTo>
                    <a:pt x="21600" y="109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89" name="Shape 189"/>
            <p:cNvSpPr/>
            <p:nvPr/>
          </p:nvSpPr>
          <p:spPr>
            <a:xfrm>
              <a:off x="8842083" y="160959"/>
              <a:ext cx="1814717" cy="4566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761"/>
                  </a:moveTo>
                  <a:lnTo>
                    <a:pt x="21250" y="0"/>
                  </a:lnTo>
                  <a:lnTo>
                    <a:pt x="19791" y="1849"/>
                  </a:lnTo>
                  <a:lnTo>
                    <a:pt x="19584" y="213"/>
                  </a:lnTo>
                  <a:lnTo>
                    <a:pt x="18135" y="2136"/>
                  </a:lnTo>
                  <a:lnTo>
                    <a:pt x="18163" y="2355"/>
                  </a:lnTo>
                  <a:lnTo>
                    <a:pt x="18039" y="1378"/>
                  </a:lnTo>
                  <a:lnTo>
                    <a:pt x="16596" y="3348"/>
                  </a:lnTo>
                  <a:lnTo>
                    <a:pt x="16418" y="1946"/>
                  </a:lnTo>
                  <a:lnTo>
                    <a:pt x="14984" y="3982"/>
                  </a:lnTo>
                  <a:lnTo>
                    <a:pt x="15138" y="5205"/>
                  </a:lnTo>
                  <a:lnTo>
                    <a:pt x="14901" y="3334"/>
                  </a:lnTo>
                  <a:lnTo>
                    <a:pt x="13472" y="5411"/>
                  </a:lnTo>
                  <a:lnTo>
                    <a:pt x="13320" y="4216"/>
                  </a:lnTo>
                  <a:lnTo>
                    <a:pt x="11898" y="6350"/>
                  </a:lnTo>
                  <a:lnTo>
                    <a:pt x="11760" y="5264"/>
                  </a:lnTo>
                  <a:lnTo>
                    <a:pt x="10345" y="7452"/>
                  </a:lnTo>
                  <a:lnTo>
                    <a:pt x="10281" y="6951"/>
                  </a:lnTo>
                  <a:lnTo>
                    <a:pt x="8870" y="9170"/>
                  </a:lnTo>
                  <a:lnTo>
                    <a:pt x="8753" y="8245"/>
                  </a:lnTo>
                  <a:lnTo>
                    <a:pt x="7347" y="10508"/>
                  </a:lnTo>
                  <a:lnTo>
                    <a:pt x="7293" y="10080"/>
                  </a:lnTo>
                  <a:lnTo>
                    <a:pt x="5890" y="12370"/>
                  </a:lnTo>
                  <a:lnTo>
                    <a:pt x="6023" y="13416"/>
                  </a:lnTo>
                  <a:lnTo>
                    <a:pt x="5790" y="11577"/>
                  </a:lnTo>
                  <a:lnTo>
                    <a:pt x="4392" y="13902"/>
                  </a:lnTo>
                  <a:lnTo>
                    <a:pt x="4345" y="13533"/>
                  </a:lnTo>
                  <a:lnTo>
                    <a:pt x="2950" y="15879"/>
                  </a:lnTo>
                  <a:lnTo>
                    <a:pt x="3059" y="16738"/>
                  </a:lnTo>
                  <a:lnTo>
                    <a:pt x="2862" y="15190"/>
                  </a:lnTo>
                  <a:lnTo>
                    <a:pt x="1470" y="17562"/>
                  </a:lnTo>
                  <a:lnTo>
                    <a:pt x="1389" y="16922"/>
                  </a:lnTo>
                  <a:lnTo>
                    <a:pt x="0" y="19316"/>
                  </a:lnTo>
                  <a:lnTo>
                    <a:pt x="211" y="20982"/>
                  </a:lnTo>
                  <a:lnTo>
                    <a:pt x="290" y="21600"/>
                  </a:lnTo>
                  <a:lnTo>
                    <a:pt x="1680" y="19216"/>
                  </a:lnTo>
                  <a:lnTo>
                    <a:pt x="1722" y="19544"/>
                  </a:lnTo>
                  <a:lnTo>
                    <a:pt x="3114" y="17177"/>
                  </a:lnTo>
                  <a:lnTo>
                    <a:pt x="3203" y="17879"/>
                  </a:lnTo>
                  <a:lnTo>
                    <a:pt x="4599" y="15540"/>
                  </a:lnTo>
                  <a:lnTo>
                    <a:pt x="4647" y="15916"/>
                  </a:lnTo>
                  <a:lnTo>
                    <a:pt x="6046" y="13599"/>
                  </a:lnTo>
                  <a:lnTo>
                    <a:pt x="6149" y="14406"/>
                  </a:lnTo>
                  <a:lnTo>
                    <a:pt x="7552" y="12125"/>
                  </a:lnTo>
                  <a:lnTo>
                    <a:pt x="7607" y="12559"/>
                  </a:lnTo>
                  <a:lnTo>
                    <a:pt x="9014" y="10303"/>
                  </a:lnTo>
                  <a:lnTo>
                    <a:pt x="9133" y="11240"/>
                  </a:lnTo>
                  <a:lnTo>
                    <a:pt x="10545" y="9027"/>
                  </a:lnTo>
                  <a:lnTo>
                    <a:pt x="10675" y="10052"/>
                  </a:lnTo>
                  <a:lnTo>
                    <a:pt x="12093" y="7884"/>
                  </a:lnTo>
                  <a:lnTo>
                    <a:pt x="12163" y="8436"/>
                  </a:lnTo>
                  <a:lnTo>
                    <a:pt x="13585" y="6302"/>
                  </a:lnTo>
                  <a:lnTo>
                    <a:pt x="13736" y="7492"/>
                  </a:lnTo>
                  <a:lnTo>
                    <a:pt x="15164" y="5411"/>
                  </a:lnTo>
                  <a:lnTo>
                    <a:pt x="15330" y="6711"/>
                  </a:lnTo>
                  <a:lnTo>
                    <a:pt x="16766" y="4686"/>
                  </a:lnTo>
                  <a:lnTo>
                    <a:pt x="16854" y="5385"/>
                  </a:lnTo>
                  <a:lnTo>
                    <a:pt x="18295" y="3400"/>
                  </a:lnTo>
                  <a:lnTo>
                    <a:pt x="18486" y="4902"/>
                  </a:lnTo>
                  <a:lnTo>
                    <a:pt x="19935" y="2981"/>
                  </a:lnTo>
                  <a:lnTo>
                    <a:pt x="20142" y="4614"/>
                  </a:lnTo>
                  <a:lnTo>
                    <a:pt x="21600" y="2761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90" name="Shape 190"/>
            <p:cNvSpPr/>
            <p:nvPr/>
          </p:nvSpPr>
          <p:spPr>
            <a:xfrm>
              <a:off x="10231399" y="0"/>
              <a:ext cx="558801" cy="1072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9113"/>
                  </a:moveTo>
                  <a:lnTo>
                    <a:pt x="20722" y="38"/>
                  </a:lnTo>
                  <a:lnTo>
                    <a:pt x="15958" y="7617"/>
                  </a:lnTo>
                  <a:lnTo>
                    <a:pt x="15221" y="0"/>
                  </a:lnTo>
                  <a:lnTo>
                    <a:pt x="10481" y="7834"/>
                  </a:lnTo>
                  <a:lnTo>
                    <a:pt x="9794" y="731"/>
                  </a:lnTo>
                  <a:lnTo>
                    <a:pt x="5057" y="8602"/>
                  </a:lnTo>
                  <a:lnTo>
                    <a:pt x="4716" y="5067"/>
                  </a:lnTo>
                  <a:lnTo>
                    <a:pt x="0" y="13149"/>
                  </a:lnTo>
                  <a:lnTo>
                    <a:pt x="199" y="15206"/>
                  </a:lnTo>
                  <a:lnTo>
                    <a:pt x="817" y="21600"/>
                  </a:lnTo>
                  <a:lnTo>
                    <a:pt x="5523" y="13423"/>
                  </a:lnTo>
                  <a:lnTo>
                    <a:pt x="6197" y="20375"/>
                  </a:lnTo>
                  <a:lnTo>
                    <a:pt x="10931" y="12487"/>
                  </a:lnTo>
                  <a:lnTo>
                    <a:pt x="11291" y="16208"/>
                  </a:lnTo>
                  <a:lnTo>
                    <a:pt x="16044" y="8522"/>
                  </a:lnTo>
                  <a:lnTo>
                    <a:pt x="16816" y="16485"/>
                  </a:lnTo>
                  <a:lnTo>
                    <a:pt x="21600" y="9113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91" name="Shape 191"/>
            <p:cNvSpPr/>
            <p:nvPr/>
          </p:nvSpPr>
          <p:spPr>
            <a:xfrm>
              <a:off x="10645164" y="147078"/>
              <a:ext cx="579985" cy="1058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4521"/>
                  </a:moveTo>
                  <a:lnTo>
                    <a:pt x="20264" y="0"/>
                  </a:lnTo>
                  <a:lnTo>
                    <a:pt x="15635" y="7261"/>
                  </a:lnTo>
                  <a:lnTo>
                    <a:pt x="15238" y="2934"/>
                  </a:lnTo>
                  <a:lnTo>
                    <a:pt x="10624" y="10361"/>
                  </a:lnTo>
                  <a:lnTo>
                    <a:pt x="9867" y="2131"/>
                  </a:lnTo>
                  <a:lnTo>
                    <a:pt x="5277" y="9811"/>
                  </a:lnTo>
                  <a:lnTo>
                    <a:pt x="5295" y="10019"/>
                  </a:lnTo>
                  <a:lnTo>
                    <a:pt x="4566" y="2092"/>
                  </a:lnTo>
                  <a:lnTo>
                    <a:pt x="0" y="10031"/>
                  </a:lnTo>
                  <a:lnTo>
                    <a:pt x="433" y="14744"/>
                  </a:lnTo>
                  <a:lnTo>
                    <a:pt x="780" y="18518"/>
                  </a:lnTo>
                  <a:lnTo>
                    <a:pt x="5360" y="10729"/>
                  </a:lnTo>
                  <a:lnTo>
                    <a:pt x="6103" y="18798"/>
                  </a:lnTo>
                  <a:lnTo>
                    <a:pt x="10713" y="11328"/>
                  </a:lnTo>
                  <a:lnTo>
                    <a:pt x="11501" y="19905"/>
                  </a:lnTo>
                  <a:lnTo>
                    <a:pt x="16129" y="12624"/>
                  </a:lnTo>
                  <a:lnTo>
                    <a:pt x="16954" y="21600"/>
                  </a:lnTo>
                  <a:lnTo>
                    <a:pt x="21600" y="14521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92" name="Shape 192"/>
            <p:cNvSpPr/>
            <p:nvPr/>
          </p:nvSpPr>
          <p:spPr>
            <a:xfrm>
              <a:off x="10787812" y="4126"/>
              <a:ext cx="744284" cy="1339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6476"/>
                  </a:moveTo>
                  <a:lnTo>
                    <a:pt x="20864" y="8369"/>
                  </a:lnTo>
                  <a:lnTo>
                    <a:pt x="17200" y="13473"/>
                  </a:lnTo>
                  <a:lnTo>
                    <a:pt x="16470" y="5426"/>
                  </a:lnTo>
                  <a:lnTo>
                    <a:pt x="12822" y="10714"/>
                  </a:lnTo>
                  <a:lnTo>
                    <a:pt x="12126" y="3042"/>
                  </a:lnTo>
                  <a:lnTo>
                    <a:pt x="8496" y="8520"/>
                  </a:lnTo>
                  <a:lnTo>
                    <a:pt x="7834" y="1229"/>
                  </a:lnTo>
                  <a:lnTo>
                    <a:pt x="4221" y="6900"/>
                  </a:lnTo>
                  <a:lnTo>
                    <a:pt x="4261" y="7347"/>
                  </a:lnTo>
                  <a:lnTo>
                    <a:pt x="3595" y="0"/>
                  </a:lnTo>
                  <a:lnTo>
                    <a:pt x="0" y="5868"/>
                  </a:lnTo>
                  <a:lnTo>
                    <a:pt x="69" y="6632"/>
                  </a:lnTo>
                  <a:lnTo>
                    <a:pt x="684" y="13409"/>
                  </a:lnTo>
                  <a:lnTo>
                    <a:pt x="4289" y="7658"/>
                  </a:lnTo>
                  <a:lnTo>
                    <a:pt x="4933" y="14749"/>
                  </a:lnTo>
                  <a:lnTo>
                    <a:pt x="8553" y="9155"/>
                  </a:lnTo>
                  <a:lnTo>
                    <a:pt x="9225" y="16561"/>
                  </a:lnTo>
                  <a:lnTo>
                    <a:pt x="12859" y="11126"/>
                  </a:lnTo>
                  <a:lnTo>
                    <a:pt x="13560" y="18845"/>
                  </a:lnTo>
                  <a:lnTo>
                    <a:pt x="17208" y="13567"/>
                  </a:lnTo>
                  <a:lnTo>
                    <a:pt x="17937" y="21600"/>
                  </a:lnTo>
                  <a:lnTo>
                    <a:pt x="21600" y="16476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93" name="Shape 193"/>
            <p:cNvSpPr/>
            <p:nvPr/>
          </p:nvSpPr>
          <p:spPr>
            <a:xfrm>
              <a:off x="11211673" y="157124"/>
              <a:ext cx="463031" cy="1382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6636"/>
                  </a:moveTo>
                  <a:lnTo>
                    <a:pt x="19818" y="4797"/>
                  </a:lnTo>
                  <a:lnTo>
                    <a:pt x="13936" y="9799"/>
                  </a:lnTo>
                  <a:lnTo>
                    <a:pt x="12781" y="2125"/>
                  </a:lnTo>
                  <a:lnTo>
                    <a:pt x="6927" y="7309"/>
                  </a:lnTo>
                  <a:lnTo>
                    <a:pt x="6961" y="7537"/>
                  </a:lnTo>
                  <a:lnTo>
                    <a:pt x="5826" y="0"/>
                  </a:lnTo>
                  <a:lnTo>
                    <a:pt x="0" y="5369"/>
                  </a:lnTo>
                  <a:lnTo>
                    <a:pt x="629" y="9545"/>
                  </a:lnTo>
                  <a:lnTo>
                    <a:pt x="1165" y="13106"/>
                  </a:lnTo>
                  <a:lnTo>
                    <a:pt x="6999" y="7791"/>
                  </a:lnTo>
                  <a:lnTo>
                    <a:pt x="8109" y="15168"/>
                  </a:lnTo>
                  <a:lnTo>
                    <a:pt x="13966" y="10003"/>
                  </a:lnTo>
                  <a:lnTo>
                    <a:pt x="15713" y="21600"/>
                  </a:lnTo>
                  <a:lnTo>
                    <a:pt x="21600" y="16636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94" name="Shape 194"/>
            <p:cNvSpPr/>
            <p:nvPr/>
          </p:nvSpPr>
          <p:spPr>
            <a:xfrm>
              <a:off x="11533061" y="77673"/>
              <a:ext cx="151816" cy="803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3319"/>
                  </a:moveTo>
                  <a:lnTo>
                    <a:pt x="18046" y="0"/>
                  </a:lnTo>
                  <a:lnTo>
                    <a:pt x="0" y="8206"/>
                  </a:lnTo>
                  <a:lnTo>
                    <a:pt x="3574" y="21600"/>
                  </a:lnTo>
                  <a:lnTo>
                    <a:pt x="21600" y="13319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95" name="Shape 195"/>
            <p:cNvSpPr/>
            <p:nvPr/>
          </p:nvSpPr>
          <p:spPr>
            <a:xfrm>
              <a:off x="11675669" y="235013"/>
              <a:ext cx="151829" cy="803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3318"/>
                  </a:moveTo>
                  <a:lnTo>
                    <a:pt x="18046" y="0"/>
                  </a:lnTo>
                  <a:lnTo>
                    <a:pt x="0" y="8204"/>
                  </a:lnTo>
                  <a:lnTo>
                    <a:pt x="3576" y="21600"/>
                  </a:lnTo>
                  <a:lnTo>
                    <a:pt x="21600" y="13318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96" name="Shape 196"/>
            <p:cNvSpPr/>
            <p:nvPr/>
          </p:nvSpPr>
          <p:spPr>
            <a:xfrm>
              <a:off x="11687326" y="102679"/>
              <a:ext cx="151792" cy="78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3360"/>
                  </a:moveTo>
                  <a:lnTo>
                    <a:pt x="18128" y="0"/>
                  </a:lnTo>
                  <a:lnTo>
                    <a:pt x="0" y="8121"/>
                  </a:lnTo>
                  <a:lnTo>
                    <a:pt x="3502" y="21600"/>
                  </a:lnTo>
                  <a:lnTo>
                    <a:pt x="21600" y="1336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97" name="Shape 197"/>
            <p:cNvSpPr/>
            <p:nvPr/>
          </p:nvSpPr>
          <p:spPr>
            <a:xfrm>
              <a:off x="11829936" y="260006"/>
              <a:ext cx="151804" cy="78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3360"/>
                  </a:moveTo>
                  <a:lnTo>
                    <a:pt x="18129" y="0"/>
                  </a:lnTo>
                  <a:lnTo>
                    <a:pt x="0" y="8121"/>
                  </a:lnTo>
                  <a:lnTo>
                    <a:pt x="3502" y="21600"/>
                  </a:lnTo>
                  <a:lnTo>
                    <a:pt x="21600" y="1336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98" name="Shape 198"/>
            <p:cNvSpPr/>
            <p:nvPr/>
          </p:nvSpPr>
          <p:spPr>
            <a:xfrm>
              <a:off x="11857787" y="160121"/>
              <a:ext cx="151448" cy="748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3353"/>
                  </a:moveTo>
                  <a:lnTo>
                    <a:pt x="18273" y="0"/>
                  </a:lnTo>
                  <a:lnTo>
                    <a:pt x="0" y="8075"/>
                  </a:lnTo>
                  <a:lnTo>
                    <a:pt x="3369" y="21600"/>
                  </a:lnTo>
                  <a:lnTo>
                    <a:pt x="21600" y="13353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99" name="Shape 199"/>
            <p:cNvSpPr/>
            <p:nvPr/>
          </p:nvSpPr>
          <p:spPr>
            <a:xfrm>
              <a:off x="11985866" y="288263"/>
              <a:ext cx="151563" cy="757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3360"/>
                  </a:moveTo>
                  <a:lnTo>
                    <a:pt x="18233" y="0"/>
                  </a:lnTo>
                  <a:lnTo>
                    <a:pt x="0" y="8080"/>
                  </a:lnTo>
                  <a:lnTo>
                    <a:pt x="3406" y="21600"/>
                  </a:lnTo>
                  <a:lnTo>
                    <a:pt x="21600" y="1336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00" name="Shape 200"/>
            <p:cNvSpPr/>
            <p:nvPr/>
          </p:nvSpPr>
          <p:spPr>
            <a:xfrm>
              <a:off x="12015875" y="192632"/>
              <a:ext cx="150979" cy="719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3308"/>
                  </a:moveTo>
                  <a:lnTo>
                    <a:pt x="18406" y="0"/>
                  </a:lnTo>
                  <a:lnTo>
                    <a:pt x="0" y="8086"/>
                  </a:lnTo>
                  <a:lnTo>
                    <a:pt x="3243" y="21600"/>
                  </a:lnTo>
                  <a:lnTo>
                    <a:pt x="21600" y="13308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01" name="Shape 201"/>
            <p:cNvSpPr/>
            <p:nvPr/>
          </p:nvSpPr>
          <p:spPr>
            <a:xfrm>
              <a:off x="12158484" y="349961"/>
              <a:ext cx="150991" cy="719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3308"/>
                  </a:moveTo>
                  <a:lnTo>
                    <a:pt x="18404" y="0"/>
                  </a:lnTo>
                  <a:lnTo>
                    <a:pt x="0" y="8090"/>
                  </a:lnTo>
                  <a:lnTo>
                    <a:pt x="3245" y="21600"/>
                  </a:lnTo>
                  <a:lnTo>
                    <a:pt x="21600" y="13308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02" name="Shape 202"/>
            <p:cNvSpPr/>
            <p:nvPr/>
          </p:nvSpPr>
          <p:spPr>
            <a:xfrm>
              <a:off x="12191302" y="259854"/>
              <a:ext cx="150165" cy="676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3192"/>
                  </a:moveTo>
                  <a:lnTo>
                    <a:pt x="18604" y="0"/>
                  </a:lnTo>
                  <a:lnTo>
                    <a:pt x="0" y="8161"/>
                  </a:lnTo>
                  <a:lnTo>
                    <a:pt x="3052" y="21600"/>
                  </a:lnTo>
                  <a:lnTo>
                    <a:pt x="21600" y="13192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12318148" y="385583"/>
              <a:ext cx="165939" cy="992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5866"/>
                  </a:moveTo>
                  <a:lnTo>
                    <a:pt x="16814" y="0"/>
                  </a:lnTo>
                  <a:lnTo>
                    <a:pt x="0" y="5634"/>
                  </a:lnTo>
                  <a:lnTo>
                    <a:pt x="4816" y="21600"/>
                  </a:lnTo>
                  <a:lnTo>
                    <a:pt x="21600" y="15866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12352997" y="299504"/>
              <a:ext cx="165634" cy="960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5963"/>
                  </a:moveTo>
                  <a:lnTo>
                    <a:pt x="16933" y="0"/>
                  </a:lnTo>
                  <a:lnTo>
                    <a:pt x="0" y="5523"/>
                  </a:lnTo>
                  <a:lnTo>
                    <a:pt x="4702" y="21600"/>
                  </a:lnTo>
                  <a:lnTo>
                    <a:pt x="21600" y="15963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05" name="Shape 205"/>
            <p:cNvSpPr/>
            <p:nvPr/>
          </p:nvSpPr>
          <p:spPr>
            <a:xfrm>
              <a:off x="12495619" y="375983"/>
              <a:ext cx="202731" cy="1451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0250"/>
                  </a:moveTo>
                  <a:lnTo>
                    <a:pt x="17901" y="0"/>
                  </a:lnTo>
                  <a:lnTo>
                    <a:pt x="3997" y="3463"/>
                  </a:lnTo>
                  <a:lnTo>
                    <a:pt x="7676" y="13660"/>
                  </a:lnTo>
                  <a:lnTo>
                    <a:pt x="0" y="15688"/>
                  </a:lnTo>
                  <a:lnTo>
                    <a:pt x="2134" y="21600"/>
                  </a:lnTo>
                  <a:lnTo>
                    <a:pt x="15924" y="17822"/>
                  </a:lnTo>
                  <a:lnTo>
                    <a:pt x="13901" y="12218"/>
                  </a:lnTo>
                  <a:lnTo>
                    <a:pt x="21600" y="1025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06" name="Shape 206"/>
            <p:cNvSpPr/>
            <p:nvPr/>
          </p:nvSpPr>
          <p:spPr>
            <a:xfrm>
              <a:off x="12675756" y="457530"/>
              <a:ext cx="204826" cy="1684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8552"/>
                  </a:moveTo>
                  <a:lnTo>
                    <a:pt x="18055" y="0"/>
                  </a:lnTo>
                  <a:lnTo>
                    <a:pt x="4227" y="2824"/>
                  </a:lnTo>
                  <a:lnTo>
                    <a:pt x="7634" y="11045"/>
                  </a:lnTo>
                  <a:lnTo>
                    <a:pt x="0" y="12701"/>
                  </a:lnTo>
                  <a:lnTo>
                    <a:pt x="3690" y="21600"/>
                  </a:lnTo>
                  <a:lnTo>
                    <a:pt x="17421" y="18547"/>
                  </a:lnTo>
                  <a:lnTo>
                    <a:pt x="13942" y="10159"/>
                  </a:lnTo>
                  <a:lnTo>
                    <a:pt x="21600" y="8552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07" name="Shape 207"/>
            <p:cNvSpPr/>
            <p:nvPr/>
          </p:nvSpPr>
          <p:spPr>
            <a:xfrm>
              <a:off x="12858458" y="580630"/>
              <a:ext cx="225134" cy="1234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1222"/>
                  </a:moveTo>
                  <a:lnTo>
                    <a:pt x="18497" y="0"/>
                  </a:lnTo>
                  <a:lnTo>
                    <a:pt x="5843" y="3587"/>
                  </a:lnTo>
                  <a:lnTo>
                    <a:pt x="6979" y="7701"/>
                  </a:lnTo>
                  <a:lnTo>
                    <a:pt x="0" y="9838"/>
                  </a:lnTo>
                  <a:lnTo>
                    <a:pt x="3252" y="21600"/>
                  </a:lnTo>
                  <a:lnTo>
                    <a:pt x="15806" y="17653"/>
                  </a:lnTo>
                  <a:lnTo>
                    <a:pt x="14590" y="13261"/>
                  </a:lnTo>
                  <a:lnTo>
                    <a:pt x="21600" y="11222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08" name="Shape 208"/>
            <p:cNvSpPr/>
            <p:nvPr/>
          </p:nvSpPr>
          <p:spPr>
            <a:xfrm>
              <a:off x="13043648" y="672973"/>
              <a:ext cx="246864" cy="150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4407"/>
                  </a:moveTo>
                  <a:lnTo>
                    <a:pt x="17182" y="0"/>
                  </a:lnTo>
                  <a:lnTo>
                    <a:pt x="5592" y="2784"/>
                  </a:lnTo>
                  <a:lnTo>
                    <a:pt x="6396" y="5409"/>
                  </a:lnTo>
                  <a:lnTo>
                    <a:pt x="0" y="7070"/>
                  </a:lnTo>
                  <a:lnTo>
                    <a:pt x="4455" y="21600"/>
                  </a:lnTo>
                  <a:lnTo>
                    <a:pt x="15973" y="18578"/>
                  </a:lnTo>
                  <a:lnTo>
                    <a:pt x="15169" y="15960"/>
                  </a:lnTo>
                  <a:lnTo>
                    <a:pt x="21600" y="14407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09" name="Shape 209"/>
            <p:cNvSpPr/>
            <p:nvPr/>
          </p:nvSpPr>
          <p:spPr>
            <a:xfrm>
              <a:off x="48844" y="830299"/>
              <a:ext cx="13369417" cy="22028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289"/>
                  </a:moveTo>
                  <a:lnTo>
                    <a:pt x="21500" y="21289"/>
                  </a:lnTo>
                  <a:lnTo>
                    <a:pt x="21539" y="12970"/>
                  </a:lnTo>
                  <a:lnTo>
                    <a:pt x="21600" y="21289"/>
                  </a:lnTo>
                  <a:lnTo>
                    <a:pt x="21545" y="11574"/>
                  </a:lnTo>
                  <a:lnTo>
                    <a:pt x="21597" y="652"/>
                  </a:lnTo>
                  <a:lnTo>
                    <a:pt x="21593" y="612"/>
                  </a:lnTo>
                  <a:lnTo>
                    <a:pt x="21559" y="644"/>
                  </a:lnTo>
                  <a:lnTo>
                    <a:pt x="21533" y="9435"/>
                  </a:lnTo>
                  <a:lnTo>
                    <a:pt x="21484" y="711"/>
                  </a:lnTo>
                  <a:lnTo>
                    <a:pt x="21559" y="644"/>
                  </a:lnTo>
                  <a:lnTo>
                    <a:pt x="21560" y="210"/>
                  </a:lnTo>
                  <a:lnTo>
                    <a:pt x="21542" y="0"/>
                  </a:lnTo>
                  <a:lnTo>
                    <a:pt x="21447" y="85"/>
                  </a:lnTo>
                  <a:lnTo>
                    <a:pt x="21444" y="44"/>
                  </a:lnTo>
                  <a:lnTo>
                    <a:pt x="21444" y="87"/>
                  </a:lnTo>
                  <a:lnTo>
                    <a:pt x="21328" y="190"/>
                  </a:lnTo>
                  <a:lnTo>
                    <a:pt x="21380" y="806"/>
                  </a:lnTo>
                  <a:lnTo>
                    <a:pt x="21449" y="743"/>
                  </a:lnTo>
                  <a:lnTo>
                    <a:pt x="21528" y="11440"/>
                  </a:lnTo>
                  <a:lnTo>
                    <a:pt x="21499" y="21289"/>
                  </a:lnTo>
                  <a:lnTo>
                    <a:pt x="337" y="21284"/>
                  </a:lnTo>
                  <a:lnTo>
                    <a:pt x="332" y="21284"/>
                  </a:lnTo>
                  <a:lnTo>
                    <a:pt x="0" y="21284"/>
                  </a:lnTo>
                  <a:lnTo>
                    <a:pt x="17" y="21483"/>
                  </a:lnTo>
                  <a:lnTo>
                    <a:pt x="348" y="21480"/>
                  </a:lnTo>
                  <a:lnTo>
                    <a:pt x="349" y="21491"/>
                  </a:lnTo>
                  <a:lnTo>
                    <a:pt x="21498" y="21600"/>
                  </a:lnTo>
                  <a:lnTo>
                    <a:pt x="8542" y="21406"/>
                  </a:lnTo>
                  <a:lnTo>
                    <a:pt x="21499" y="21290"/>
                  </a:lnTo>
                  <a:lnTo>
                    <a:pt x="21498" y="21600"/>
                  </a:lnTo>
                  <a:lnTo>
                    <a:pt x="21500" y="21290"/>
                  </a:lnTo>
                  <a:lnTo>
                    <a:pt x="21600" y="21289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10" name="Shape 210"/>
            <p:cNvSpPr/>
            <p:nvPr/>
          </p:nvSpPr>
          <p:spPr>
            <a:xfrm>
              <a:off x="68388" y="216700"/>
              <a:ext cx="9265554" cy="2764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007" y="8353"/>
                  </a:moveTo>
                  <a:lnTo>
                    <a:pt x="12920" y="7776"/>
                  </a:lnTo>
                  <a:lnTo>
                    <a:pt x="12620" y="7988"/>
                  </a:lnTo>
                  <a:lnTo>
                    <a:pt x="12640" y="8121"/>
                  </a:lnTo>
                  <a:lnTo>
                    <a:pt x="12708" y="8569"/>
                  </a:lnTo>
                  <a:lnTo>
                    <a:pt x="13007" y="8353"/>
                  </a:lnTo>
                  <a:close/>
                  <a:moveTo>
                    <a:pt x="13038" y="7338"/>
                  </a:moveTo>
                  <a:lnTo>
                    <a:pt x="12987" y="7002"/>
                  </a:lnTo>
                  <a:lnTo>
                    <a:pt x="12690" y="7232"/>
                  </a:lnTo>
                  <a:lnTo>
                    <a:pt x="12741" y="7569"/>
                  </a:lnTo>
                  <a:lnTo>
                    <a:pt x="13038" y="7338"/>
                  </a:lnTo>
                  <a:close/>
                  <a:moveTo>
                    <a:pt x="13370" y="8567"/>
                  </a:moveTo>
                  <a:lnTo>
                    <a:pt x="13320" y="8231"/>
                  </a:lnTo>
                  <a:lnTo>
                    <a:pt x="13023" y="8461"/>
                  </a:lnTo>
                  <a:lnTo>
                    <a:pt x="13074" y="8798"/>
                  </a:lnTo>
                  <a:lnTo>
                    <a:pt x="13370" y="8567"/>
                  </a:lnTo>
                  <a:close/>
                  <a:moveTo>
                    <a:pt x="13395" y="7507"/>
                  </a:moveTo>
                  <a:lnTo>
                    <a:pt x="13345" y="7173"/>
                  </a:lnTo>
                  <a:lnTo>
                    <a:pt x="13050" y="7419"/>
                  </a:lnTo>
                  <a:lnTo>
                    <a:pt x="13100" y="7753"/>
                  </a:lnTo>
                  <a:lnTo>
                    <a:pt x="13395" y="7507"/>
                  </a:lnTo>
                  <a:close/>
                  <a:moveTo>
                    <a:pt x="13727" y="8736"/>
                  </a:moveTo>
                  <a:lnTo>
                    <a:pt x="13677" y="8403"/>
                  </a:lnTo>
                  <a:lnTo>
                    <a:pt x="13383" y="8649"/>
                  </a:lnTo>
                  <a:lnTo>
                    <a:pt x="13433" y="8982"/>
                  </a:lnTo>
                  <a:lnTo>
                    <a:pt x="13727" y="8736"/>
                  </a:lnTo>
                  <a:close/>
                  <a:moveTo>
                    <a:pt x="13745" y="7629"/>
                  </a:moveTo>
                  <a:lnTo>
                    <a:pt x="13695" y="7297"/>
                  </a:lnTo>
                  <a:lnTo>
                    <a:pt x="13403" y="7559"/>
                  </a:lnTo>
                  <a:lnTo>
                    <a:pt x="13453" y="7891"/>
                  </a:lnTo>
                  <a:lnTo>
                    <a:pt x="13745" y="7629"/>
                  </a:lnTo>
                  <a:close/>
                  <a:moveTo>
                    <a:pt x="14077" y="8858"/>
                  </a:moveTo>
                  <a:lnTo>
                    <a:pt x="14027" y="8526"/>
                  </a:lnTo>
                  <a:lnTo>
                    <a:pt x="13735" y="8788"/>
                  </a:lnTo>
                  <a:lnTo>
                    <a:pt x="13785" y="9120"/>
                  </a:lnTo>
                  <a:lnTo>
                    <a:pt x="14077" y="8858"/>
                  </a:lnTo>
                  <a:close/>
                  <a:moveTo>
                    <a:pt x="14088" y="7704"/>
                  </a:moveTo>
                  <a:lnTo>
                    <a:pt x="14038" y="7372"/>
                  </a:lnTo>
                  <a:lnTo>
                    <a:pt x="13748" y="7651"/>
                  </a:lnTo>
                  <a:lnTo>
                    <a:pt x="13798" y="7982"/>
                  </a:lnTo>
                  <a:lnTo>
                    <a:pt x="14088" y="7704"/>
                  </a:lnTo>
                  <a:close/>
                  <a:moveTo>
                    <a:pt x="14751" y="7708"/>
                  </a:moveTo>
                  <a:lnTo>
                    <a:pt x="14681" y="7239"/>
                  </a:lnTo>
                  <a:lnTo>
                    <a:pt x="14395" y="7545"/>
                  </a:lnTo>
                  <a:lnTo>
                    <a:pt x="14373" y="7398"/>
                  </a:lnTo>
                  <a:lnTo>
                    <a:pt x="14086" y="7693"/>
                  </a:lnTo>
                  <a:lnTo>
                    <a:pt x="14088" y="7704"/>
                  </a:lnTo>
                  <a:lnTo>
                    <a:pt x="14136" y="8025"/>
                  </a:lnTo>
                  <a:lnTo>
                    <a:pt x="14423" y="7731"/>
                  </a:lnTo>
                  <a:lnTo>
                    <a:pt x="14466" y="8019"/>
                  </a:lnTo>
                  <a:lnTo>
                    <a:pt x="14751" y="7708"/>
                  </a:lnTo>
                  <a:close/>
                  <a:moveTo>
                    <a:pt x="15072" y="7634"/>
                  </a:moveTo>
                  <a:lnTo>
                    <a:pt x="15004" y="7181"/>
                  </a:lnTo>
                  <a:lnTo>
                    <a:pt x="14721" y="7504"/>
                  </a:lnTo>
                  <a:lnTo>
                    <a:pt x="14751" y="7708"/>
                  </a:lnTo>
                  <a:lnTo>
                    <a:pt x="14789" y="7962"/>
                  </a:lnTo>
                  <a:lnTo>
                    <a:pt x="15072" y="7634"/>
                  </a:lnTo>
                  <a:close/>
                  <a:moveTo>
                    <a:pt x="15084" y="8937"/>
                  </a:moveTo>
                  <a:lnTo>
                    <a:pt x="15013" y="8468"/>
                  </a:lnTo>
                  <a:lnTo>
                    <a:pt x="14728" y="8774"/>
                  </a:lnTo>
                  <a:lnTo>
                    <a:pt x="14683" y="8475"/>
                  </a:lnTo>
                  <a:lnTo>
                    <a:pt x="14395" y="8765"/>
                  </a:lnTo>
                  <a:lnTo>
                    <a:pt x="14408" y="8854"/>
                  </a:lnTo>
                  <a:lnTo>
                    <a:pt x="14370" y="8602"/>
                  </a:lnTo>
                  <a:lnTo>
                    <a:pt x="14080" y="8880"/>
                  </a:lnTo>
                  <a:lnTo>
                    <a:pt x="14130" y="9211"/>
                  </a:lnTo>
                  <a:lnTo>
                    <a:pt x="14420" y="8933"/>
                  </a:lnTo>
                  <a:lnTo>
                    <a:pt x="14468" y="9254"/>
                  </a:lnTo>
                  <a:lnTo>
                    <a:pt x="14756" y="8960"/>
                  </a:lnTo>
                  <a:lnTo>
                    <a:pt x="14799" y="9248"/>
                  </a:lnTo>
                  <a:lnTo>
                    <a:pt x="15084" y="8937"/>
                  </a:lnTo>
                  <a:close/>
                  <a:moveTo>
                    <a:pt x="15702" y="8637"/>
                  </a:moveTo>
                  <a:lnTo>
                    <a:pt x="15651" y="8301"/>
                  </a:lnTo>
                  <a:lnTo>
                    <a:pt x="15371" y="8641"/>
                  </a:lnTo>
                  <a:lnTo>
                    <a:pt x="15336" y="8410"/>
                  </a:lnTo>
                  <a:lnTo>
                    <a:pt x="15053" y="8733"/>
                  </a:lnTo>
                  <a:lnTo>
                    <a:pt x="15084" y="8937"/>
                  </a:lnTo>
                  <a:lnTo>
                    <a:pt x="15103" y="9067"/>
                  </a:lnTo>
                  <a:lnTo>
                    <a:pt x="15386" y="8745"/>
                  </a:lnTo>
                  <a:lnTo>
                    <a:pt x="15421" y="8976"/>
                  </a:lnTo>
                  <a:lnTo>
                    <a:pt x="15702" y="8637"/>
                  </a:lnTo>
                  <a:close/>
                  <a:moveTo>
                    <a:pt x="16009" y="8476"/>
                  </a:moveTo>
                  <a:lnTo>
                    <a:pt x="15945" y="8051"/>
                  </a:lnTo>
                  <a:lnTo>
                    <a:pt x="15666" y="8402"/>
                  </a:lnTo>
                  <a:lnTo>
                    <a:pt x="15702" y="8637"/>
                  </a:lnTo>
                  <a:lnTo>
                    <a:pt x="15731" y="8833"/>
                  </a:lnTo>
                  <a:lnTo>
                    <a:pt x="16009" y="8476"/>
                  </a:lnTo>
                  <a:close/>
                  <a:moveTo>
                    <a:pt x="17100" y="5687"/>
                  </a:moveTo>
                  <a:lnTo>
                    <a:pt x="17049" y="5351"/>
                  </a:lnTo>
                  <a:lnTo>
                    <a:pt x="16779" y="5760"/>
                  </a:lnTo>
                  <a:lnTo>
                    <a:pt x="16800" y="5898"/>
                  </a:lnTo>
                  <a:lnTo>
                    <a:pt x="16773" y="5719"/>
                  </a:lnTo>
                  <a:lnTo>
                    <a:pt x="16502" y="6122"/>
                  </a:lnTo>
                  <a:lnTo>
                    <a:pt x="16516" y="6216"/>
                  </a:lnTo>
                  <a:lnTo>
                    <a:pt x="16489" y="6033"/>
                  </a:lnTo>
                  <a:lnTo>
                    <a:pt x="16217" y="6432"/>
                  </a:lnTo>
                  <a:lnTo>
                    <a:pt x="16209" y="6377"/>
                  </a:lnTo>
                  <a:lnTo>
                    <a:pt x="15936" y="6764"/>
                  </a:lnTo>
                  <a:lnTo>
                    <a:pt x="15944" y="6822"/>
                  </a:lnTo>
                  <a:lnTo>
                    <a:pt x="15915" y="6626"/>
                  </a:lnTo>
                  <a:lnTo>
                    <a:pt x="15639" y="6995"/>
                  </a:lnTo>
                  <a:lnTo>
                    <a:pt x="15613" y="6822"/>
                  </a:lnTo>
                  <a:lnTo>
                    <a:pt x="15334" y="7173"/>
                  </a:lnTo>
                  <a:lnTo>
                    <a:pt x="15319" y="7072"/>
                  </a:lnTo>
                  <a:lnTo>
                    <a:pt x="15038" y="7412"/>
                  </a:lnTo>
                  <a:lnTo>
                    <a:pt x="15072" y="7634"/>
                  </a:lnTo>
                  <a:lnTo>
                    <a:pt x="15089" y="7747"/>
                  </a:lnTo>
                  <a:lnTo>
                    <a:pt x="15369" y="7407"/>
                  </a:lnTo>
                  <a:lnTo>
                    <a:pt x="15399" y="7604"/>
                  </a:lnTo>
                  <a:lnTo>
                    <a:pt x="15677" y="7247"/>
                  </a:lnTo>
                  <a:lnTo>
                    <a:pt x="15689" y="7331"/>
                  </a:lnTo>
                  <a:lnTo>
                    <a:pt x="15965" y="6962"/>
                  </a:lnTo>
                  <a:lnTo>
                    <a:pt x="15986" y="7099"/>
                  </a:lnTo>
                  <a:lnTo>
                    <a:pt x="16259" y="6712"/>
                  </a:lnTo>
                  <a:lnTo>
                    <a:pt x="16267" y="6766"/>
                  </a:lnTo>
                  <a:lnTo>
                    <a:pt x="16539" y="6366"/>
                  </a:lnTo>
                  <a:lnTo>
                    <a:pt x="16552" y="6455"/>
                  </a:lnTo>
                  <a:lnTo>
                    <a:pt x="16823" y="6052"/>
                  </a:lnTo>
                  <a:lnTo>
                    <a:pt x="16829" y="6094"/>
                  </a:lnTo>
                  <a:lnTo>
                    <a:pt x="17100" y="5687"/>
                  </a:lnTo>
                  <a:close/>
                  <a:moveTo>
                    <a:pt x="17156" y="7281"/>
                  </a:moveTo>
                  <a:lnTo>
                    <a:pt x="17099" y="6904"/>
                  </a:lnTo>
                  <a:lnTo>
                    <a:pt x="16827" y="7304"/>
                  </a:lnTo>
                  <a:lnTo>
                    <a:pt x="16821" y="7262"/>
                  </a:lnTo>
                  <a:lnTo>
                    <a:pt x="16550" y="7661"/>
                  </a:lnTo>
                  <a:lnTo>
                    <a:pt x="16532" y="7547"/>
                  </a:lnTo>
                  <a:lnTo>
                    <a:pt x="16258" y="7927"/>
                  </a:lnTo>
                  <a:lnTo>
                    <a:pt x="16247" y="7855"/>
                  </a:lnTo>
                  <a:lnTo>
                    <a:pt x="15971" y="8224"/>
                  </a:lnTo>
                  <a:lnTo>
                    <a:pt x="16009" y="8476"/>
                  </a:lnTo>
                  <a:lnTo>
                    <a:pt x="16022" y="8560"/>
                  </a:lnTo>
                  <a:lnTo>
                    <a:pt x="16298" y="8191"/>
                  </a:lnTo>
                  <a:lnTo>
                    <a:pt x="16318" y="8329"/>
                  </a:lnTo>
                  <a:lnTo>
                    <a:pt x="16592" y="7941"/>
                  </a:lnTo>
                  <a:lnTo>
                    <a:pt x="16600" y="7995"/>
                  </a:lnTo>
                  <a:lnTo>
                    <a:pt x="16871" y="7596"/>
                  </a:lnTo>
                  <a:lnTo>
                    <a:pt x="16885" y="7684"/>
                  </a:lnTo>
                  <a:lnTo>
                    <a:pt x="17156" y="7281"/>
                  </a:lnTo>
                  <a:close/>
                  <a:moveTo>
                    <a:pt x="1158" y="14326"/>
                  </a:moveTo>
                  <a:lnTo>
                    <a:pt x="1085" y="13842"/>
                  </a:lnTo>
                  <a:lnTo>
                    <a:pt x="845" y="14447"/>
                  </a:lnTo>
                  <a:lnTo>
                    <a:pt x="895" y="14780"/>
                  </a:lnTo>
                  <a:lnTo>
                    <a:pt x="657" y="15401"/>
                  </a:lnTo>
                  <a:lnTo>
                    <a:pt x="711" y="15764"/>
                  </a:lnTo>
                  <a:lnTo>
                    <a:pt x="731" y="15895"/>
                  </a:lnTo>
                  <a:lnTo>
                    <a:pt x="969" y="15272"/>
                  </a:lnTo>
                  <a:lnTo>
                    <a:pt x="918" y="14934"/>
                  </a:lnTo>
                  <a:lnTo>
                    <a:pt x="1158" y="14326"/>
                  </a:lnTo>
                  <a:close/>
                  <a:moveTo>
                    <a:pt x="17987" y="6196"/>
                  </a:moveTo>
                  <a:lnTo>
                    <a:pt x="17935" y="5849"/>
                  </a:lnTo>
                  <a:lnTo>
                    <a:pt x="17666" y="6266"/>
                  </a:lnTo>
                  <a:lnTo>
                    <a:pt x="17693" y="6447"/>
                  </a:lnTo>
                  <a:lnTo>
                    <a:pt x="17657" y="6203"/>
                  </a:lnTo>
                  <a:lnTo>
                    <a:pt x="17387" y="6616"/>
                  </a:lnTo>
                  <a:lnTo>
                    <a:pt x="17388" y="6621"/>
                  </a:lnTo>
                  <a:lnTo>
                    <a:pt x="17382" y="6580"/>
                  </a:lnTo>
                  <a:lnTo>
                    <a:pt x="17112" y="6989"/>
                  </a:lnTo>
                  <a:lnTo>
                    <a:pt x="17156" y="7281"/>
                  </a:lnTo>
                  <a:lnTo>
                    <a:pt x="17162" y="7323"/>
                  </a:lnTo>
                  <a:lnTo>
                    <a:pt x="17432" y="6916"/>
                  </a:lnTo>
                  <a:lnTo>
                    <a:pt x="17443" y="6990"/>
                  </a:lnTo>
                  <a:lnTo>
                    <a:pt x="17713" y="6578"/>
                  </a:lnTo>
                  <a:lnTo>
                    <a:pt x="17718" y="6610"/>
                  </a:lnTo>
                  <a:lnTo>
                    <a:pt x="17987" y="6196"/>
                  </a:lnTo>
                  <a:close/>
                  <a:moveTo>
                    <a:pt x="1301" y="16501"/>
                  </a:moveTo>
                  <a:lnTo>
                    <a:pt x="1227" y="16009"/>
                  </a:lnTo>
                  <a:lnTo>
                    <a:pt x="989" y="16630"/>
                  </a:lnTo>
                  <a:lnTo>
                    <a:pt x="1044" y="16993"/>
                  </a:lnTo>
                  <a:lnTo>
                    <a:pt x="1064" y="17124"/>
                  </a:lnTo>
                  <a:lnTo>
                    <a:pt x="1301" y="16501"/>
                  </a:lnTo>
                  <a:close/>
                  <a:moveTo>
                    <a:pt x="1491" y="15555"/>
                  </a:moveTo>
                  <a:lnTo>
                    <a:pt x="1418" y="15071"/>
                  </a:lnTo>
                  <a:lnTo>
                    <a:pt x="1177" y="15676"/>
                  </a:lnTo>
                  <a:lnTo>
                    <a:pt x="1227" y="16009"/>
                  </a:lnTo>
                  <a:lnTo>
                    <a:pt x="1251" y="16163"/>
                  </a:lnTo>
                  <a:lnTo>
                    <a:pt x="1491" y="15555"/>
                  </a:lnTo>
                  <a:close/>
                  <a:moveTo>
                    <a:pt x="1770" y="11778"/>
                  </a:moveTo>
                  <a:lnTo>
                    <a:pt x="1721" y="11455"/>
                  </a:lnTo>
                  <a:lnTo>
                    <a:pt x="1473" y="12010"/>
                  </a:lnTo>
                  <a:lnTo>
                    <a:pt x="1490" y="12125"/>
                  </a:lnTo>
                  <a:lnTo>
                    <a:pt x="1244" y="12693"/>
                  </a:lnTo>
                  <a:lnTo>
                    <a:pt x="1284" y="12956"/>
                  </a:lnTo>
                  <a:lnTo>
                    <a:pt x="1040" y="13543"/>
                  </a:lnTo>
                  <a:lnTo>
                    <a:pt x="1085" y="13842"/>
                  </a:lnTo>
                  <a:lnTo>
                    <a:pt x="1112" y="14018"/>
                  </a:lnTo>
                  <a:lnTo>
                    <a:pt x="1354" y="13426"/>
                  </a:lnTo>
                  <a:lnTo>
                    <a:pt x="1313" y="13151"/>
                  </a:lnTo>
                  <a:lnTo>
                    <a:pt x="1558" y="12576"/>
                  </a:lnTo>
                  <a:lnTo>
                    <a:pt x="1522" y="12336"/>
                  </a:lnTo>
                  <a:lnTo>
                    <a:pt x="1770" y="11778"/>
                  </a:lnTo>
                  <a:close/>
                  <a:moveTo>
                    <a:pt x="2003" y="11127"/>
                  </a:moveTo>
                  <a:lnTo>
                    <a:pt x="1943" y="10726"/>
                  </a:lnTo>
                  <a:lnTo>
                    <a:pt x="1692" y="11260"/>
                  </a:lnTo>
                  <a:lnTo>
                    <a:pt x="1721" y="11455"/>
                  </a:lnTo>
                  <a:lnTo>
                    <a:pt x="1754" y="11672"/>
                  </a:lnTo>
                  <a:lnTo>
                    <a:pt x="2003" y="11127"/>
                  </a:lnTo>
                  <a:close/>
                  <a:moveTo>
                    <a:pt x="2336" y="12356"/>
                  </a:moveTo>
                  <a:lnTo>
                    <a:pt x="2275" y="11955"/>
                  </a:lnTo>
                  <a:lnTo>
                    <a:pt x="2024" y="12489"/>
                  </a:lnTo>
                  <a:lnTo>
                    <a:pt x="2054" y="12684"/>
                  </a:lnTo>
                  <a:lnTo>
                    <a:pt x="1805" y="13239"/>
                  </a:lnTo>
                  <a:lnTo>
                    <a:pt x="1841" y="13476"/>
                  </a:lnTo>
                  <a:lnTo>
                    <a:pt x="1596" y="14050"/>
                  </a:lnTo>
                  <a:lnTo>
                    <a:pt x="1616" y="14185"/>
                  </a:lnTo>
                  <a:lnTo>
                    <a:pt x="1373" y="14772"/>
                  </a:lnTo>
                  <a:lnTo>
                    <a:pt x="1418" y="15071"/>
                  </a:lnTo>
                  <a:lnTo>
                    <a:pt x="1444" y="15248"/>
                  </a:lnTo>
                  <a:lnTo>
                    <a:pt x="1687" y="14655"/>
                  </a:lnTo>
                  <a:lnTo>
                    <a:pt x="1646" y="14381"/>
                  </a:lnTo>
                  <a:lnTo>
                    <a:pt x="1891" y="13805"/>
                  </a:lnTo>
                  <a:lnTo>
                    <a:pt x="1872" y="13682"/>
                  </a:lnTo>
                  <a:lnTo>
                    <a:pt x="2119" y="13118"/>
                  </a:lnTo>
                  <a:lnTo>
                    <a:pt x="2086" y="12902"/>
                  </a:lnTo>
                  <a:lnTo>
                    <a:pt x="2336" y="12356"/>
                  </a:lnTo>
                  <a:close/>
                  <a:moveTo>
                    <a:pt x="2723" y="9300"/>
                  </a:moveTo>
                  <a:lnTo>
                    <a:pt x="2670" y="8950"/>
                  </a:lnTo>
                  <a:lnTo>
                    <a:pt x="2413" y="9442"/>
                  </a:lnTo>
                  <a:lnTo>
                    <a:pt x="2420" y="9491"/>
                  </a:lnTo>
                  <a:lnTo>
                    <a:pt x="2164" y="9992"/>
                  </a:lnTo>
                  <a:lnTo>
                    <a:pt x="2183" y="10119"/>
                  </a:lnTo>
                  <a:lnTo>
                    <a:pt x="1930" y="10641"/>
                  </a:lnTo>
                  <a:lnTo>
                    <a:pt x="1943" y="10726"/>
                  </a:lnTo>
                  <a:lnTo>
                    <a:pt x="1976" y="10948"/>
                  </a:lnTo>
                  <a:lnTo>
                    <a:pt x="2230" y="10433"/>
                  </a:lnTo>
                  <a:lnTo>
                    <a:pt x="2221" y="10372"/>
                  </a:lnTo>
                  <a:lnTo>
                    <a:pt x="2477" y="9871"/>
                  </a:lnTo>
                  <a:lnTo>
                    <a:pt x="2464" y="9782"/>
                  </a:lnTo>
                  <a:lnTo>
                    <a:pt x="2723" y="9300"/>
                  </a:lnTo>
                  <a:close/>
                  <a:moveTo>
                    <a:pt x="3312" y="10032"/>
                  </a:moveTo>
                  <a:lnTo>
                    <a:pt x="3248" y="9604"/>
                  </a:lnTo>
                  <a:lnTo>
                    <a:pt x="2990" y="10093"/>
                  </a:lnTo>
                  <a:lnTo>
                    <a:pt x="3003" y="10179"/>
                  </a:lnTo>
                  <a:lnTo>
                    <a:pt x="2745" y="10671"/>
                  </a:lnTo>
                  <a:lnTo>
                    <a:pt x="2761" y="10774"/>
                  </a:lnTo>
                  <a:lnTo>
                    <a:pt x="2506" y="11281"/>
                  </a:lnTo>
                  <a:lnTo>
                    <a:pt x="2516" y="11348"/>
                  </a:lnTo>
                  <a:lnTo>
                    <a:pt x="2263" y="11870"/>
                  </a:lnTo>
                  <a:lnTo>
                    <a:pt x="2275" y="11955"/>
                  </a:lnTo>
                  <a:lnTo>
                    <a:pt x="2309" y="12177"/>
                  </a:lnTo>
                  <a:lnTo>
                    <a:pt x="2563" y="11662"/>
                  </a:lnTo>
                  <a:lnTo>
                    <a:pt x="2554" y="11601"/>
                  </a:lnTo>
                  <a:lnTo>
                    <a:pt x="2810" y="11100"/>
                  </a:lnTo>
                  <a:lnTo>
                    <a:pt x="2797" y="11011"/>
                  </a:lnTo>
                  <a:lnTo>
                    <a:pt x="3056" y="10529"/>
                  </a:lnTo>
                  <a:lnTo>
                    <a:pt x="3051" y="10501"/>
                  </a:lnTo>
                  <a:lnTo>
                    <a:pt x="3312" y="10032"/>
                  </a:lnTo>
                  <a:close/>
                  <a:moveTo>
                    <a:pt x="3779" y="7501"/>
                  </a:moveTo>
                  <a:lnTo>
                    <a:pt x="3725" y="7143"/>
                  </a:lnTo>
                  <a:lnTo>
                    <a:pt x="3456" y="7558"/>
                  </a:lnTo>
                  <a:lnTo>
                    <a:pt x="3494" y="7813"/>
                  </a:lnTo>
                  <a:lnTo>
                    <a:pt x="3451" y="7529"/>
                  </a:lnTo>
                  <a:lnTo>
                    <a:pt x="3183" y="7951"/>
                  </a:lnTo>
                  <a:lnTo>
                    <a:pt x="3176" y="7903"/>
                  </a:lnTo>
                  <a:lnTo>
                    <a:pt x="2912" y="8350"/>
                  </a:lnTo>
                  <a:lnTo>
                    <a:pt x="2915" y="8375"/>
                  </a:lnTo>
                  <a:lnTo>
                    <a:pt x="2658" y="8864"/>
                  </a:lnTo>
                  <a:lnTo>
                    <a:pt x="2670" y="8950"/>
                  </a:lnTo>
                  <a:lnTo>
                    <a:pt x="2715" y="9249"/>
                  </a:lnTo>
                  <a:lnTo>
                    <a:pt x="2977" y="8786"/>
                  </a:lnTo>
                  <a:lnTo>
                    <a:pt x="2976" y="8776"/>
                  </a:lnTo>
                  <a:lnTo>
                    <a:pt x="3240" y="8326"/>
                  </a:lnTo>
                  <a:lnTo>
                    <a:pt x="3241" y="8336"/>
                  </a:lnTo>
                  <a:lnTo>
                    <a:pt x="3508" y="7903"/>
                  </a:lnTo>
                  <a:lnTo>
                    <a:pt x="3511" y="7922"/>
                  </a:lnTo>
                  <a:lnTo>
                    <a:pt x="3779" y="7501"/>
                  </a:lnTo>
                  <a:close/>
                  <a:moveTo>
                    <a:pt x="21305" y="581"/>
                  </a:moveTo>
                  <a:lnTo>
                    <a:pt x="21255" y="247"/>
                  </a:lnTo>
                  <a:lnTo>
                    <a:pt x="20981" y="631"/>
                  </a:lnTo>
                  <a:lnTo>
                    <a:pt x="21022" y="902"/>
                  </a:lnTo>
                  <a:lnTo>
                    <a:pt x="21031" y="964"/>
                  </a:lnTo>
                  <a:lnTo>
                    <a:pt x="21305" y="581"/>
                  </a:lnTo>
                  <a:close/>
                  <a:moveTo>
                    <a:pt x="21600" y="338"/>
                  </a:moveTo>
                  <a:lnTo>
                    <a:pt x="21549" y="0"/>
                  </a:lnTo>
                  <a:lnTo>
                    <a:pt x="21275" y="378"/>
                  </a:lnTo>
                  <a:lnTo>
                    <a:pt x="21305" y="581"/>
                  </a:lnTo>
                  <a:lnTo>
                    <a:pt x="21325" y="715"/>
                  </a:lnTo>
                  <a:lnTo>
                    <a:pt x="21600" y="338"/>
                  </a:lnTo>
                  <a:close/>
                  <a:moveTo>
                    <a:pt x="4111" y="8730"/>
                  </a:moveTo>
                  <a:lnTo>
                    <a:pt x="4057" y="8372"/>
                  </a:lnTo>
                  <a:lnTo>
                    <a:pt x="3788" y="8787"/>
                  </a:lnTo>
                  <a:lnTo>
                    <a:pt x="3780" y="8733"/>
                  </a:lnTo>
                  <a:lnTo>
                    <a:pt x="3512" y="9158"/>
                  </a:lnTo>
                  <a:lnTo>
                    <a:pt x="3509" y="9133"/>
                  </a:lnTo>
                  <a:lnTo>
                    <a:pt x="3244" y="9579"/>
                  </a:lnTo>
                  <a:lnTo>
                    <a:pt x="3248" y="9604"/>
                  </a:lnTo>
                  <a:lnTo>
                    <a:pt x="3308" y="10005"/>
                  </a:lnTo>
                  <a:lnTo>
                    <a:pt x="3572" y="9555"/>
                  </a:lnTo>
                  <a:lnTo>
                    <a:pt x="3572" y="9557"/>
                  </a:lnTo>
                  <a:lnTo>
                    <a:pt x="3838" y="9118"/>
                  </a:lnTo>
                  <a:lnTo>
                    <a:pt x="3843" y="9151"/>
                  </a:lnTo>
                  <a:lnTo>
                    <a:pt x="4111" y="8730"/>
                  </a:lnTo>
                  <a:close/>
                  <a:moveTo>
                    <a:pt x="4671" y="8046"/>
                  </a:moveTo>
                  <a:lnTo>
                    <a:pt x="4617" y="7687"/>
                  </a:lnTo>
                  <a:lnTo>
                    <a:pt x="4346" y="8085"/>
                  </a:lnTo>
                  <a:lnTo>
                    <a:pt x="4333" y="7999"/>
                  </a:lnTo>
                  <a:lnTo>
                    <a:pt x="4063" y="8407"/>
                  </a:lnTo>
                  <a:lnTo>
                    <a:pt x="4111" y="8730"/>
                  </a:lnTo>
                  <a:lnTo>
                    <a:pt x="4121" y="8798"/>
                  </a:lnTo>
                  <a:lnTo>
                    <a:pt x="4392" y="8393"/>
                  </a:lnTo>
                  <a:lnTo>
                    <a:pt x="4399" y="8440"/>
                  </a:lnTo>
                  <a:lnTo>
                    <a:pt x="4671" y="8046"/>
                  </a:lnTo>
                  <a:close/>
                  <a:moveTo>
                    <a:pt x="5210" y="5993"/>
                  </a:moveTo>
                  <a:lnTo>
                    <a:pt x="5153" y="5619"/>
                  </a:lnTo>
                  <a:lnTo>
                    <a:pt x="4878" y="5992"/>
                  </a:lnTo>
                  <a:lnTo>
                    <a:pt x="4890" y="6074"/>
                  </a:lnTo>
                  <a:lnTo>
                    <a:pt x="4857" y="5853"/>
                  </a:lnTo>
                  <a:lnTo>
                    <a:pt x="4583" y="6236"/>
                  </a:lnTo>
                  <a:lnTo>
                    <a:pt x="4597" y="6330"/>
                  </a:lnTo>
                  <a:lnTo>
                    <a:pt x="4574" y="6175"/>
                  </a:lnTo>
                  <a:lnTo>
                    <a:pt x="4301" y="6563"/>
                  </a:lnTo>
                  <a:lnTo>
                    <a:pt x="4285" y="6457"/>
                  </a:lnTo>
                  <a:lnTo>
                    <a:pt x="4013" y="6856"/>
                  </a:lnTo>
                  <a:lnTo>
                    <a:pt x="4018" y="6885"/>
                  </a:lnTo>
                  <a:lnTo>
                    <a:pt x="4007" y="6811"/>
                  </a:lnTo>
                  <a:lnTo>
                    <a:pt x="3736" y="7216"/>
                  </a:lnTo>
                  <a:lnTo>
                    <a:pt x="3779" y="7501"/>
                  </a:lnTo>
                  <a:lnTo>
                    <a:pt x="3789" y="7568"/>
                  </a:lnTo>
                  <a:lnTo>
                    <a:pt x="4060" y="7164"/>
                  </a:lnTo>
                  <a:lnTo>
                    <a:pt x="4067" y="7211"/>
                  </a:lnTo>
                  <a:lnTo>
                    <a:pt x="4339" y="6817"/>
                  </a:lnTo>
                  <a:lnTo>
                    <a:pt x="4355" y="6927"/>
                  </a:lnTo>
                  <a:lnTo>
                    <a:pt x="4629" y="6540"/>
                  </a:lnTo>
                  <a:lnTo>
                    <a:pt x="4648" y="6669"/>
                  </a:lnTo>
                  <a:lnTo>
                    <a:pt x="4923" y="6292"/>
                  </a:lnTo>
                  <a:lnTo>
                    <a:pt x="4934" y="6364"/>
                  </a:lnTo>
                  <a:lnTo>
                    <a:pt x="5210" y="5993"/>
                  </a:lnTo>
                  <a:close/>
                  <a:moveTo>
                    <a:pt x="5245" y="7451"/>
                  </a:moveTo>
                  <a:lnTo>
                    <a:pt x="5190" y="7083"/>
                  </a:lnTo>
                  <a:lnTo>
                    <a:pt x="4916" y="7465"/>
                  </a:lnTo>
                  <a:lnTo>
                    <a:pt x="4906" y="7404"/>
                  </a:lnTo>
                  <a:lnTo>
                    <a:pt x="4633" y="7793"/>
                  </a:lnTo>
                  <a:lnTo>
                    <a:pt x="4671" y="8046"/>
                  </a:lnTo>
                  <a:lnTo>
                    <a:pt x="4688" y="8156"/>
                  </a:lnTo>
                  <a:lnTo>
                    <a:pt x="4961" y="7769"/>
                  </a:lnTo>
                  <a:lnTo>
                    <a:pt x="4971" y="7832"/>
                  </a:lnTo>
                  <a:lnTo>
                    <a:pt x="5245" y="7451"/>
                  </a:lnTo>
                  <a:close/>
                  <a:moveTo>
                    <a:pt x="6135" y="6755"/>
                  </a:moveTo>
                  <a:lnTo>
                    <a:pt x="6077" y="6373"/>
                  </a:lnTo>
                  <a:lnTo>
                    <a:pt x="5800" y="6729"/>
                  </a:lnTo>
                  <a:lnTo>
                    <a:pt x="5774" y="6559"/>
                  </a:lnTo>
                  <a:lnTo>
                    <a:pt x="5498" y="6926"/>
                  </a:lnTo>
                  <a:lnTo>
                    <a:pt x="5486" y="6848"/>
                  </a:lnTo>
                  <a:lnTo>
                    <a:pt x="5210" y="7221"/>
                  </a:lnTo>
                  <a:lnTo>
                    <a:pt x="5245" y="7451"/>
                  </a:lnTo>
                  <a:lnTo>
                    <a:pt x="5266" y="7593"/>
                  </a:lnTo>
                  <a:lnTo>
                    <a:pt x="5542" y="7222"/>
                  </a:lnTo>
                  <a:lnTo>
                    <a:pt x="5566" y="7383"/>
                  </a:lnTo>
                  <a:lnTo>
                    <a:pt x="5844" y="7022"/>
                  </a:lnTo>
                  <a:lnTo>
                    <a:pt x="5857" y="7110"/>
                  </a:lnTo>
                  <a:lnTo>
                    <a:pt x="6135" y="6755"/>
                  </a:lnTo>
                  <a:close/>
                  <a:moveTo>
                    <a:pt x="274" y="19467"/>
                  </a:moveTo>
                  <a:lnTo>
                    <a:pt x="230" y="19177"/>
                  </a:lnTo>
                  <a:lnTo>
                    <a:pt x="0" y="19851"/>
                  </a:lnTo>
                  <a:lnTo>
                    <a:pt x="44" y="20140"/>
                  </a:lnTo>
                  <a:lnTo>
                    <a:pt x="274" y="19467"/>
                  </a:lnTo>
                  <a:close/>
                  <a:moveTo>
                    <a:pt x="640" y="20923"/>
                  </a:moveTo>
                  <a:lnTo>
                    <a:pt x="563" y="20407"/>
                  </a:lnTo>
                  <a:lnTo>
                    <a:pt x="332" y="21080"/>
                  </a:lnTo>
                  <a:lnTo>
                    <a:pt x="411" y="21600"/>
                  </a:lnTo>
                  <a:lnTo>
                    <a:pt x="640" y="20923"/>
                  </a:lnTo>
                  <a:close/>
                  <a:moveTo>
                    <a:pt x="772" y="19591"/>
                  </a:moveTo>
                  <a:lnTo>
                    <a:pt x="728" y="19298"/>
                  </a:lnTo>
                  <a:lnTo>
                    <a:pt x="496" y="19962"/>
                  </a:lnTo>
                  <a:lnTo>
                    <a:pt x="540" y="20253"/>
                  </a:lnTo>
                  <a:lnTo>
                    <a:pt x="772" y="19591"/>
                  </a:lnTo>
                  <a:close/>
                  <a:moveTo>
                    <a:pt x="786" y="16262"/>
                  </a:moveTo>
                  <a:lnTo>
                    <a:pt x="711" y="15764"/>
                  </a:lnTo>
                  <a:lnTo>
                    <a:pt x="475" y="16400"/>
                  </a:lnTo>
                  <a:lnTo>
                    <a:pt x="534" y="16791"/>
                  </a:lnTo>
                  <a:lnTo>
                    <a:pt x="300" y="17439"/>
                  </a:lnTo>
                  <a:lnTo>
                    <a:pt x="363" y="17855"/>
                  </a:lnTo>
                  <a:lnTo>
                    <a:pt x="131" y="18516"/>
                  </a:lnTo>
                  <a:lnTo>
                    <a:pt x="207" y="19024"/>
                  </a:lnTo>
                  <a:lnTo>
                    <a:pt x="439" y="18362"/>
                  </a:lnTo>
                  <a:lnTo>
                    <a:pt x="376" y="17943"/>
                  </a:lnTo>
                  <a:lnTo>
                    <a:pt x="610" y="17293"/>
                  </a:lnTo>
                  <a:lnTo>
                    <a:pt x="551" y="16899"/>
                  </a:lnTo>
                  <a:lnTo>
                    <a:pt x="786" y="16262"/>
                  </a:lnTo>
                  <a:close/>
                  <a:moveTo>
                    <a:pt x="8335" y="5950"/>
                  </a:moveTo>
                  <a:lnTo>
                    <a:pt x="8274" y="5544"/>
                  </a:lnTo>
                  <a:lnTo>
                    <a:pt x="7987" y="5842"/>
                  </a:lnTo>
                  <a:lnTo>
                    <a:pt x="7944" y="5554"/>
                  </a:lnTo>
                  <a:lnTo>
                    <a:pt x="7658" y="5862"/>
                  </a:lnTo>
                  <a:lnTo>
                    <a:pt x="7638" y="5725"/>
                  </a:lnTo>
                  <a:lnTo>
                    <a:pt x="7353" y="6039"/>
                  </a:lnTo>
                  <a:lnTo>
                    <a:pt x="7315" y="5781"/>
                  </a:lnTo>
                  <a:lnTo>
                    <a:pt x="7032" y="6104"/>
                  </a:lnTo>
                  <a:lnTo>
                    <a:pt x="7042" y="6173"/>
                  </a:lnTo>
                  <a:lnTo>
                    <a:pt x="6996" y="5865"/>
                  </a:lnTo>
                  <a:lnTo>
                    <a:pt x="6714" y="6196"/>
                  </a:lnTo>
                  <a:lnTo>
                    <a:pt x="6681" y="5976"/>
                  </a:lnTo>
                  <a:lnTo>
                    <a:pt x="6401" y="6317"/>
                  </a:lnTo>
                  <a:lnTo>
                    <a:pt x="6385" y="6214"/>
                  </a:lnTo>
                  <a:lnTo>
                    <a:pt x="6106" y="6562"/>
                  </a:lnTo>
                  <a:lnTo>
                    <a:pt x="6135" y="6755"/>
                  </a:lnTo>
                  <a:lnTo>
                    <a:pt x="6164" y="6947"/>
                  </a:lnTo>
                  <a:lnTo>
                    <a:pt x="6443" y="6602"/>
                  </a:lnTo>
                  <a:lnTo>
                    <a:pt x="6475" y="6813"/>
                  </a:lnTo>
                  <a:lnTo>
                    <a:pt x="6756" y="6476"/>
                  </a:lnTo>
                  <a:lnTo>
                    <a:pt x="6773" y="6589"/>
                  </a:lnTo>
                  <a:lnTo>
                    <a:pt x="7055" y="6259"/>
                  </a:lnTo>
                  <a:lnTo>
                    <a:pt x="7091" y="6501"/>
                  </a:lnTo>
                  <a:lnTo>
                    <a:pt x="7375" y="6179"/>
                  </a:lnTo>
                  <a:lnTo>
                    <a:pt x="7414" y="6439"/>
                  </a:lnTo>
                  <a:lnTo>
                    <a:pt x="7698" y="6127"/>
                  </a:lnTo>
                  <a:lnTo>
                    <a:pt x="7740" y="6404"/>
                  </a:lnTo>
                  <a:lnTo>
                    <a:pt x="8026" y="6101"/>
                  </a:lnTo>
                  <a:lnTo>
                    <a:pt x="8048" y="6247"/>
                  </a:lnTo>
                  <a:lnTo>
                    <a:pt x="8335" y="5950"/>
                  </a:lnTo>
                  <a:close/>
                  <a:moveTo>
                    <a:pt x="942" y="18522"/>
                  </a:moveTo>
                  <a:lnTo>
                    <a:pt x="867" y="18020"/>
                  </a:lnTo>
                  <a:lnTo>
                    <a:pt x="633" y="18669"/>
                  </a:lnTo>
                  <a:lnTo>
                    <a:pt x="709" y="19172"/>
                  </a:lnTo>
                  <a:lnTo>
                    <a:pt x="942" y="18522"/>
                  </a:lnTo>
                  <a:close/>
                  <a:moveTo>
                    <a:pt x="9350" y="6083"/>
                  </a:moveTo>
                  <a:lnTo>
                    <a:pt x="9288" y="5674"/>
                  </a:lnTo>
                  <a:lnTo>
                    <a:pt x="8997" y="5945"/>
                  </a:lnTo>
                  <a:lnTo>
                    <a:pt x="8946" y="5604"/>
                  </a:lnTo>
                  <a:lnTo>
                    <a:pt x="8656" y="5884"/>
                  </a:lnTo>
                  <a:lnTo>
                    <a:pt x="8608" y="5560"/>
                  </a:lnTo>
                  <a:lnTo>
                    <a:pt x="8320" y="5850"/>
                  </a:lnTo>
                  <a:lnTo>
                    <a:pt x="8335" y="5950"/>
                  </a:lnTo>
                  <a:lnTo>
                    <a:pt x="8381" y="6257"/>
                  </a:lnTo>
                  <a:lnTo>
                    <a:pt x="8669" y="5968"/>
                  </a:lnTo>
                  <a:lnTo>
                    <a:pt x="8718" y="6293"/>
                  </a:lnTo>
                  <a:lnTo>
                    <a:pt x="9007" y="6013"/>
                  </a:lnTo>
                  <a:lnTo>
                    <a:pt x="9059" y="6354"/>
                  </a:lnTo>
                  <a:lnTo>
                    <a:pt x="9350" y="6083"/>
                  </a:lnTo>
                  <a:close/>
                  <a:moveTo>
                    <a:pt x="10045" y="6300"/>
                  </a:moveTo>
                  <a:lnTo>
                    <a:pt x="9984" y="5892"/>
                  </a:lnTo>
                  <a:lnTo>
                    <a:pt x="9691" y="6147"/>
                  </a:lnTo>
                  <a:lnTo>
                    <a:pt x="9634" y="5770"/>
                  </a:lnTo>
                  <a:lnTo>
                    <a:pt x="9342" y="6033"/>
                  </a:lnTo>
                  <a:lnTo>
                    <a:pt x="9350" y="6083"/>
                  </a:lnTo>
                  <a:lnTo>
                    <a:pt x="9404" y="6442"/>
                  </a:lnTo>
                  <a:lnTo>
                    <a:pt x="9695" y="6179"/>
                  </a:lnTo>
                  <a:lnTo>
                    <a:pt x="9752" y="6555"/>
                  </a:lnTo>
                  <a:lnTo>
                    <a:pt x="10045" y="6300"/>
                  </a:lnTo>
                  <a:close/>
                  <a:moveTo>
                    <a:pt x="1119" y="17491"/>
                  </a:moveTo>
                  <a:lnTo>
                    <a:pt x="1044" y="16993"/>
                  </a:lnTo>
                  <a:lnTo>
                    <a:pt x="808" y="17629"/>
                  </a:lnTo>
                  <a:lnTo>
                    <a:pt x="867" y="18020"/>
                  </a:lnTo>
                  <a:lnTo>
                    <a:pt x="883" y="18128"/>
                  </a:lnTo>
                  <a:lnTo>
                    <a:pt x="1119" y="17491"/>
                  </a:lnTo>
                  <a:close/>
                  <a:moveTo>
                    <a:pt x="10399" y="6447"/>
                  </a:moveTo>
                  <a:lnTo>
                    <a:pt x="10338" y="6041"/>
                  </a:lnTo>
                  <a:lnTo>
                    <a:pt x="10043" y="6286"/>
                  </a:lnTo>
                  <a:lnTo>
                    <a:pt x="10045" y="6300"/>
                  </a:lnTo>
                  <a:lnTo>
                    <a:pt x="10104" y="6693"/>
                  </a:lnTo>
                  <a:lnTo>
                    <a:pt x="10399" y="6447"/>
                  </a:lnTo>
                  <a:close/>
                  <a:moveTo>
                    <a:pt x="10455" y="5600"/>
                  </a:moveTo>
                  <a:lnTo>
                    <a:pt x="10363" y="4986"/>
                  </a:lnTo>
                  <a:lnTo>
                    <a:pt x="10067" y="5223"/>
                  </a:lnTo>
                  <a:lnTo>
                    <a:pt x="10159" y="5835"/>
                  </a:lnTo>
                  <a:lnTo>
                    <a:pt x="10455" y="5600"/>
                  </a:lnTo>
                  <a:close/>
                  <a:moveTo>
                    <a:pt x="10756" y="6618"/>
                  </a:moveTo>
                  <a:lnTo>
                    <a:pt x="10696" y="6215"/>
                  </a:lnTo>
                  <a:lnTo>
                    <a:pt x="10400" y="6452"/>
                  </a:lnTo>
                  <a:lnTo>
                    <a:pt x="10460" y="6856"/>
                  </a:lnTo>
                  <a:lnTo>
                    <a:pt x="10756" y="6618"/>
                  </a:lnTo>
                  <a:close/>
                  <a:moveTo>
                    <a:pt x="10818" y="5803"/>
                  </a:moveTo>
                  <a:lnTo>
                    <a:pt x="10755" y="5389"/>
                  </a:lnTo>
                  <a:lnTo>
                    <a:pt x="10459" y="5622"/>
                  </a:lnTo>
                  <a:lnTo>
                    <a:pt x="10520" y="6031"/>
                  </a:lnTo>
                  <a:lnTo>
                    <a:pt x="10818" y="5803"/>
                  </a:lnTo>
                  <a:close/>
                  <a:moveTo>
                    <a:pt x="11117" y="6813"/>
                  </a:moveTo>
                  <a:lnTo>
                    <a:pt x="11056" y="6404"/>
                  </a:lnTo>
                  <a:lnTo>
                    <a:pt x="10759" y="6638"/>
                  </a:lnTo>
                  <a:lnTo>
                    <a:pt x="10820" y="7043"/>
                  </a:lnTo>
                  <a:lnTo>
                    <a:pt x="11117" y="6813"/>
                  </a:lnTo>
                  <a:close/>
                  <a:moveTo>
                    <a:pt x="11183" y="6027"/>
                  </a:moveTo>
                  <a:lnTo>
                    <a:pt x="11118" y="5596"/>
                  </a:lnTo>
                  <a:lnTo>
                    <a:pt x="10821" y="5823"/>
                  </a:lnTo>
                  <a:lnTo>
                    <a:pt x="10885" y="6250"/>
                  </a:lnTo>
                  <a:lnTo>
                    <a:pt x="11183" y="6027"/>
                  </a:lnTo>
                  <a:close/>
                  <a:moveTo>
                    <a:pt x="11515" y="7256"/>
                  </a:moveTo>
                  <a:lnTo>
                    <a:pt x="11417" y="6605"/>
                  </a:lnTo>
                  <a:lnTo>
                    <a:pt x="11120" y="6834"/>
                  </a:lnTo>
                  <a:lnTo>
                    <a:pt x="11217" y="7479"/>
                  </a:lnTo>
                  <a:lnTo>
                    <a:pt x="11515" y="7256"/>
                  </a:lnTo>
                  <a:close/>
                  <a:moveTo>
                    <a:pt x="11912" y="7692"/>
                  </a:moveTo>
                  <a:lnTo>
                    <a:pt x="11815" y="7045"/>
                  </a:lnTo>
                  <a:lnTo>
                    <a:pt x="11517" y="7268"/>
                  </a:lnTo>
                  <a:lnTo>
                    <a:pt x="11582" y="7699"/>
                  </a:lnTo>
                  <a:lnTo>
                    <a:pt x="11912" y="7692"/>
                  </a:lnTo>
                  <a:close/>
                  <a:moveTo>
                    <a:pt x="12243" y="7685"/>
                  </a:moveTo>
                  <a:lnTo>
                    <a:pt x="12182" y="7278"/>
                  </a:lnTo>
                  <a:lnTo>
                    <a:pt x="11883" y="7497"/>
                  </a:lnTo>
                  <a:lnTo>
                    <a:pt x="11912" y="7692"/>
                  </a:lnTo>
                  <a:lnTo>
                    <a:pt x="11946" y="7912"/>
                  </a:lnTo>
                  <a:lnTo>
                    <a:pt x="12243" y="7685"/>
                  </a:lnTo>
                  <a:close/>
                  <a:moveTo>
                    <a:pt x="12308" y="6892"/>
                  </a:moveTo>
                  <a:lnTo>
                    <a:pt x="12218" y="6293"/>
                  </a:lnTo>
                  <a:lnTo>
                    <a:pt x="11918" y="6508"/>
                  </a:lnTo>
                  <a:lnTo>
                    <a:pt x="11934" y="6615"/>
                  </a:lnTo>
                  <a:lnTo>
                    <a:pt x="11849" y="6049"/>
                  </a:lnTo>
                  <a:lnTo>
                    <a:pt x="11551" y="6267"/>
                  </a:lnTo>
                  <a:lnTo>
                    <a:pt x="11483" y="5816"/>
                  </a:lnTo>
                  <a:lnTo>
                    <a:pt x="11185" y="6039"/>
                  </a:lnTo>
                  <a:lnTo>
                    <a:pt x="11249" y="6470"/>
                  </a:lnTo>
                  <a:lnTo>
                    <a:pt x="11580" y="6463"/>
                  </a:lnTo>
                  <a:lnTo>
                    <a:pt x="11646" y="6902"/>
                  </a:lnTo>
                  <a:lnTo>
                    <a:pt x="11944" y="6676"/>
                  </a:lnTo>
                  <a:lnTo>
                    <a:pt x="12010" y="7117"/>
                  </a:lnTo>
                  <a:lnTo>
                    <a:pt x="12308" y="6892"/>
                  </a:lnTo>
                  <a:close/>
                  <a:moveTo>
                    <a:pt x="12640" y="8121"/>
                  </a:moveTo>
                  <a:lnTo>
                    <a:pt x="12550" y="7522"/>
                  </a:lnTo>
                  <a:lnTo>
                    <a:pt x="12251" y="7737"/>
                  </a:lnTo>
                  <a:lnTo>
                    <a:pt x="12342" y="8346"/>
                  </a:lnTo>
                  <a:lnTo>
                    <a:pt x="12640" y="8121"/>
                  </a:lnTo>
                  <a:close/>
                  <a:moveTo>
                    <a:pt x="12674" y="7124"/>
                  </a:moveTo>
                  <a:lnTo>
                    <a:pt x="12623" y="6783"/>
                  </a:lnTo>
                  <a:lnTo>
                    <a:pt x="12323" y="6994"/>
                  </a:lnTo>
                  <a:lnTo>
                    <a:pt x="12375" y="7340"/>
                  </a:lnTo>
                  <a:lnTo>
                    <a:pt x="12674" y="7124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/>
        </p:nvSpPr>
        <p:spPr>
          <a:xfrm>
            <a:off x="-1" y="-1"/>
            <a:ext cx="18288000" cy="10287001"/>
          </a:xfrm>
          <a:prstGeom prst="rect">
            <a:avLst/>
          </a:prstGeom>
          <a:solidFill>
            <a:srgbClr val="4E664E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14" name="Shape 214"/>
          <p:cNvSpPr/>
          <p:nvPr/>
        </p:nvSpPr>
        <p:spPr>
          <a:xfrm>
            <a:off x="7017870" y="0"/>
            <a:ext cx="8448053" cy="45498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9681" y="21600"/>
                </a:moveTo>
                <a:lnTo>
                  <a:pt x="9561" y="21599"/>
                </a:lnTo>
                <a:lnTo>
                  <a:pt x="9441" y="21596"/>
                </a:lnTo>
                <a:lnTo>
                  <a:pt x="9322" y="21591"/>
                </a:lnTo>
                <a:lnTo>
                  <a:pt x="9202" y="21584"/>
                </a:lnTo>
                <a:lnTo>
                  <a:pt x="9082" y="21574"/>
                </a:lnTo>
                <a:lnTo>
                  <a:pt x="8962" y="21562"/>
                </a:lnTo>
                <a:lnTo>
                  <a:pt x="8842" y="21547"/>
                </a:lnTo>
                <a:lnTo>
                  <a:pt x="8723" y="21529"/>
                </a:lnTo>
                <a:lnTo>
                  <a:pt x="8604" y="21509"/>
                </a:lnTo>
                <a:lnTo>
                  <a:pt x="8484" y="21486"/>
                </a:lnTo>
                <a:lnTo>
                  <a:pt x="8365" y="21461"/>
                </a:lnTo>
                <a:lnTo>
                  <a:pt x="8246" y="21432"/>
                </a:lnTo>
                <a:lnTo>
                  <a:pt x="8128" y="21400"/>
                </a:lnTo>
                <a:lnTo>
                  <a:pt x="8010" y="21365"/>
                </a:lnTo>
                <a:lnTo>
                  <a:pt x="7892" y="21327"/>
                </a:lnTo>
                <a:lnTo>
                  <a:pt x="7774" y="21286"/>
                </a:lnTo>
                <a:lnTo>
                  <a:pt x="7657" y="21242"/>
                </a:lnTo>
                <a:lnTo>
                  <a:pt x="7540" y="21194"/>
                </a:lnTo>
                <a:lnTo>
                  <a:pt x="7423" y="21143"/>
                </a:lnTo>
                <a:lnTo>
                  <a:pt x="7307" y="21088"/>
                </a:lnTo>
                <a:lnTo>
                  <a:pt x="7191" y="21030"/>
                </a:lnTo>
                <a:lnTo>
                  <a:pt x="7076" y="20968"/>
                </a:lnTo>
                <a:lnTo>
                  <a:pt x="6961" y="20902"/>
                </a:lnTo>
                <a:lnTo>
                  <a:pt x="6847" y="20832"/>
                </a:lnTo>
                <a:lnTo>
                  <a:pt x="6733" y="20759"/>
                </a:lnTo>
                <a:lnTo>
                  <a:pt x="6620" y="20682"/>
                </a:lnTo>
                <a:lnTo>
                  <a:pt x="6508" y="20600"/>
                </a:lnTo>
                <a:lnTo>
                  <a:pt x="6396" y="20515"/>
                </a:lnTo>
                <a:lnTo>
                  <a:pt x="6285" y="20425"/>
                </a:lnTo>
                <a:lnTo>
                  <a:pt x="6174" y="20331"/>
                </a:lnTo>
                <a:lnTo>
                  <a:pt x="6064" y="20233"/>
                </a:lnTo>
                <a:lnTo>
                  <a:pt x="5955" y="20130"/>
                </a:lnTo>
                <a:lnTo>
                  <a:pt x="5847" y="20023"/>
                </a:lnTo>
                <a:lnTo>
                  <a:pt x="5739" y="19911"/>
                </a:lnTo>
                <a:lnTo>
                  <a:pt x="5633" y="19795"/>
                </a:lnTo>
                <a:lnTo>
                  <a:pt x="5527" y="19674"/>
                </a:lnTo>
                <a:lnTo>
                  <a:pt x="5422" y="19548"/>
                </a:lnTo>
                <a:lnTo>
                  <a:pt x="5318" y="19417"/>
                </a:lnTo>
                <a:lnTo>
                  <a:pt x="5214" y="19282"/>
                </a:lnTo>
                <a:lnTo>
                  <a:pt x="5112" y="19141"/>
                </a:lnTo>
                <a:lnTo>
                  <a:pt x="5011" y="18996"/>
                </a:lnTo>
                <a:lnTo>
                  <a:pt x="4910" y="18845"/>
                </a:lnTo>
                <a:lnTo>
                  <a:pt x="4811" y="18689"/>
                </a:lnTo>
                <a:lnTo>
                  <a:pt x="4713" y="18528"/>
                </a:lnTo>
                <a:lnTo>
                  <a:pt x="4615" y="18361"/>
                </a:lnTo>
                <a:lnTo>
                  <a:pt x="4519" y="18189"/>
                </a:lnTo>
                <a:lnTo>
                  <a:pt x="4424" y="18011"/>
                </a:lnTo>
                <a:lnTo>
                  <a:pt x="4330" y="17828"/>
                </a:lnTo>
                <a:lnTo>
                  <a:pt x="4238" y="17639"/>
                </a:lnTo>
                <a:lnTo>
                  <a:pt x="4146" y="17445"/>
                </a:lnTo>
                <a:lnTo>
                  <a:pt x="4056" y="17244"/>
                </a:lnTo>
                <a:lnTo>
                  <a:pt x="3900" y="16893"/>
                </a:lnTo>
                <a:lnTo>
                  <a:pt x="3748" y="16554"/>
                </a:lnTo>
                <a:lnTo>
                  <a:pt x="3599" y="16228"/>
                </a:lnTo>
                <a:lnTo>
                  <a:pt x="3455" y="15913"/>
                </a:lnTo>
                <a:lnTo>
                  <a:pt x="3314" y="15610"/>
                </a:lnTo>
                <a:lnTo>
                  <a:pt x="3177" y="15319"/>
                </a:lnTo>
                <a:lnTo>
                  <a:pt x="3043" y="15038"/>
                </a:lnTo>
                <a:lnTo>
                  <a:pt x="2913" y="14768"/>
                </a:lnTo>
                <a:lnTo>
                  <a:pt x="2787" y="14508"/>
                </a:lnTo>
                <a:lnTo>
                  <a:pt x="2664" y="14257"/>
                </a:lnTo>
                <a:lnTo>
                  <a:pt x="2429" y="13785"/>
                </a:lnTo>
                <a:lnTo>
                  <a:pt x="2208" y="13348"/>
                </a:lnTo>
                <a:lnTo>
                  <a:pt x="1902" y="12752"/>
                </a:lnTo>
                <a:lnTo>
                  <a:pt x="1375" y="11740"/>
                </a:lnTo>
                <a:lnTo>
                  <a:pt x="1225" y="11446"/>
                </a:lnTo>
                <a:lnTo>
                  <a:pt x="1086" y="11169"/>
                </a:lnTo>
                <a:lnTo>
                  <a:pt x="959" y="10906"/>
                </a:lnTo>
                <a:lnTo>
                  <a:pt x="844" y="10654"/>
                </a:lnTo>
                <a:lnTo>
                  <a:pt x="739" y="10411"/>
                </a:lnTo>
                <a:lnTo>
                  <a:pt x="646" y="10174"/>
                </a:lnTo>
                <a:lnTo>
                  <a:pt x="562" y="9939"/>
                </a:lnTo>
                <a:lnTo>
                  <a:pt x="490" y="9705"/>
                </a:lnTo>
                <a:lnTo>
                  <a:pt x="427" y="9468"/>
                </a:lnTo>
                <a:lnTo>
                  <a:pt x="373" y="9225"/>
                </a:lnTo>
                <a:lnTo>
                  <a:pt x="330" y="8974"/>
                </a:lnTo>
                <a:lnTo>
                  <a:pt x="295" y="8712"/>
                </a:lnTo>
                <a:lnTo>
                  <a:pt x="269" y="8436"/>
                </a:lnTo>
                <a:lnTo>
                  <a:pt x="148" y="6590"/>
                </a:lnTo>
                <a:lnTo>
                  <a:pt x="115" y="6045"/>
                </a:lnTo>
                <a:lnTo>
                  <a:pt x="94" y="5660"/>
                </a:lnTo>
                <a:lnTo>
                  <a:pt x="73" y="5257"/>
                </a:lnTo>
                <a:lnTo>
                  <a:pt x="55" y="4839"/>
                </a:lnTo>
                <a:lnTo>
                  <a:pt x="38" y="4406"/>
                </a:lnTo>
                <a:lnTo>
                  <a:pt x="24" y="3959"/>
                </a:lnTo>
                <a:lnTo>
                  <a:pt x="18" y="3731"/>
                </a:lnTo>
                <a:lnTo>
                  <a:pt x="13" y="3500"/>
                </a:lnTo>
                <a:lnTo>
                  <a:pt x="8" y="3266"/>
                </a:lnTo>
                <a:lnTo>
                  <a:pt x="5" y="3029"/>
                </a:lnTo>
                <a:lnTo>
                  <a:pt x="2" y="2789"/>
                </a:lnTo>
                <a:lnTo>
                  <a:pt x="0" y="2547"/>
                </a:lnTo>
                <a:lnTo>
                  <a:pt x="0" y="2303"/>
                </a:lnTo>
                <a:lnTo>
                  <a:pt x="1" y="2056"/>
                </a:lnTo>
                <a:lnTo>
                  <a:pt x="3" y="1808"/>
                </a:lnTo>
                <a:lnTo>
                  <a:pt x="6" y="1557"/>
                </a:lnTo>
                <a:lnTo>
                  <a:pt x="10" y="1305"/>
                </a:lnTo>
                <a:lnTo>
                  <a:pt x="16" y="1051"/>
                </a:lnTo>
                <a:lnTo>
                  <a:pt x="23" y="795"/>
                </a:lnTo>
                <a:lnTo>
                  <a:pt x="32" y="538"/>
                </a:lnTo>
                <a:lnTo>
                  <a:pt x="42" y="280"/>
                </a:lnTo>
                <a:lnTo>
                  <a:pt x="55" y="0"/>
                </a:lnTo>
                <a:lnTo>
                  <a:pt x="21429" y="0"/>
                </a:lnTo>
                <a:lnTo>
                  <a:pt x="21471" y="387"/>
                </a:lnTo>
                <a:lnTo>
                  <a:pt x="21492" y="597"/>
                </a:lnTo>
                <a:lnTo>
                  <a:pt x="21511" y="807"/>
                </a:lnTo>
                <a:lnTo>
                  <a:pt x="21528" y="1017"/>
                </a:lnTo>
                <a:lnTo>
                  <a:pt x="21543" y="1226"/>
                </a:lnTo>
                <a:lnTo>
                  <a:pt x="21556" y="1436"/>
                </a:lnTo>
                <a:lnTo>
                  <a:pt x="21568" y="1645"/>
                </a:lnTo>
                <a:lnTo>
                  <a:pt x="21577" y="1854"/>
                </a:lnTo>
                <a:lnTo>
                  <a:pt x="21585" y="2063"/>
                </a:lnTo>
                <a:lnTo>
                  <a:pt x="21592" y="2273"/>
                </a:lnTo>
                <a:lnTo>
                  <a:pt x="21596" y="2482"/>
                </a:lnTo>
                <a:lnTo>
                  <a:pt x="21599" y="2692"/>
                </a:lnTo>
                <a:lnTo>
                  <a:pt x="21600" y="2902"/>
                </a:lnTo>
                <a:lnTo>
                  <a:pt x="21599" y="3113"/>
                </a:lnTo>
                <a:lnTo>
                  <a:pt x="21597" y="3324"/>
                </a:lnTo>
                <a:lnTo>
                  <a:pt x="21593" y="3535"/>
                </a:lnTo>
                <a:lnTo>
                  <a:pt x="21587" y="3747"/>
                </a:lnTo>
                <a:lnTo>
                  <a:pt x="21579" y="3960"/>
                </a:lnTo>
                <a:lnTo>
                  <a:pt x="21570" y="4173"/>
                </a:lnTo>
                <a:lnTo>
                  <a:pt x="21559" y="4387"/>
                </a:lnTo>
                <a:lnTo>
                  <a:pt x="21546" y="4602"/>
                </a:lnTo>
                <a:lnTo>
                  <a:pt x="21532" y="4818"/>
                </a:lnTo>
                <a:lnTo>
                  <a:pt x="21516" y="5034"/>
                </a:lnTo>
                <a:lnTo>
                  <a:pt x="21498" y="5252"/>
                </a:lnTo>
                <a:lnTo>
                  <a:pt x="21479" y="5470"/>
                </a:lnTo>
                <a:lnTo>
                  <a:pt x="21458" y="5690"/>
                </a:lnTo>
                <a:lnTo>
                  <a:pt x="21435" y="5911"/>
                </a:lnTo>
                <a:lnTo>
                  <a:pt x="21411" y="6133"/>
                </a:lnTo>
                <a:lnTo>
                  <a:pt x="21385" y="6356"/>
                </a:lnTo>
                <a:lnTo>
                  <a:pt x="21358" y="6581"/>
                </a:lnTo>
                <a:lnTo>
                  <a:pt x="21329" y="6807"/>
                </a:lnTo>
                <a:lnTo>
                  <a:pt x="21298" y="7035"/>
                </a:lnTo>
                <a:lnTo>
                  <a:pt x="21266" y="7264"/>
                </a:lnTo>
                <a:lnTo>
                  <a:pt x="21232" y="7495"/>
                </a:lnTo>
                <a:lnTo>
                  <a:pt x="21196" y="7727"/>
                </a:lnTo>
                <a:lnTo>
                  <a:pt x="21159" y="7961"/>
                </a:lnTo>
                <a:lnTo>
                  <a:pt x="21120" y="8197"/>
                </a:lnTo>
                <a:lnTo>
                  <a:pt x="21080" y="8434"/>
                </a:lnTo>
                <a:lnTo>
                  <a:pt x="21038" y="8674"/>
                </a:lnTo>
                <a:lnTo>
                  <a:pt x="20995" y="8916"/>
                </a:lnTo>
                <a:lnTo>
                  <a:pt x="20950" y="9159"/>
                </a:lnTo>
                <a:lnTo>
                  <a:pt x="20904" y="9405"/>
                </a:lnTo>
                <a:lnTo>
                  <a:pt x="20856" y="9652"/>
                </a:lnTo>
                <a:lnTo>
                  <a:pt x="20810" y="9881"/>
                </a:lnTo>
                <a:lnTo>
                  <a:pt x="20762" y="10108"/>
                </a:lnTo>
                <a:lnTo>
                  <a:pt x="20713" y="10334"/>
                </a:lnTo>
                <a:lnTo>
                  <a:pt x="20662" y="10558"/>
                </a:lnTo>
                <a:lnTo>
                  <a:pt x="20610" y="10780"/>
                </a:lnTo>
                <a:lnTo>
                  <a:pt x="20556" y="11000"/>
                </a:lnTo>
                <a:lnTo>
                  <a:pt x="20500" y="11219"/>
                </a:lnTo>
                <a:lnTo>
                  <a:pt x="20443" y="11436"/>
                </a:lnTo>
                <a:lnTo>
                  <a:pt x="20384" y="11651"/>
                </a:lnTo>
                <a:lnTo>
                  <a:pt x="20324" y="11864"/>
                </a:lnTo>
                <a:lnTo>
                  <a:pt x="20262" y="12076"/>
                </a:lnTo>
                <a:lnTo>
                  <a:pt x="20199" y="12285"/>
                </a:lnTo>
                <a:lnTo>
                  <a:pt x="20134" y="12493"/>
                </a:lnTo>
                <a:lnTo>
                  <a:pt x="20068" y="12698"/>
                </a:lnTo>
                <a:lnTo>
                  <a:pt x="20001" y="12902"/>
                </a:lnTo>
                <a:lnTo>
                  <a:pt x="19932" y="13104"/>
                </a:lnTo>
                <a:lnTo>
                  <a:pt x="19861" y="13304"/>
                </a:lnTo>
                <a:lnTo>
                  <a:pt x="19790" y="13502"/>
                </a:lnTo>
                <a:lnTo>
                  <a:pt x="19717" y="13697"/>
                </a:lnTo>
                <a:lnTo>
                  <a:pt x="19642" y="13891"/>
                </a:lnTo>
                <a:lnTo>
                  <a:pt x="19567" y="14082"/>
                </a:lnTo>
                <a:lnTo>
                  <a:pt x="19490" y="14272"/>
                </a:lnTo>
                <a:lnTo>
                  <a:pt x="19412" y="14459"/>
                </a:lnTo>
                <a:lnTo>
                  <a:pt x="19333" y="14644"/>
                </a:lnTo>
                <a:lnTo>
                  <a:pt x="19252" y="14827"/>
                </a:lnTo>
                <a:lnTo>
                  <a:pt x="19171" y="15008"/>
                </a:lnTo>
                <a:lnTo>
                  <a:pt x="19088" y="15187"/>
                </a:lnTo>
                <a:lnTo>
                  <a:pt x="19004" y="15363"/>
                </a:lnTo>
                <a:lnTo>
                  <a:pt x="18919" y="15537"/>
                </a:lnTo>
                <a:lnTo>
                  <a:pt x="18833" y="15708"/>
                </a:lnTo>
                <a:lnTo>
                  <a:pt x="18746" y="15878"/>
                </a:lnTo>
                <a:lnTo>
                  <a:pt x="18658" y="16045"/>
                </a:lnTo>
                <a:lnTo>
                  <a:pt x="18568" y="16209"/>
                </a:lnTo>
                <a:lnTo>
                  <a:pt x="18478" y="16372"/>
                </a:lnTo>
                <a:lnTo>
                  <a:pt x="18387" y="16531"/>
                </a:lnTo>
                <a:lnTo>
                  <a:pt x="18295" y="16689"/>
                </a:lnTo>
                <a:lnTo>
                  <a:pt x="18202" y="16844"/>
                </a:lnTo>
                <a:lnTo>
                  <a:pt x="18108" y="16996"/>
                </a:lnTo>
                <a:lnTo>
                  <a:pt x="18013" y="17146"/>
                </a:lnTo>
                <a:lnTo>
                  <a:pt x="17917" y="17293"/>
                </a:lnTo>
                <a:lnTo>
                  <a:pt x="17821" y="17438"/>
                </a:lnTo>
                <a:lnTo>
                  <a:pt x="17723" y="17580"/>
                </a:lnTo>
                <a:lnTo>
                  <a:pt x="17625" y="17719"/>
                </a:lnTo>
                <a:lnTo>
                  <a:pt x="17526" y="17856"/>
                </a:lnTo>
                <a:lnTo>
                  <a:pt x="17426" y="17991"/>
                </a:lnTo>
                <a:lnTo>
                  <a:pt x="17326" y="18122"/>
                </a:lnTo>
                <a:lnTo>
                  <a:pt x="17225" y="18251"/>
                </a:lnTo>
                <a:lnTo>
                  <a:pt x="17123" y="18377"/>
                </a:lnTo>
                <a:lnTo>
                  <a:pt x="17020" y="18500"/>
                </a:lnTo>
                <a:lnTo>
                  <a:pt x="16917" y="18621"/>
                </a:lnTo>
                <a:lnTo>
                  <a:pt x="16813" y="18739"/>
                </a:lnTo>
                <a:lnTo>
                  <a:pt x="16709" y="18854"/>
                </a:lnTo>
                <a:lnTo>
                  <a:pt x="16604" y="18966"/>
                </a:lnTo>
                <a:lnTo>
                  <a:pt x="16498" y="19075"/>
                </a:lnTo>
                <a:lnTo>
                  <a:pt x="16392" y="19181"/>
                </a:lnTo>
                <a:lnTo>
                  <a:pt x="16285" y="19284"/>
                </a:lnTo>
                <a:lnTo>
                  <a:pt x="16178" y="19385"/>
                </a:lnTo>
                <a:lnTo>
                  <a:pt x="16070" y="19482"/>
                </a:lnTo>
                <a:lnTo>
                  <a:pt x="15962" y="19577"/>
                </a:lnTo>
                <a:lnTo>
                  <a:pt x="15854" y="19668"/>
                </a:lnTo>
                <a:lnTo>
                  <a:pt x="15745" y="19756"/>
                </a:lnTo>
                <a:lnTo>
                  <a:pt x="15636" y="19842"/>
                </a:lnTo>
                <a:lnTo>
                  <a:pt x="15526" y="19924"/>
                </a:lnTo>
                <a:lnTo>
                  <a:pt x="15416" y="20003"/>
                </a:lnTo>
                <a:lnTo>
                  <a:pt x="15306" y="20079"/>
                </a:lnTo>
                <a:lnTo>
                  <a:pt x="15195" y="20151"/>
                </a:lnTo>
                <a:lnTo>
                  <a:pt x="15084" y="20221"/>
                </a:lnTo>
                <a:lnTo>
                  <a:pt x="14973" y="20287"/>
                </a:lnTo>
                <a:lnTo>
                  <a:pt x="14861" y="20351"/>
                </a:lnTo>
                <a:lnTo>
                  <a:pt x="14750" y="20410"/>
                </a:lnTo>
                <a:lnTo>
                  <a:pt x="14638" y="20467"/>
                </a:lnTo>
                <a:lnTo>
                  <a:pt x="14526" y="20520"/>
                </a:lnTo>
                <a:lnTo>
                  <a:pt x="14414" y="20570"/>
                </a:lnTo>
                <a:lnTo>
                  <a:pt x="14301" y="20617"/>
                </a:lnTo>
                <a:lnTo>
                  <a:pt x="14189" y="20660"/>
                </a:lnTo>
                <a:lnTo>
                  <a:pt x="14077" y="20700"/>
                </a:lnTo>
                <a:lnTo>
                  <a:pt x="13964" y="20736"/>
                </a:lnTo>
                <a:lnTo>
                  <a:pt x="12698" y="21095"/>
                </a:lnTo>
                <a:lnTo>
                  <a:pt x="12367" y="21184"/>
                </a:lnTo>
                <a:lnTo>
                  <a:pt x="12029" y="21270"/>
                </a:lnTo>
                <a:lnTo>
                  <a:pt x="11801" y="21324"/>
                </a:lnTo>
                <a:lnTo>
                  <a:pt x="11572" y="21375"/>
                </a:lnTo>
                <a:lnTo>
                  <a:pt x="11340" y="21422"/>
                </a:lnTo>
                <a:lnTo>
                  <a:pt x="11106" y="21465"/>
                </a:lnTo>
                <a:lnTo>
                  <a:pt x="10871" y="21503"/>
                </a:lnTo>
                <a:lnTo>
                  <a:pt x="10635" y="21536"/>
                </a:lnTo>
                <a:lnTo>
                  <a:pt x="10516" y="21550"/>
                </a:lnTo>
                <a:lnTo>
                  <a:pt x="10398" y="21562"/>
                </a:lnTo>
                <a:lnTo>
                  <a:pt x="10279" y="21573"/>
                </a:lnTo>
                <a:lnTo>
                  <a:pt x="10159" y="21582"/>
                </a:lnTo>
                <a:lnTo>
                  <a:pt x="10040" y="21590"/>
                </a:lnTo>
                <a:lnTo>
                  <a:pt x="9920" y="21595"/>
                </a:lnTo>
                <a:lnTo>
                  <a:pt x="9801" y="21599"/>
                </a:lnTo>
                <a:lnTo>
                  <a:pt x="9681" y="21600"/>
                </a:lnTo>
                <a:close/>
              </a:path>
            </a:pathLst>
          </a:custGeom>
          <a:solidFill>
            <a:srgbClr val="B6CCB6">
              <a:alpha val="21998"/>
            </a:srgbClr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pic>
        <p:nvPicPr>
          <p:cNvPr id="215" name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89776" y="3701413"/>
            <a:ext cx="114301" cy="1143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16" name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89776" y="4225288"/>
            <a:ext cx="114301" cy="1143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17" name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89776" y="4749163"/>
            <a:ext cx="114301" cy="1143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18" name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89776" y="5273038"/>
            <a:ext cx="114301" cy="1143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19" name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89776" y="5796913"/>
            <a:ext cx="114301" cy="1143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20" name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89776" y="6882764"/>
            <a:ext cx="114301" cy="1143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21" name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89776" y="7406639"/>
            <a:ext cx="114301" cy="1143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22" name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89776" y="7930514"/>
            <a:ext cx="114301" cy="1143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23" name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89776" y="8454389"/>
            <a:ext cx="114301" cy="114300"/>
          </a:xfrm>
          <a:prstGeom prst="rect">
            <a:avLst/>
          </a:prstGeom>
          <a:ln w="12700">
            <a:miter lim="400000"/>
          </a:ln>
        </p:spPr>
      </p:pic>
      <p:sp>
        <p:nvSpPr>
          <p:cNvPr id="224" name="Shape 224"/>
          <p:cNvSpPr/>
          <p:nvPr/>
        </p:nvSpPr>
        <p:spPr>
          <a:xfrm>
            <a:off x="572276" y="3407402"/>
            <a:ext cx="16231870" cy="57415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2577464" indent="616584">
              <a:lnSpc>
                <a:spcPct val="122800"/>
              </a:lnSpc>
              <a:defRPr sz="28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pPr>
            <a:r>
              <a:t>Apache</a:t>
            </a:r>
            <a:r>
              <a:rPr spc="-175"/>
              <a:t> </a:t>
            </a:r>
            <a:r>
              <a:rPr spc="-70"/>
              <a:t>Spark</a:t>
            </a:r>
            <a:r>
              <a:rPr spc="-175"/>
              <a:t> </a:t>
            </a:r>
            <a:r>
              <a:rPr spc="-50"/>
              <a:t>is</a:t>
            </a:r>
            <a:r>
              <a:rPr spc="-175"/>
              <a:t> </a:t>
            </a:r>
            <a:r>
              <a:rPr spc="-94"/>
              <a:t>a</a:t>
            </a:r>
            <a:r>
              <a:rPr spc="-175"/>
              <a:t> </a:t>
            </a:r>
            <a:r>
              <a:rPr spc="-125">
                <a:solidFill>
                  <a:srgbClr val="000000"/>
                </a:solidFill>
              </a:rPr>
              <a:t>fast,</a:t>
            </a:r>
            <a:r>
              <a:rPr spc="-175">
                <a:solidFill>
                  <a:srgbClr val="000000"/>
                </a:solidFill>
              </a:rPr>
              <a:t> </a:t>
            </a:r>
            <a:r>
              <a:rPr spc="-50">
                <a:solidFill>
                  <a:srgbClr val="000000"/>
                </a:solidFill>
              </a:rPr>
              <a:t>scalable,</a:t>
            </a:r>
            <a:r>
              <a:rPr spc="-175">
                <a:solidFill>
                  <a:srgbClr val="000000"/>
                </a:solidFill>
              </a:rPr>
              <a:t> </a:t>
            </a:r>
            <a:r>
              <a:rPr spc="-25">
                <a:solidFill>
                  <a:srgbClr val="000000"/>
                </a:solidFill>
              </a:rPr>
              <a:t>distributed</a:t>
            </a:r>
            <a:r>
              <a:rPr spc="-175">
                <a:solidFill>
                  <a:srgbClr val="000000"/>
                </a:solidFill>
              </a:rPr>
              <a:t> </a:t>
            </a:r>
            <a:r>
              <a:rPr spc="-10">
                <a:solidFill>
                  <a:srgbClr val="000000"/>
                </a:solidFill>
              </a:rPr>
              <a:t>computing</a:t>
            </a:r>
            <a:r>
              <a:rPr spc="-170">
                <a:solidFill>
                  <a:srgbClr val="000000"/>
                </a:solidFill>
              </a:rPr>
              <a:t> </a:t>
            </a:r>
            <a:r>
              <a:rPr spc="-65">
                <a:solidFill>
                  <a:srgbClr val="000000"/>
                </a:solidFill>
              </a:rPr>
              <a:t>system</a:t>
            </a:r>
            <a:r>
              <a:rPr spc="-175">
                <a:solidFill>
                  <a:srgbClr val="000000"/>
                </a:solidFill>
              </a:rPr>
              <a:t> </a:t>
            </a:r>
            <a:r>
              <a:rPr spc="-70"/>
              <a:t>for</a:t>
            </a:r>
            <a:r>
              <a:rPr spc="-175"/>
              <a:t> </a:t>
            </a:r>
            <a:r>
              <a:t>big</a:t>
            </a:r>
            <a:r>
              <a:rPr spc="-175"/>
              <a:t> </a:t>
            </a:r>
            <a:r>
              <a:rPr spc="-50"/>
              <a:t>data</a:t>
            </a:r>
            <a:r>
              <a:rPr spc="-175"/>
              <a:t> </a:t>
            </a:r>
            <a:r>
              <a:rPr spc="-10"/>
              <a:t>processing. </a:t>
            </a:r>
            <a:r>
              <a:rPr spc="-20"/>
              <a:t>Uses</a:t>
            </a:r>
            <a:r>
              <a:rPr spc="-170"/>
              <a:t> </a:t>
            </a:r>
            <a:r>
              <a:rPr spc="-10"/>
              <a:t>in-</a:t>
            </a:r>
            <a:r>
              <a:rPr spc="-90">
                <a:solidFill>
                  <a:srgbClr val="000000"/>
                </a:solidFill>
              </a:rPr>
              <a:t>memory</a:t>
            </a:r>
            <a:r>
              <a:rPr spc="-170">
                <a:solidFill>
                  <a:srgbClr val="000000"/>
                </a:solidFill>
              </a:rPr>
              <a:t> </a:t>
            </a:r>
            <a:r>
              <a:rPr spc="-25">
                <a:solidFill>
                  <a:srgbClr val="000000"/>
                </a:solidFill>
              </a:rPr>
              <a:t>computation</a:t>
            </a:r>
            <a:r>
              <a:rPr spc="-170">
                <a:solidFill>
                  <a:srgbClr val="000000"/>
                </a:solidFill>
              </a:rPr>
              <a:t> </a:t>
            </a:r>
            <a:r>
              <a:rPr spc="-70"/>
              <a:t>for</a:t>
            </a:r>
            <a:r>
              <a:rPr spc="-170"/>
              <a:t> </a:t>
            </a:r>
            <a:r>
              <a:t>speed</a:t>
            </a:r>
            <a:r>
              <a:rPr spc="-170"/>
              <a:t> </a:t>
            </a:r>
            <a:r>
              <a:rPr spc="-20"/>
              <a:t>and</a:t>
            </a:r>
            <a:r>
              <a:rPr spc="-170"/>
              <a:t> </a:t>
            </a:r>
            <a:r>
              <a:rPr spc="-80"/>
              <a:t>lazy</a:t>
            </a:r>
            <a:r>
              <a:rPr spc="-170"/>
              <a:t> </a:t>
            </a:r>
            <a:r>
              <a:rPr spc="-50"/>
              <a:t>evaluation</a:t>
            </a:r>
            <a:r>
              <a:rPr spc="-170"/>
              <a:t> </a:t>
            </a:r>
            <a:r>
              <a:rPr spc="-70"/>
              <a:t>for</a:t>
            </a:r>
            <a:r>
              <a:rPr spc="-170"/>
              <a:t> </a:t>
            </a:r>
            <a:r>
              <a:rPr spc="-10"/>
              <a:t>optimization.</a:t>
            </a:r>
          </a:p>
          <a:p>
            <a:pPr marR="2592070" indent="616584">
              <a:lnSpc>
                <a:spcPts val="4100"/>
              </a:lnSpc>
              <a:spcBef>
                <a:spcPts val="200"/>
              </a:spcBef>
              <a:defRPr spc="-70" sz="28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pPr>
            <a:r>
              <a:t>Spark</a:t>
            </a:r>
            <a:r>
              <a:rPr spc="-145"/>
              <a:t> </a:t>
            </a:r>
            <a:r>
              <a:rPr spc="0"/>
              <a:t>Core</a:t>
            </a:r>
            <a:r>
              <a:rPr spc="-145"/>
              <a:t> </a:t>
            </a:r>
            <a:r>
              <a:rPr spc="-25"/>
              <a:t>handles</a:t>
            </a:r>
            <a:r>
              <a:rPr spc="-145"/>
              <a:t> </a:t>
            </a:r>
            <a:r>
              <a:rPr spc="-85"/>
              <a:t>task</a:t>
            </a:r>
            <a:r>
              <a:rPr spc="-145"/>
              <a:t> </a:t>
            </a:r>
            <a:r>
              <a:rPr spc="-50"/>
              <a:t>execution,</a:t>
            </a:r>
            <a:r>
              <a:rPr spc="-145"/>
              <a:t> </a:t>
            </a:r>
            <a:r>
              <a:rPr spc="-60"/>
              <a:t>while</a:t>
            </a:r>
            <a:r>
              <a:rPr spc="-145"/>
              <a:t> </a:t>
            </a:r>
            <a:r>
              <a:t>Spark</a:t>
            </a:r>
            <a:r>
              <a:rPr spc="-145"/>
              <a:t> </a:t>
            </a:r>
            <a:r>
              <a:rPr spc="0"/>
              <a:t>SQL</a:t>
            </a:r>
            <a:r>
              <a:rPr spc="-145"/>
              <a:t> </a:t>
            </a:r>
            <a:r>
              <a:rPr spc="-20"/>
              <a:t>enables</a:t>
            </a:r>
            <a:r>
              <a:rPr spc="-145"/>
              <a:t> </a:t>
            </a:r>
            <a:r>
              <a:rPr spc="0"/>
              <a:t>SQL-based</a:t>
            </a:r>
            <a:r>
              <a:rPr spc="-145"/>
              <a:t> </a:t>
            </a:r>
            <a:r>
              <a:rPr spc="-50"/>
              <a:t>data</a:t>
            </a:r>
            <a:r>
              <a:rPr spc="-145"/>
              <a:t> </a:t>
            </a:r>
            <a:r>
              <a:rPr spc="-25"/>
              <a:t>analysis. </a:t>
            </a:r>
            <a:r>
              <a:rPr spc="-30"/>
              <a:t>Supports</a:t>
            </a:r>
            <a:r>
              <a:rPr spc="-175"/>
              <a:t> </a:t>
            </a:r>
            <a:r>
              <a:rPr spc="-40"/>
              <a:t>multiple</a:t>
            </a:r>
            <a:r>
              <a:rPr spc="-175"/>
              <a:t> </a:t>
            </a:r>
            <a:r>
              <a:rPr spc="-50"/>
              <a:t>data</a:t>
            </a:r>
            <a:r>
              <a:rPr spc="-170"/>
              <a:t> </a:t>
            </a:r>
            <a:r>
              <a:rPr spc="-10"/>
              <a:t>sources</a:t>
            </a:r>
            <a:r>
              <a:rPr spc="-175"/>
              <a:t> </a:t>
            </a:r>
            <a:r>
              <a:rPr spc="-55"/>
              <a:t>like</a:t>
            </a:r>
            <a:r>
              <a:rPr spc="-170"/>
              <a:t> </a:t>
            </a:r>
            <a:r>
              <a:rPr spc="-80">
                <a:solidFill>
                  <a:srgbClr val="000000"/>
                </a:solidFill>
              </a:rPr>
              <a:t>HDFS,</a:t>
            </a:r>
            <a:r>
              <a:rPr spc="-175">
                <a:solidFill>
                  <a:srgbClr val="000000"/>
                </a:solidFill>
              </a:rPr>
              <a:t> </a:t>
            </a:r>
            <a:r>
              <a:rPr spc="-145">
                <a:solidFill>
                  <a:srgbClr val="000000"/>
                </a:solidFill>
              </a:rPr>
              <a:t>S3,</a:t>
            </a:r>
            <a:r>
              <a:rPr spc="-175">
                <a:solidFill>
                  <a:srgbClr val="000000"/>
                </a:solidFill>
              </a:rPr>
              <a:t> </a:t>
            </a:r>
            <a:r>
              <a:rPr spc="-150">
                <a:solidFill>
                  <a:srgbClr val="000000"/>
                </a:solidFill>
              </a:rPr>
              <a:t>Kafka</a:t>
            </a:r>
            <a:r>
              <a:rPr spc="-150"/>
              <a:t>,</a:t>
            </a:r>
            <a:r>
              <a:rPr spc="-170"/>
              <a:t> </a:t>
            </a:r>
            <a:r>
              <a:rPr spc="-20"/>
              <a:t>and</a:t>
            </a:r>
            <a:r>
              <a:rPr spc="-175"/>
              <a:t> </a:t>
            </a:r>
            <a:r>
              <a:rPr spc="-55"/>
              <a:t>relational</a:t>
            </a:r>
            <a:r>
              <a:rPr spc="-170"/>
              <a:t> </a:t>
            </a:r>
            <a:r>
              <a:rPr spc="-10"/>
              <a:t>databases.</a:t>
            </a:r>
          </a:p>
          <a:p>
            <a:pPr indent="616584">
              <a:spcBef>
                <a:spcPts val="400"/>
              </a:spcBef>
              <a:defRPr sz="28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pPr>
            <a:r>
              <a:t>Used</a:t>
            </a:r>
            <a:r>
              <a:rPr spc="-170"/>
              <a:t> </a:t>
            </a:r>
            <a:r>
              <a:rPr spc="-40"/>
              <a:t>in</a:t>
            </a:r>
            <a:r>
              <a:rPr spc="-165"/>
              <a:t> </a:t>
            </a:r>
            <a:r>
              <a:rPr spc="-60"/>
              <a:t>finance,</a:t>
            </a:r>
            <a:r>
              <a:rPr spc="-165"/>
              <a:t> </a:t>
            </a:r>
            <a:r>
              <a:rPr spc="-55"/>
              <a:t>healthcare,</a:t>
            </a:r>
            <a:r>
              <a:rPr spc="-165"/>
              <a:t> </a:t>
            </a:r>
            <a:r>
              <a:t>e-</a:t>
            </a:r>
            <a:r>
              <a:rPr spc="-50"/>
              <a:t>commerce,</a:t>
            </a:r>
            <a:r>
              <a:rPr spc="-165"/>
              <a:t> </a:t>
            </a:r>
            <a:r>
              <a:rPr spc="-20"/>
              <a:t>and</a:t>
            </a:r>
            <a:r>
              <a:rPr spc="-170"/>
              <a:t> </a:t>
            </a:r>
            <a:r>
              <a:rPr spc="-175"/>
              <a:t>IoT</a:t>
            </a:r>
            <a:r>
              <a:rPr spc="-165"/>
              <a:t> </a:t>
            </a:r>
            <a:r>
              <a:rPr spc="-70"/>
              <a:t>for</a:t>
            </a:r>
            <a:r>
              <a:rPr spc="-165"/>
              <a:t> </a:t>
            </a:r>
            <a:r>
              <a:rPr spc="-35"/>
              <a:t>large-</a:t>
            </a:r>
            <a:r>
              <a:t>scale</a:t>
            </a:r>
            <a:r>
              <a:rPr spc="-165"/>
              <a:t> </a:t>
            </a:r>
            <a:r>
              <a:rPr spc="-10"/>
              <a:t>analytics.</a:t>
            </a:r>
          </a:p>
          <a:p>
            <a:pPr indent="12700">
              <a:spcBef>
                <a:spcPts val="800"/>
              </a:spcBef>
              <a:defRPr b="1" spc="-225" sz="30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pPr>
            <a:r>
              <a:t>Why</a:t>
            </a:r>
            <a:r>
              <a:rPr spc="-100"/>
              <a:t> </a:t>
            </a:r>
            <a:r>
              <a:rPr spc="-30"/>
              <a:t>Spark?</a:t>
            </a:r>
          </a:p>
          <a:p>
            <a:pPr marR="531494" indent="616584">
              <a:lnSpc>
                <a:spcPts val="4100"/>
              </a:lnSpc>
              <a:spcBef>
                <a:spcPts val="200"/>
              </a:spcBef>
              <a:defRPr sz="2800">
                <a:latin typeface="Tahoma"/>
                <a:ea typeface="Tahoma"/>
                <a:cs typeface="Tahoma"/>
                <a:sym typeface="Tahoma"/>
              </a:defRPr>
            </a:pPr>
            <a:r>
              <a:t>Speed</a:t>
            </a:r>
            <a:r>
              <a:rPr spc="-150"/>
              <a:t> </a:t>
            </a:r>
            <a:r>
              <a:rPr spc="-85">
                <a:solidFill>
                  <a:srgbClr val="FFFFFF"/>
                </a:solidFill>
              </a:rPr>
              <a:t>–</a:t>
            </a:r>
            <a:r>
              <a:rPr spc="-145">
                <a:solidFill>
                  <a:srgbClr val="FFFFFF"/>
                </a:solidFill>
              </a:rPr>
              <a:t> </a:t>
            </a:r>
            <a:r>
              <a:rPr spc="-60">
                <a:solidFill>
                  <a:srgbClr val="FFFFFF"/>
                </a:solidFill>
              </a:rPr>
              <a:t>Performs</a:t>
            </a:r>
            <a:r>
              <a:rPr spc="-145">
                <a:solidFill>
                  <a:srgbClr val="FFFFFF"/>
                </a:solidFill>
              </a:rPr>
              <a:t> </a:t>
            </a:r>
            <a:r>
              <a:rPr spc="-30">
                <a:solidFill>
                  <a:srgbClr val="FFFFFF"/>
                </a:solidFill>
              </a:rPr>
              <a:t>computations</a:t>
            </a:r>
            <a:r>
              <a:rPr spc="-145">
                <a:solidFill>
                  <a:srgbClr val="FFFFFF"/>
                </a:solidFill>
              </a:rPr>
              <a:t> </a:t>
            </a:r>
            <a:r>
              <a:rPr spc="-125">
                <a:solidFill>
                  <a:srgbClr val="FFFFFF"/>
                </a:solidFill>
              </a:rPr>
              <a:t>100x</a:t>
            </a:r>
            <a:r>
              <a:rPr spc="-145">
                <a:solidFill>
                  <a:srgbClr val="FFFFFF"/>
                </a:solidFill>
              </a:rPr>
              <a:t> </a:t>
            </a:r>
            <a:r>
              <a:rPr spc="-65">
                <a:solidFill>
                  <a:srgbClr val="FFFFFF"/>
                </a:solidFill>
              </a:rPr>
              <a:t>faster</a:t>
            </a:r>
            <a:r>
              <a:rPr spc="-145">
                <a:solidFill>
                  <a:srgbClr val="FFFFFF"/>
                </a:solidFill>
              </a:rPr>
              <a:t> </a:t>
            </a:r>
            <a:r>
              <a:rPr spc="-45">
                <a:solidFill>
                  <a:srgbClr val="FFFFFF"/>
                </a:solidFill>
              </a:rPr>
              <a:t>than</a:t>
            </a:r>
            <a:r>
              <a:rPr spc="-145">
                <a:solidFill>
                  <a:srgbClr val="FFFFFF"/>
                </a:solidFill>
              </a:rPr>
              <a:t> </a:t>
            </a:r>
            <a:r>
              <a:rPr>
                <a:solidFill>
                  <a:srgbClr val="FFFFFF"/>
                </a:solidFill>
              </a:rPr>
              <a:t>Hadoop</a:t>
            </a:r>
            <a:r>
              <a:rPr spc="-150">
                <a:solidFill>
                  <a:srgbClr val="FFFFFF"/>
                </a:solidFill>
              </a:rPr>
              <a:t> </a:t>
            </a:r>
            <a:r>
              <a:rPr>
                <a:solidFill>
                  <a:srgbClr val="FFFFFF"/>
                </a:solidFill>
              </a:rPr>
              <a:t>MapReduce</a:t>
            </a:r>
            <a:r>
              <a:rPr spc="-145">
                <a:solidFill>
                  <a:srgbClr val="FFFFFF"/>
                </a:solidFill>
              </a:rPr>
              <a:t> </a:t>
            </a:r>
            <a:r>
              <a:rPr spc="-35">
                <a:solidFill>
                  <a:srgbClr val="FFFFFF"/>
                </a:solidFill>
              </a:rPr>
              <a:t>using</a:t>
            </a:r>
            <a:r>
              <a:rPr spc="-145">
                <a:solidFill>
                  <a:srgbClr val="FFFFFF"/>
                </a:solidFill>
              </a:rPr>
              <a:t> </a:t>
            </a:r>
            <a:r>
              <a:rPr spc="-10">
                <a:solidFill>
                  <a:srgbClr val="FFFFFF"/>
                </a:solidFill>
              </a:rPr>
              <a:t>in-</a:t>
            </a:r>
            <a:r>
              <a:rPr spc="-90">
                <a:solidFill>
                  <a:srgbClr val="FFFFFF"/>
                </a:solidFill>
              </a:rPr>
              <a:t>memory</a:t>
            </a:r>
            <a:r>
              <a:rPr spc="-145">
                <a:solidFill>
                  <a:srgbClr val="FFFFFF"/>
                </a:solidFill>
              </a:rPr>
              <a:t> </a:t>
            </a:r>
            <a:r>
              <a:rPr spc="-10">
                <a:solidFill>
                  <a:srgbClr val="FFFFFF"/>
                </a:solidFill>
              </a:rPr>
              <a:t>processing. </a:t>
            </a:r>
            <a:r>
              <a:rPr spc="-30"/>
              <a:t>Scalability</a:t>
            </a:r>
            <a:r>
              <a:rPr spc="-185"/>
              <a:t> </a:t>
            </a:r>
            <a:r>
              <a:rPr spc="-85">
                <a:solidFill>
                  <a:srgbClr val="FFFFFF"/>
                </a:solidFill>
              </a:rPr>
              <a:t>–</a:t>
            </a:r>
            <a:r>
              <a:rPr spc="-180">
                <a:solidFill>
                  <a:srgbClr val="FFFFFF"/>
                </a:solidFill>
              </a:rPr>
              <a:t> </a:t>
            </a:r>
            <a:r>
              <a:rPr spc="-40">
                <a:solidFill>
                  <a:srgbClr val="FFFFFF"/>
                </a:solidFill>
              </a:rPr>
              <a:t>Runs</a:t>
            </a:r>
            <a:r>
              <a:rPr spc="-185">
                <a:solidFill>
                  <a:srgbClr val="FFFFFF"/>
                </a:solidFill>
              </a:rPr>
              <a:t> </a:t>
            </a:r>
            <a:r>
              <a:rPr spc="-20">
                <a:solidFill>
                  <a:srgbClr val="FFFFFF"/>
                </a:solidFill>
              </a:rPr>
              <a:t>on</a:t>
            </a:r>
            <a:r>
              <a:rPr spc="-180">
                <a:solidFill>
                  <a:srgbClr val="FFFFFF"/>
                </a:solidFill>
              </a:rPr>
              <a:t> </a:t>
            </a:r>
            <a:r>
              <a:rPr spc="-20">
                <a:solidFill>
                  <a:srgbClr val="FFFFFF"/>
                </a:solidFill>
              </a:rPr>
              <a:t>clusters</a:t>
            </a:r>
            <a:r>
              <a:rPr spc="-185">
                <a:solidFill>
                  <a:srgbClr val="FFFFFF"/>
                </a:solidFill>
              </a:rPr>
              <a:t> </a:t>
            </a:r>
            <a:r>
              <a:rPr spc="-80">
                <a:solidFill>
                  <a:srgbClr val="FFFFFF"/>
                </a:solidFill>
              </a:rPr>
              <a:t>with</a:t>
            </a:r>
            <a:r>
              <a:rPr spc="-180">
                <a:solidFill>
                  <a:srgbClr val="FFFFFF"/>
                </a:solidFill>
              </a:rPr>
              <a:t> </a:t>
            </a:r>
            <a:r>
              <a:rPr spc="-30">
                <a:solidFill>
                  <a:srgbClr val="FFFFFF"/>
                </a:solidFill>
              </a:rPr>
              <a:t>thousands</a:t>
            </a:r>
            <a:r>
              <a:rPr spc="-185">
                <a:solidFill>
                  <a:srgbClr val="FFFFFF"/>
                </a:solidFill>
              </a:rPr>
              <a:t> </a:t>
            </a:r>
            <a:r>
              <a:rPr spc="-40">
                <a:solidFill>
                  <a:srgbClr val="FFFFFF"/>
                </a:solidFill>
              </a:rPr>
              <a:t>of</a:t>
            </a:r>
            <a:r>
              <a:rPr spc="-180">
                <a:solidFill>
                  <a:srgbClr val="FFFFFF"/>
                </a:solidFill>
              </a:rPr>
              <a:t> </a:t>
            </a:r>
            <a:r>
              <a:rPr>
                <a:solidFill>
                  <a:srgbClr val="FFFFFF"/>
                </a:solidFill>
              </a:rPr>
              <a:t>nodes</a:t>
            </a:r>
            <a:r>
              <a:rPr spc="-180">
                <a:solidFill>
                  <a:srgbClr val="FFFFFF"/>
                </a:solidFill>
              </a:rPr>
              <a:t> </a:t>
            </a:r>
            <a:r>
              <a:rPr spc="-20">
                <a:solidFill>
                  <a:srgbClr val="FFFFFF"/>
                </a:solidFill>
              </a:rPr>
              <a:t>and</a:t>
            </a:r>
            <a:r>
              <a:rPr spc="-185">
                <a:solidFill>
                  <a:srgbClr val="FFFFFF"/>
                </a:solidFill>
              </a:rPr>
              <a:t> </a:t>
            </a:r>
            <a:r>
              <a:rPr spc="-30">
                <a:solidFill>
                  <a:srgbClr val="FFFFFF"/>
                </a:solidFill>
              </a:rPr>
              <a:t>petabytes</a:t>
            </a:r>
            <a:r>
              <a:rPr spc="-180">
                <a:solidFill>
                  <a:srgbClr val="FFFFFF"/>
                </a:solidFill>
              </a:rPr>
              <a:t> </a:t>
            </a:r>
            <a:r>
              <a:rPr spc="-40">
                <a:solidFill>
                  <a:srgbClr val="FFFFFF"/>
                </a:solidFill>
              </a:rPr>
              <a:t>of</a:t>
            </a:r>
            <a:r>
              <a:rPr spc="-185">
                <a:solidFill>
                  <a:srgbClr val="FFFFFF"/>
                </a:solidFill>
              </a:rPr>
              <a:t> </a:t>
            </a:r>
            <a:r>
              <a:rPr spc="-10">
                <a:solidFill>
                  <a:srgbClr val="FFFFFF"/>
                </a:solidFill>
              </a:rPr>
              <a:t>data.</a:t>
            </a:r>
          </a:p>
          <a:p>
            <a:pPr indent="616584">
              <a:spcBef>
                <a:spcPts val="400"/>
              </a:spcBef>
              <a:defRPr spc="-35" sz="2800">
                <a:latin typeface="Tahoma"/>
                <a:ea typeface="Tahoma"/>
                <a:cs typeface="Tahoma"/>
                <a:sym typeface="Tahoma"/>
              </a:defRPr>
            </a:pPr>
            <a:r>
              <a:t>Flexibility</a:t>
            </a:r>
            <a:r>
              <a:rPr spc="-160"/>
              <a:t> </a:t>
            </a:r>
            <a:r>
              <a:rPr spc="-85">
                <a:solidFill>
                  <a:srgbClr val="FFFFFF"/>
                </a:solidFill>
              </a:rPr>
              <a:t>–</a:t>
            </a:r>
            <a:r>
              <a:rPr spc="-155">
                <a:solidFill>
                  <a:srgbClr val="FFFFFF"/>
                </a:solidFill>
              </a:rPr>
              <a:t> </a:t>
            </a:r>
            <a:r>
              <a:rPr spc="-30">
                <a:solidFill>
                  <a:srgbClr val="FFFFFF"/>
                </a:solidFill>
              </a:rPr>
              <a:t>Supports</a:t>
            </a:r>
            <a:r>
              <a:rPr spc="-155">
                <a:solidFill>
                  <a:srgbClr val="FFFFFF"/>
                </a:solidFill>
              </a:rPr>
              <a:t> </a:t>
            </a:r>
            <a:r>
              <a:rPr spc="-40">
                <a:solidFill>
                  <a:srgbClr val="FFFFFF"/>
                </a:solidFill>
              </a:rPr>
              <a:t>multiple</a:t>
            </a:r>
            <a:r>
              <a:rPr spc="-155">
                <a:solidFill>
                  <a:srgbClr val="FFFFFF"/>
                </a:solidFill>
              </a:rPr>
              <a:t> </a:t>
            </a:r>
            <a:r>
              <a:rPr spc="-70">
                <a:solidFill>
                  <a:srgbClr val="FFFFFF"/>
                </a:solidFill>
              </a:rPr>
              <a:t>programming</a:t>
            </a:r>
            <a:r>
              <a:rPr spc="-155">
                <a:solidFill>
                  <a:srgbClr val="FFFFFF"/>
                </a:solidFill>
              </a:rPr>
              <a:t> </a:t>
            </a:r>
            <a:r>
              <a:rPr spc="-40">
                <a:solidFill>
                  <a:srgbClr val="FFFFFF"/>
                </a:solidFill>
              </a:rPr>
              <a:t>languages</a:t>
            </a:r>
            <a:r>
              <a:rPr spc="-160">
                <a:solidFill>
                  <a:srgbClr val="FFFFFF"/>
                </a:solidFill>
              </a:rPr>
              <a:t> </a:t>
            </a:r>
            <a:r>
              <a:rPr spc="-94">
                <a:solidFill>
                  <a:srgbClr val="FFFFFF"/>
                </a:solidFill>
              </a:rPr>
              <a:t>(Python,</a:t>
            </a:r>
            <a:r>
              <a:rPr spc="-155">
                <a:solidFill>
                  <a:srgbClr val="FFFFFF"/>
                </a:solidFill>
              </a:rPr>
              <a:t> </a:t>
            </a:r>
            <a:r>
              <a:rPr spc="-75">
                <a:solidFill>
                  <a:srgbClr val="FFFFFF"/>
                </a:solidFill>
              </a:rPr>
              <a:t>Scala,</a:t>
            </a:r>
            <a:r>
              <a:rPr spc="-155">
                <a:solidFill>
                  <a:srgbClr val="FFFFFF"/>
                </a:solidFill>
              </a:rPr>
              <a:t> </a:t>
            </a:r>
            <a:r>
              <a:rPr spc="-70">
                <a:solidFill>
                  <a:srgbClr val="FFFFFF"/>
                </a:solidFill>
              </a:rPr>
              <a:t>Java,</a:t>
            </a:r>
            <a:r>
              <a:rPr spc="-155">
                <a:solidFill>
                  <a:srgbClr val="FFFFFF"/>
                </a:solidFill>
              </a:rPr>
              <a:t> </a:t>
            </a:r>
            <a:r>
              <a:rPr spc="-25">
                <a:solidFill>
                  <a:srgbClr val="FFFFFF"/>
                </a:solidFill>
              </a:rPr>
              <a:t>R).</a:t>
            </a:r>
          </a:p>
          <a:p>
            <a:pPr marR="5080" indent="616584">
              <a:lnSpc>
                <a:spcPts val="4100"/>
              </a:lnSpc>
              <a:spcBef>
                <a:spcPts val="100"/>
              </a:spcBef>
              <a:defRPr spc="-25" sz="2800">
                <a:latin typeface="Tahoma"/>
                <a:ea typeface="Tahoma"/>
                <a:cs typeface="Tahoma"/>
                <a:sym typeface="Tahoma"/>
              </a:defRPr>
            </a:pPr>
            <a:r>
              <a:t>Unified</a:t>
            </a:r>
            <a:r>
              <a:rPr spc="-160"/>
              <a:t> </a:t>
            </a:r>
            <a:r>
              <a:rPr spc="-85"/>
              <a:t>Framework</a:t>
            </a:r>
            <a:r>
              <a:rPr spc="-155"/>
              <a:t> </a:t>
            </a:r>
            <a:r>
              <a:rPr spc="-85">
                <a:solidFill>
                  <a:srgbClr val="FFFFFF"/>
                </a:solidFill>
              </a:rPr>
              <a:t>–</a:t>
            </a:r>
            <a:r>
              <a:rPr spc="-160">
                <a:solidFill>
                  <a:srgbClr val="FFFFFF"/>
                </a:solidFill>
              </a:rPr>
              <a:t> </a:t>
            </a:r>
            <a:r>
              <a:rPr spc="-30">
                <a:solidFill>
                  <a:srgbClr val="FFFFFF"/>
                </a:solidFill>
              </a:rPr>
              <a:t>Supports</a:t>
            </a:r>
            <a:r>
              <a:rPr spc="-155">
                <a:solidFill>
                  <a:srgbClr val="FFFFFF"/>
                </a:solidFill>
              </a:rPr>
              <a:t> </a:t>
            </a:r>
            <a:r>
              <a:rPr spc="0">
                <a:solidFill>
                  <a:srgbClr val="FFFFFF"/>
                </a:solidFill>
              </a:rPr>
              <a:t>batch</a:t>
            </a:r>
            <a:r>
              <a:rPr spc="-160">
                <a:solidFill>
                  <a:srgbClr val="FFFFFF"/>
                </a:solidFill>
              </a:rPr>
              <a:t> </a:t>
            </a:r>
            <a:r>
              <a:rPr spc="-10">
                <a:solidFill>
                  <a:srgbClr val="FFFFFF"/>
                </a:solidFill>
              </a:rPr>
              <a:t>processing</a:t>
            </a:r>
            <a:r>
              <a:rPr spc="-155">
                <a:solidFill>
                  <a:srgbClr val="FFFFFF"/>
                </a:solidFill>
              </a:rPr>
              <a:t> </a:t>
            </a:r>
            <a:r>
              <a:rPr spc="-100">
                <a:solidFill>
                  <a:srgbClr val="FFFFFF"/>
                </a:solidFill>
              </a:rPr>
              <a:t>(Spark</a:t>
            </a:r>
            <a:r>
              <a:rPr spc="-160">
                <a:solidFill>
                  <a:srgbClr val="FFFFFF"/>
                </a:solidFill>
              </a:rPr>
              <a:t> </a:t>
            </a:r>
            <a:r>
              <a:rPr spc="-80">
                <a:solidFill>
                  <a:srgbClr val="FFFFFF"/>
                </a:solidFill>
              </a:rPr>
              <a:t>Core),</a:t>
            </a:r>
            <a:r>
              <a:rPr spc="-155">
                <a:solidFill>
                  <a:srgbClr val="FFFFFF"/>
                </a:solidFill>
              </a:rPr>
              <a:t> </a:t>
            </a:r>
            <a:r>
              <a:rPr spc="0">
                <a:solidFill>
                  <a:srgbClr val="FFFFFF"/>
                </a:solidFill>
              </a:rPr>
              <a:t>SQL-based</a:t>
            </a:r>
            <a:r>
              <a:rPr spc="-155">
                <a:solidFill>
                  <a:srgbClr val="FFFFFF"/>
                </a:solidFill>
              </a:rPr>
              <a:t> </a:t>
            </a:r>
            <a:r>
              <a:rPr spc="-40">
                <a:solidFill>
                  <a:srgbClr val="FFFFFF"/>
                </a:solidFill>
              </a:rPr>
              <a:t>analytics</a:t>
            </a:r>
            <a:r>
              <a:rPr spc="-160">
                <a:solidFill>
                  <a:srgbClr val="FFFFFF"/>
                </a:solidFill>
              </a:rPr>
              <a:t> </a:t>
            </a:r>
            <a:r>
              <a:rPr spc="-100">
                <a:solidFill>
                  <a:srgbClr val="FFFFFF"/>
                </a:solidFill>
              </a:rPr>
              <a:t>(Spark</a:t>
            </a:r>
            <a:r>
              <a:rPr spc="-155">
                <a:solidFill>
                  <a:srgbClr val="FFFFFF"/>
                </a:solidFill>
              </a:rPr>
              <a:t> </a:t>
            </a:r>
            <a:r>
              <a:rPr spc="-110">
                <a:solidFill>
                  <a:srgbClr val="FFFFFF"/>
                </a:solidFill>
              </a:rPr>
              <a:t>SQL),</a:t>
            </a:r>
            <a:r>
              <a:rPr spc="-160">
                <a:solidFill>
                  <a:srgbClr val="FFFFFF"/>
                </a:solidFill>
              </a:rPr>
              <a:t> </a:t>
            </a:r>
            <a:r>
              <a:rPr spc="-10">
                <a:solidFill>
                  <a:srgbClr val="FFFFFF"/>
                </a:solidFill>
              </a:rPr>
              <a:t>stream processing</a:t>
            </a:r>
            <a:r>
              <a:rPr spc="-165">
                <a:solidFill>
                  <a:srgbClr val="FFFFFF"/>
                </a:solidFill>
              </a:rPr>
              <a:t> </a:t>
            </a:r>
            <a:r>
              <a:rPr spc="-100">
                <a:solidFill>
                  <a:srgbClr val="FFFFFF"/>
                </a:solidFill>
              </a:rPr>
              <a:t>(Spark</a:t>
            </a:r>
            <a:r>
              <a:rPr spc="-165">
                <a:solidFill>
                  <a:srgbClr val="FFFFFF"/>
                </a:solidFill>
              </a:rPr>
              <a:t> </a:t>
            </a:r>
            <a:r>
              <a:rPr spc="-110">
                <a:solidFill>
                  <a:srgbClr val="FFFFFF"/>
                </a:solidFill>
              </a:rPr>
              <a:t>Streaming),</a:t>
            </a:r>
            <a:r>
              <a:rPr spc="-160">
                <a:solidFill>
                  <a:srgbClr val="FFFFFF"/>
                </a:solidFill>
              </a:rPr>
              <a:t> </a:t>
            </a:r>
            <a:r>
              <a:rPr>
                <a:solidFill>
                  <a:srgbClr val="FFFFFF"/>
                </a:solidFill>
              </a:rPr>
              <a:t>machine</a:t>
            </a:r>
            <a:r>
              <a:rPr spc="-165">
                <a:solidFill>
                  <a:srgbClr val="FFFFFF"/>
                </a:solidFill>
              </a:rPr>
              <a:t> </a:t>
            </a:r>
            <a:r>
              <a:rPr spc="-50">
                <a:solidFill>
                  <a:srgbClr val="FFFFFF"/>
                </a:solidFill>
              </a:rPr>
              <a:t>learning</a:t>
            </a:r>
            <a:r>
              <a:rPr spc="-160">
                <a:solidFill>
                  <a:srgbClr val="FFFFFF"/>
                </a:solidFill>
              </a:rPr>
              <a:t> </a:t>
            </a:r>
            <a:r>
              <a:rPr spc="-94">
                <a:solidFill>
                  <a:srgbClr val="FFFFFF"/>
                </a:solidFill>
              </a:rPr>
              <a:t>(MLlib),</a:t>
            </a:r>
            <a:r>
              <a:rPr spc="-165">
                <a:solidFill>
                  <a:srgbClr val="FFFFFF"/>
                </a:solidFill>
              </a:rPr>
              <a:t> </a:t>
            </a:r>
            <a:r>
              <a:rPr spc="-20">
                <a:solidFill>
                  <a:srgbClr val="FFFFFF"/>
                </a:solidFill>
              </a:rPr>
              <a:t>and</a:t>
            </a:r>
            <a:r>
              <a:rPr spc="-160">
                <a:solidFill>
                  <a:srgbClr val="FFFFFF"/>
                </a:solidFill>
              </a:rPr>
              <a:t> </a:t>
            </a:r>
            <a:r>
              <a:rPr spc="-40">
                <a:solidFill>
                  <a:srgbClr val="FFFFFF"/>
                </a:solidFill>
              </a:rPr>
              <a:t>graph</a:t>
            </a:r>
            <a:r>
              <a:rPr spc="-165">
                <a:solidFill>
                  <a:srgbClr val="FFFFFF"/>
                </a:solidFill>
              </a:rPr>
              <a:t> </a:t>
            </a:r>
            <a:r>
              <a:rPr spc="-40">
                <a:solidFill>
                  <a:srgbClr val="FFFFFF"/>
                </a:solidFill>
              </a:rPr>
              <a:t>analytics</a:t>
            </a:r>
            <a:r>
              <a:rPr spc="-160">
                <a:solidFill>
                  <a:srgbClr val="FFFFFF"/>
                </a:solidFill>
              </a:rPr>
              <a:t> </a:t>
            </a:r>
            <a:r>
              <a:rPr spc="-10">
                <a:solidFill>
                  <a:srgbClr val="FFFFFF"/>
                </a:solidFill>
              </a:rPr>
              <a:t>(GraphX).</a:t>
            </a:r>
          </a:p>
        </p:txBody>
      </p:sp>
      <p:sp>
        <p:nvSpPr>
          <p:cNvPr id="225" name="Shape 225"/>
          <p:cNvSpPr/>
          <p:nvPr>
            <p:ph type="title"/>
          </p:nvPr>
        </p:nvSpPr>
        <p:spPr>
          <a:xfrm>
            <a:off x="572276" y="159296"/>
            <a:ext cx="14900911" cy="2945765"/>
          </a:xfrm>
          <a:prstGeom prst="rect">
            <a:avLst/>
          </a:prstGeom>
        </p:spPr>
        <p:txBody>
          <a:bodyPr/>
          <a:lstStyle/>
          <a:p>
            <a:pPr marR="5080" indent="12700">
              <a:lnSpc>
                <a:spcPts val="11400"/>
              </a:lnSpc>
              <a:spcBef>
                <a:spcPts val="300"/>
              </a:spcBef>
              <a:defRPr spc="900" sz="9600">
                <a:solidFill>
                  <a:srgbClr val="FFFFFF"/>
                </a:solidFill>
              </a:defRPr>
            </a:pPr>
            <a:r>
              <a:t>Introduction</a:t>
            </a:r>
            <a:r>
              <a:rPr spc="300"/>
              <a:t> </a:t>
            </a:r>
            <a:r>
              <a:rPr spc="800"/>
              <a:t>to</a:t>
            </a:r>
            <a:r>
              <a:rPr spc="300"/>
              <a:t> </a:t>
            </a:r>
            <a:r>
              <a:rPr spc="1200"/>
              <a:t>Apache </a:t>
            </a:r>
            <a:r>
              <a:rPr spc="1400"/>
              <a:t>Spark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/>
          <p:nvPr/>
        </p:nvSpPr>
        <p:spPr>
          <a:xfrm>
            <a:off x="-1" y="5880260"/>
            <a:ext cx="7889344" cy="44067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21600"/>
                </a:lnTo>
                <a:lnTo>
                  <a:pt x="0" y="787"/>
                </a:lnTo>
                <a:lnTo>
                  <a:pt x="48" y="744"/>
                </a:lnTo>
                <a:lnTo>
                  <a:pt x="177" y="639"/>
                </a:lnTo>
                <a:lnTo>
                  <a:pt x="305" y="543"/>
                </a:lnTo>
                <a:lnTo>
                  <a:pt x="431" y="456"/>
                </a:lnTo>
                <a:lnTo>
                  <a:pt x="557" y="379"/>
                </a:lnTo>
                <a:lnTo>
                  <a:pt x="682" y="310"/>
                </a:lnTo>
                <a:lnTo>
                  <a:pt x="806" y="249"/>
                </a:lnTo>
                <a:lnTo>
                  <a:pt x="928" y="196"/>
                </a:lnTo>
                <a:lnTo>
                  <a:pt x="1050" y="150"/>
                </a:lnTo>
                <a:lnTo>
                  <a:pt x="1171" y="111"/>
                </a:lnTo>
                <a:lnTo>
                  <a:pt x="1292" y="79"/>
                </a:lnTo>
                <a:lnTo>
                  <a:pt x="1411" y="53"/>
                </a:lnTo>
                <a:lnTo>
                  <a:pt x="1530" y="33"/>
                </a:lnTo>
                <a:lnTo>
                  <a:pt x="1649" y="17"/>
                </a:lnTo>
                <a:lnTo>
                  <a:pt x="1766" y="7"/>
                </a:lnTo>
                <a:lnTo>
                  <a:pt x="1884" y="2"/>
                </a:lnTo>
                <a:lnTo>
                  <a:pt x="2000" y="0"/>
                </a:lnTo>
                <a:lnTo>
                  <a:pt x="2117" y="2"/>
                </a:lnTo>
                <a:lnTo>
                  <a:pt x="2233" y="8"/>
                </a:lnTo>
                <a:lnTo>
                  <a:pt x="2348" y="16"/>
                </a:lnTo>
                <a:lnTo>
                  <a:pt x="2464" y="27"/>
                </a:lnTo>
                <a:lnTo>
                  <a:pt x="2693" y="54"/>
                </a:lnTo>
                <a:lnTo>
                  <a:pt x="3496" y="170"/>
                </a:lnTo>
                <a:lnTo>
                  <a:pt x="3611" y="183"/>
                </a:lnTo>
                <a:lnTo>
                  <a:pt x="3727" y="195"/>
                </a:lnTo>
                <a:lnTo>
                  <a:pt x="3842" y="204"/>
                </a:lnTo>
                <a:lnTo>
                  <a:pt x="3958" y="210"/>
                </a:lnTo>
                <a:lnTo>
                  <a:pt x="4075" y="214"/>
                </a:lnTo>
                <a:lnTo>
                  <a:pt x="4191" y="213"/>
                </a:lnTo>
                <a:lnTo>
                  <a:pt x="4309" y="209"/>
                </a:lnTo>
                <a:lnTo>
                  <a:pt x="4426" y="201"/>
                </a:lnTo>
                <a:lnTo>
                  <a:pt x="4545" y="187"/>
                </a:lnTo>
                <a:lnTo>
                  <a:pt x="4664" y="169"/>
                </a:lnTo>
                <a:lnTo>
                  <a:pt x="4784" y="145"/>
                </a:lnTo>
                <a:lnTo>
                  <a:pt x="4996" y="91"/>
                </a:lnTo>
                <a:lnTo>
                  <a:pt x="5045" y="81"/>
                </a:lnTo>
                <a:lnTo>
                  <a:pt x="5150" y="61"/>
                </a:lnTo>
                <a:lnTo>
                  <a:pt x="5321" y="37"/>
                </a:lnTo>
                <a:lnTo>
                  <a:pt x="5445" y="24"/>
                </a:lnTo>
                <a:lnTo>
                  <a:pt x="5577" y="15"/>
                </a:lnTo>
                <a:lnTo>
                  <a:pt x="5716" y="9"/>
                </a:lnTo>
                <a:lnTo>
                  <a:pt x="5862" y="7"/>
                </a:lnTo>
                <a:lnTo>
                  <a:pt x="6014" y="8"/>
                </a:lnTo>
                <a:lnTo>
                  <a:pt x="6174" y="14"/>
                </a:lnTo>
                <a:lnTo>
                  <a:pt x="6339" y="24"/>
                </a:lnTo>
                <a:lnTo>
                  <a:pt x="6511" y="38"/>
                </a:lnTo>
                <a:lnTo>
                  <a:pt x="6689" y="57"/>
                </a:lnTo>
                <a:lnTo>
                  <a:pt x="6873" y="80"/>
                </a:lnTo>
                <a:lnTo>
                  <a:pt x="7062" y="109"/>
                </a:lnTo>
                <a:lnTo>
                  <a:pt x="7257" y="143"/>
                </a:lnTo>
                <a:lnTo>
                  <a:pt x="7457" y="183"/>
                </a:lnTo>
                <a:lnTo>
                  <a:pt x="7662" y="229"/>
                </a:lnTo>
                <a:lnTo>
                  <a:pt x="7871" y="280"/>
                </a:lnTo>
                <a:lnTo>
                  <a:pt x="8085" y="337"/>
                </a:lnTo>
                <a:lnTo>
                  <a:pt x="8304" y="401"/>
                </a:lnTo>
                <a:lnTo>
                  <a:pt x="8526" y="472"/>
                </a:lnTo>
                <a:lnTo>
                  <a:pt x="8752" y="549"/>
                </a:lnTo>
                <a:lnTo>
                  <a:pt x="8982" y="633"/>
                </a:lnTo>
                <a:lnTo>
                  <a:pt x="9216" y="725"/>
                </a:lnTo>
                <a:lnTo>
                  <a:pt x="9452" y="824"/>
                </a:lnTo>
                <a:lnTo>
                  <a:pt x="9692" y="930"/>
                </a:lnTo>
                <a:lnTo>
                  <a:pt x="9935" y="1045"/>
                </a:lnTo>
                <a:lnTo>
                  <a:pt x="10057" y="1105"/>
                </a:lnTo>
                <a:lnTo>
                  <a:pt x="10180" y="1167"/>
                </a:lnTo>
                <a:lnTo>
                  <a:pt x="10303" y="1231"/>
                </a:lnTo>
                <a:lnTo>
                  <a:pt x="10427" y="1298"/>
                </a:lnTo>
                <a:lnTo>
                  <a:pt x="10552" y="1366"/>
                </a:lnTo>
                <a:lnTo>
                  <a:pt x="10677" y="1437"/>
                </a:lnTo>
                <a:lnTo>
                  <a:pt x="10803" y="1510"/>
                </a:lnTo>
                <a:lnTo>
                  <a:pt x="10929" y="1585"/>
                </a:lnTo>
                <a:lnTo>
                  <a:pt x="11055" y="1662"/>
                </a:lnTo>
                <a:lnTo>
                  <a:pt x="11182" y="1742"/>
                </a:lnTo>
                <a:lnTo>
                  <a:pt x="11310" y="1824"/>
                </a:lnTo>
                <a:lnTo>
                  <a:pt x="11437" y="1908"/>
                </a:lnTo>
                <a:lnTo>
                  <a:pt x="11565" y="1995"/>
                </a:lnTo>
                <a:lnTo>
                  <a:pt x="11694" y="2084"/>
                </a:lnTo>
                <a:lnTo>
                  <a:pt x="11822" y="2175"/>
                </a:lnTo>
                <a:lnTo>
                  <a:pt x="11951" y="2268"/>
                </a:lnTo>
                <a:lnTo>
                  <a:pt x="12080" y="2365"/>
                </a:lnTo>
                <a:lnTo>
                  <a:pt x="12210" y="2463"/>
                </a:lnTo>
                <a:lnTo>
                  <a:pt x="12339" y="2564"/>
                </a:lnTo>
                <a:lnTo>
                  <a:pt x="12469" y="2668"/>
                </a:lnTo>
                <a:lnTo>
                  <a:pt x="12599" y="2774"/>
                </a:lnTo>
                <a:lnTo>
                  <a:pt x="12728" y="2883"/>
                </a:lnTo>
                <a:lnTo>
                  <a:pt x="12858" y="2994"/>
                </a:lnTo>
                <a:lnTo>
                  <a:pt x="12988" y="3108"/>
                </a:lnTo>
                <a:lnTo>
                  <a:pt x="13118" y="3225"/>
                </a:lnTo>
                <a:lnTo>
                  <a:pt x="13248" y="3344"/>
                </a:lnTo>
                <a:lnTo>
                  <a:pt x="13378" y="3466"/>
                </a:lnTo>
                <a:lnTo>
                  <a:pt x="13508" y="3591"/>
                </a:lnTo>
                <a:lnTo>
                  <a:pt x="13638" y="3718"/>
                </a:lnTo>
                <a:lnTo>
                  <a:pt x="13768" y="3849"/>
                </a:lnTo>
                <a:lnTo>
                  <a:pt x="13898" y="3982"/>
                </a:lnTo>
                <a:lnTo>
                  <a:pt x="14027" y="4118"/>
                </a:lnTo>
                <a:lnTo>
                  <a:pt x="14156" y="4257"/>
                </a:lnTo>
                <a:lnTo>
                  <a:pt x="14285" y="4398"/>
                </a:lnTo>
                <a:lnTo>
                  <a:pt x="14414" y="4543"/>
                </a:lnTo>
                <a:lnTo>
                  <a:pt x="14542" y="4691"/>
                </a:lnTo>
                <a:lnTo>
                  <a:pt x="14671" y="4841"/>
                </a:lnTo>
                <a:lnTo>
                  <a:pt x="14799" y="4995"/>
                </a:lnTo>
                <a:lnTo>
                  <a:pt x="14926" y="5151"/>
                </a:lnTo>
                <a:lnTo>
                  <a:pt x="15053" y="5311"/>
                </a:lnTo>
                <a:lnTo>
                  <a:pt x="15180" y="5474"/>
                </a:lnTo>
                <a:lnTo>
                  <a:pt x="15306" y="5640"/>
                </a:lnTo>
                <a:lnTo>
                  <a:pt x="15432" y="5809"/>
                </a:lnTo>
                <a:lnTo>
                  <a:pt x="15557" y="5981"/>
                </a:lnTo>
                <a:lnTo>
                  <a:pt x="15682" y="6156"/>
                </a:lnTo>
                <a:lnTo>
                  <a:pt x="15807" y="6335"/>
                </a:lnTo>
                <a:lnTo>
                  <a:pt x="15930" y="6517"/>
                </a:lnTo>
                <a:lnTo>
                  <a:pt x="16054" y="6702"/>
                </a:lnTo>
                <a:lnTo>
                  <a:pt x="16176" y="6890"/>
                </a:lnTo>
                <a:lnTo>
                  <a:pt x="16298" y="7082"/>
                </a:lnTo>
                <a:lnTo>
                  <a:pt x="16419" y="7277"/>
                </a:lnTo>
                <a:lnTo>
                  <a:pt x="16540" y="7475"/>
                </a:lnTo>
                <a:lnTo>
                  <a:pt x="16660" y="7677"/>
                </a:lnTo>
                <a:lnTo>
                  <a:pt x="16779" y="7882"/>
                </a:lnTo>
                <a:lnTo>
                  <a:pt x="16897" y="8091"/>
                </a:lnTo>
                <a:lnTo>
                  <a:pt x="17015" y="8303"/>
                </a:lnTo>
                <a:lnTo>
                  <a:pt x="17132" y="8519"/>
                </a:lnTo>
                <a:lnTo>
                  <a:pt x="17247" y="8738"/>
                </a:lnTo>
                <a:lnTo>
                  <a:pt x="17362" y="8961"/>
                </a:lnTo>
                <a:lnTo>
                  <a:pt x="17476" y="9187"/>
                </a:lnTo>
                <a:lnTo>
                  <a:pt x="17590" y="9417"/>
                </a:lnTo>
                <a:lnTo>
                  <a:pt x="17702" y="9651"/>
                </a:lnTo>
                <a:lnTo>
                  <a:pt x="17813" y="9888"/>
                </a:lnTo>
                <a:lnTo>
                  <a:pt x="17923" y="10129"/>
                </a:lnTo>
                <a:lnTo>
                  <a:pt x="18032" y="10373"/>
                </a:lnTo>
                <a:lnTo>
                  <a:pt x="18140" y="10622"/>
                </a:lnTo>
                <a:lnTo>
                  <a:pt x="18247" y="10874"/>
                </a:lnTo>
                <a:lnTo>
                  <a:pt x="18353" y="11130"/>
                </a:lnTo>
                <a:lnTo>
                  <a:pt x="18458" y="11390"/>
                </a:lnTo>
                <a:lnTo>
                  <a:pt x="18562" y="11654"/>
                </a:lnTo>
                <a:lnTo>
                  <a:pt x="18664" y="11921"/>
                </a:lnTo>
                <a:lnTo>
                  <a:pt x="18765" y="12193"/>
                </a:lnTo>
                <a:lnTo>
                  <a:pt x="18865" y="12468"/>
                </a:lnTo>
                <a:lnTo>
                  <a:pt x="18964" y="12748"/>
                </a:lnTo>
                <a:lnTo>
                  <a:pt x="19061" y="13031"/>
                </a:lnTo>
                <a:lnTo>
                  <a:pt x="19157" y="13318"/>
                </a:lnTo>
                <a:lnTo>
                  <a:pt x="19259" y="13630"/>
                </a:lnTo>
                <a:lnTo>
                  <a:pt x="19361" y="13940"/>
                </a:lnTo>
                <a:lnTo>
                  <a:pt x="19461" y="14248"/>
                </a:lnTo>
                <a:lnTo>
                  <a:pt x="19559" y="14554"/>
                </a:lnTo>
                <a:lnTo>
                  <a:pt x="19656" y="14858"/>
                </a:lnTo>
                <a:lnTo>
                  <a:pt x="19752" y="15159"/>
                </a:lnTo>
                <a:lnTo>
                  <a:pt x="19847" y="15459"/>
                </a:lnTo>
                <a:lnTo>
                  <a:pt x="19940" y="15756"/>
                </a:lnTo>
                <a:lnTo>
                  <a:pt x="20032" y="16052"/>
                </a:lnTo>
                <a:lnTo>
                  <a:pt x="20123" y="16345"/>
                </a:lnTo>
                <a:lnTo>
                  <a:pt x="20212" y="16637"/>
                </a:lnTo>
                <a:lnTo>
                  <a:pt x="20300" y="16926"/>
                </a:lnTo>
                <a:lnTo>
                  <a:pt x="20387" y="17213"/>
                </a:lnTo>
                <a:lnTo>
                  <a:pt x="20472" y="17499"/>
                </a:lnTo>
                <a:lnTo>
                  <a:pt x="20556" y="17782"/>
                </a:lnTo>
                <a:lnTo>
                  <a:pt x="20639" y="18064"/>
                </a:lnTo>
                <a:lnTo>
                  <a:pt x="20720" y="18343"/>
                </a:lnTo>
                <a:lnTo>
                  <a:pt x="20800" y="18621"/>
                </a:lnTo>
                <a:lnTo>
                  <a:pt x="20878" y="18896"/>
                </a:lnTo>
                <a:lnTo>
                  <a:pt x="20955" y="19170"/>
                </a:lnTo>
                <a:lnTo>
                  <a:pt x="21031" y="19442"/>
                </a:lnTo>
                <a:lnTo>
                  <a:pt x="21106" y="19712"/>
                </a:lnTo>
                <a:lnTo>
                  <a:pt x="21179" y="19980"/>
                </a:lnTo>
                <a:lnTo>
                  <a:pt x="21250" y="20246"/>
                </a:lnTo>
                <a:lnTo>
                  <a:pt x="21320" y="20510"/>
                </a:lnTo>
                <a:lnTo>
                  <a:pt x="21389" y="20772"/>
                </a:lnTo>
                <a:lnTo>
                  <a:pt x="21456" y="21032"/>
                </a:lnTo>
                <a:lnTo>
                  <a:pt x="21522" y="21291"/>
                </a:lnTo>
                <a:lnTo>
                  <a:pt x="21587" y="21547"/>
                </a:lnTo>
                <a:lnTo>
                  <a:pt x="21600" y="21600"/>
                </a:lnTo>
                <a:close/>
              </a:path>
            </a:pathLst>
          </a:custGeom>
          <a:solidFill>
            <a:srgbClr val="4E664E">
              <a:alpha val="21998"/>
            </a:srgbClr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28" name="Shape 228"/>
          <p:cNvSpPr/>
          <p:nvPr/>
        </p:nvSpPr>
        <p:spPr>
          <a:xfrm>
            <a:off x="13120574" y="0"/>
            <a:ext cx="5167426" cy="39218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21430" y="21571"/>
                </a:lnTo>
                <a:lnTo>
                  <a:pt x="21216" y="21532"/>
                </a:lnTo>
                <a:lnTo>
                  <a:pt x="21002" y="21490"/>
                </a:lnTo>
                <a:lnTo>
                  <a:pt x="20787" y="21445"/>
                </a:lnTo>
                <a:lnTo>
                  <a:pt x="20571" y="21398"/>
                </a:lnTo>
                <a:lnTo>
                  <a:pt x="20354" y="21348"/>
                </a:lnTo>
                <a:lnTo>
                  <a:pt x="20136" y="21295"/>
                </a:lnTo>
                <a:lnTo>
                  <a:pt x="19918" y="21240"/>
                </a:lnTo>
                <a:lnTo>
                  <a:pt x="19700" y="21182"/>
                </a:lnTo>
                <a:lnTo>
                  <a:pt x="19480" y="21120"/>
                </a:lnTo>
                <a:lnTo>
                  <a:pt x="19261" y="21056"/>
                </a:lnTo>
                <a:lnTo>
                  <a:pt x="19040" y="20989"/>
                </a:lnTo>
                <a:lnTo>
                  <a:pt x="18819" y="20918"/>
                </a:lnTo>
                <a:lnTo>
                  <a:pt x="18598" y="20845"/>
                </a:lnTo>
                <a:lnTo>
                  <a:pt x="18377" y="20768"/>
                </a:lnTo>
                <a:lnTo>
                  <a:pt x="18154" y="20689"/>
                </a:lnTo>
                <a:lnTo>
                  <a:pt x="17932" y="20606"/>
                </a:lnTo>
                <a:lnTo>
                  <a:pt x="17709" y="20520"/>
                </a:lnTo>
                <a:lnTo>
                  <a:pt x="17486" y="20430"/>
                </a:lnTo>
                <a:lnTo>
                  <a:pt x="17263" y="20337"/>
                </a:lnTo>
                <a:lnTo>
                  <a:pt x="17039" y="20241"/>
                </a:lnTo>
                <a:lnTo>
                  <a:pt x="16816" y="20142"/>
                </a:lnTo>
                <a:lnTo>
                  <a:pt x="16592" y="20038"/>
                </a:lnTo>
                <a:lnTo>
                  <a:pt x="16368" y="19932"/>
                </a:lnTo>
                <a:lnTo>
                  <a:pt x="16144" y="19822"/>
                </a:lnTo>
                <a:lnTo>
                  <a:pt x="15920" y="19708"/>
                </a:lnTo>
                <a:lnTo>
                  <a:pt x="15696" y="19591"/>
                </a:lnTo>
                <a:lnTo>
                  <a:pt x="15471" y="19470"/>
                </a:lnTo>
                <a:lnTo>
                  <a:pt x="15247" y="19345"/>
                </a:lnTo>
                <a:lnTo>
                  <a:pt x="15023" y="19216"/>
                </a:lnTo>
                <a:lnTo>
                  <a:pt x="14799" y="19084"/>
                </a:lnTo>
                <a:lnTo>
                  <a:pt x="14575" y="18948"/>
                </a:lnTo>
                <a:lnTo>
                  <a:pt x="14352" y="18808"/>
                </a:lnTo>
                <a:lnTo>
                  <a:pt x="14128" y="18664"/>
                </a:lnTo>
                <a:lnTo>
                  <a:pt x="13905" y="18516"/>
                </a:lnTo>
                <a:lnTo>
                  <a:pt x="13682" y="18364"/>
                </a:lnTo>
                <a:lnTo>
                  <a:pt x="13459" y="18208"/>
                </a:lnTo>
                <a:lnTo>
                  <a:pt x="13237" y="18048"/>
                </a:lnTo>
                <a:lnTo>
                  <a:pt x="13015" y="17884"/>
                </a:lnTo>
                <a:lnTo>
                  <a:pt x="12794" y="17715"/>
                </a:lnTo>
                <a:lnTo>
                  <a:pt x="12572" y="17542"/>
                </a:lnTo>
                <a:lnTo>
                  <a:pt x="12352" y="17366"/>
                </a:lnTo>
                <a:lnTo>
                  <a:pt x="12132" y="17184"/>
                </a:lnTo>
                <a:lnTo>
                  <a:pt x="11912" y="16999"/>
                </a:lnTo>
                <a:lnTo>
                  <a:pt x="11693" y="16809"/>
                </a:lnTo>
                <a:lnTo>
                  <a:pt x="11474" y="16614"/>
                </a:lnTo>
                <a:lnTo>
                  <a:pt x="11256" y="16415"/>
                </a:lnTo>
                <a:lnTo>
                  <a:pt x="11039" y="16212"/>
                </a:lnTo>
                <a:lnTo>
                  <a:pt x="10822" y="16004"/>
                </a:lnTo>
                <a:lnTo>
                  <a:pt x="10607" y="15791"/>
                </a:lnTo>
                <a:lnTo>
                  <a:pt x="10391" y="15574"/>
                </a:lnTo>
                <a:lnTo>
                  <a:pt x="10177" y="15352"/>
                </a:lnTo>
                <a:lnTo>
                  <a:pt x="9964" y="15125"/>
                </a:lnTo>
                <a:lnTo>
                  <a:pt x="9751" y="14894"/>
                </a:lnTo>
                <a:lnTo>
                  <a:pt x="9539" y="14657"/>
                </a:lnTo>
                <a:lnTo>
                  <a:pt x="9328" y="14416"/>
                </a:lnTo>
                <a:lnTo>
                  <a:pt x="9118" y="14170"/>
                </a:lnTo>
                <a:lnTo>
                  <a:pt x="8909" y="13919"/>
                </a:lnTo>
                <a:lnTo>
                  <a:pt x="8702" y="13663"/>
                </a:lnTo>
                <a:lnTo>
                  <a:pt x="8495" y="13402"/>
                </a:lnTo>
                <a:lnTo>
                  <a:pt x="8274" y="13120"/>
                </a:lnTo>
                <a:lnTo>
                  <a:pt x="8057" y="12839"/>
                </a:lnTo>
                <a:lnTo>
                  <a:pt x="7841" y="12561"/>
                </a:lnTo>
                <a:lnTo>
                  <a:pt x="7628" y="12283"/>
                </a:lnTo>
                <a:lnTo>
                  <a:pt x="7417" y="12007"/>
                </a:lnTo>
                <a:lnTo>
                  <a:pt x="7209" y="11733"/>
                </a:lnTo>
                <a:lnTo>
                  <a:pt x="7003" y="11460"/>
                </a:lnTo>
                <a:lnTo>
                  <a:pt x="6799" y="11189"/>
                </a:lnTo>
                <a:lnTo>
                  <a:pt x="6598" y="10919"/>
                </a:lnTo>
                <a:lnTo>
                  <a:pt x="6399" y="10651"/>
                </a:lnTo>
                <a:lnTo>
                  <a:pt x="6202" y="10384"/>
                </a:lnTo>
                <a:lnTo>
                  <a:pt x="6008" y="10118"/>
                </a:lnTo>
                <a:lnTo>
                  <a:pt x="5816" y="9854"/>
                </a:lnTo>
                <a:lnTo>
                  <a:pt x="5626" y="9592"/>
                </a:lnTo>
                <a:lnTo>
                  <a:pt x="5439" y="9330"/>
                </a:lnTo>
                <a:lnTo>
                  <a:pt x="5254" y="9070"/>
                </a:lnTo>
                <a:lnTo>
                  <a:pt x="5072" y="8812"/>
                </a:lnTo>
                <a:lnTo>
                  <a:pt x="4892" y="8555"/>
                </a:lnTo>
                <a:lnTo>
                  <a:pt x="4715" y="8299"/>
                </a:lnTo>
                <a:lnTo>
                  <a:pt x="4539" y="8045"/>
                </a:lnTo>
                <a:lnTo>
                  <a:pt x="4367" y="7791"/>
                </a:lnTo>
                <a:lnTo>
                  <a:pt x="4196" y="7540"/>
                </a:lnTo>
                <a:lnTo>
                  <a:pt x="4029" y="7289"/>
                </a:lnTo>
                <a:lnTo>
                  <a:pt x="3863" y="7040"/>
                </a:lnTo>
                <a:lnTo>
                  <a:pt x="3700" y="6792"/>
                </a:lnTo>
                <a:lnTo>
                  <a:pt x="3539" y="6545"/>
                </a:lnTo>
                <a:lnTo>
                  <a:pt x="3381" y="6300"/>
                </a:lnTo>
                <a:lnTo>
                  <a:pt x="3226" y="6056"/>
                </a:lnTo>
                <a:lnTo>
                  <a:pt x="3072" y="5813"/>
                </a:lnTo>
                <a:lnTo>
                  <a:pt x="2921" y="5571"/>
                </a:lnTo>
                <a:lnTo>
                  <a:pt x="2773" y="5331"/>
                </a:lnTo>
                <a:lnTo>
                  <a:pt x="2627" y="5092"/>
                </a:lnTo>
                <a:lnTo>
                  <a:pt x="2484" y="4854"/>
                </a:lnTo>
                <a:lnTo>
                  <a:pt x="2343" y="4617"/>
                </a:lnTo>
                <a:lnTo>
                  <a:pt x="2204" y="4381"/>
                </a:lnTo>
                <a:lnTo>
                  <a:pt x="2068" y="4146"/>
                </a:lnTo>
                <a:lnTo>
                  <a:pt x="1934" y="3913"/>
                </a:lnTo>
                <a:lnTo>
                  <a:pt x="1803" y="3681"/>
                </a:lnTo>
                <a:lnTo>
                  <a:pt x="1674" y="3450"/>
                </a:lnTo>
                <a:lnTo>
                  <a:pt x="1548" y="3219"/>
                </a:lnTo>
                <a:lnTo>
                  <a:pt x="1425" y="2991"/>
                </a:lnTo>
                <a:lnTo>
                  <a:pt x="1303" y="2763"/>
                </a:lnTo>
                <a:lnTo>
                  <a:pt x="1185" y="2536"/>
                </a:lnTo>
                <a:lnTo>
                  <a:pt x="1068" y="2310"/>
                </a:lnTo>
                <a:lnTo>
                  <a:pt x="955" y="2086"/>
                </a:lnTo>
                <a:lnTo>
                  <a:pt x="844" y="1862"/>
                </a:lnTo>
                <a:lnTo>
                  <a:pt x="735" y="1639"/>
                </a:lnTo>
                <a:lnTo>
                  <a:pt x="629" y="1418"/>
                </a:lnTo>
                <a:lnTo>
                  <a:pt x="525" y="1197"/>
                </a:lnTo>
                <a:lnTo>
                  <a:pt x="424" y="978"/>
                </a:lnTo>
                <a:lnTo>
                  <a:pt x="325" y="759"/>
                </a:lnTo>
                <a:lnTo>
                  <a:pt x="229" y="541"/>
                </a:lnTo>
                <a:lnTo>
                  <a:pt x="136" y="325"/>
                </a:lnTo>
                <a:lnTo>
                  <a:pt x="45" y="109"/>
                </a:lnTo>
                <a:lnTo>
                  <a:pt x="0" y="0"/>
                </a:lnTo>
                <a:close/>
              </a:path>
            </a:pathLst>
          </a:custGeom>
          <a:solidFill>
            <a:srgbClr val="4E664E">
              <a:alpha val="21998"/>
            </a:srgbClr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29" name="Shape 229"/>
          <p:cNvSpPr/>
          <p:nvPr>
            <p:ph type="title"/>
          </p:nvPr>
        </p:nvSpPr>
        <p:spPr>
          <a:xfrm>
            <a:off x="902652" y="299245"/>
            <a:ext cx="7298692" cy="1149351"/>
          </a:xfrm>
          <a:prstGeom prst="rect">
            <a:avLst/>
          </a:prstGeom>
        </p:spPr>
        <p:txBody>
          <a:bodyPr/>
          <a:lstStyle/>
          <a:p>
            <a:pPr marL="2056763" marR="5080" indent="-2044698">
              <a:lnSpc>
                <a:spcPct val="136600"/>
              </a:lnSpc>
              <a:tabLst>
                <a:tab pos="1689100" algn="l"/>
                <a:tab pos="2933700" algn="l"/>
                <a:tab pos="3962400" algn="l"/>
                <a:tab pos="4826000" algn="l"/>
                <a:tab pos="6375400" algn="l"/>
              </a:tabLst>
              <a:defRPr spc="1100" sz="2700"/>
            </a:pPr>
            <a:r>
              <a:t>W</a:t>
            </a:r>
            <a:r>
              <a:rPr spc="0"/>
              <a:t> </a:t>
            </a:r>
            <a:r>
              <a:rPr spc="200"/>
              <a:t>h</a:t>
            </a:r>
            <a:r>
              <a:rPr spc="0"/>
              <a:t> </a:t>
            </a:r>
            <a:r>
              <a:rPr spc="300"/>
              <a:t>a</a:t>
            </a:r>
            <a:r>
              <a:rPr spc="0"/>
              <a:t> </a:t>
            </a:r>
            <a:r>
              <a:rPr spc="100"/>
              <a:t>t</a:t>
            </a:r>
            <a:r>
              <a:rPr spc="0"/>
              <a:t>	</a:t>
            </a:r>
            <a:r>
              <a:rPr spc="500"/>
              <a:t>A</a:t>
            </a:r>
            <a:r>
              <a:rPr spc="0"/>
              <a:t> </a:t>
            </a:r>
            <a:r>
              <a:rPr spc="600"/>
              <a:t>r</a:t>
            </a:r>
            <a:r>
              <a:rPr spc="0"/>
              <a:t> </a:t>
            </a:r>
            <a:r>
              <a:rPr spc="200"/>
              <a:t>e</a:t>
            </a:r>
            <a:r>
              <a:rPr spc="0"/>
              <a:t>	</a:t>
            </a:r>
            <a:r>
              <a:rPr spc="100"/>
              <a:t>S</a:t>
            </a:r>
            <a:r>
              <a:rPr spc="0"/>
              <a:t> </a:t>
            </a:r>
            <a:r>
              <a:rPr spc="300"/>
              <a:t>p</a:t>
            </a:r>
            <a:r>
              <a:rPr spc="0"/>
              <a:t> </a:t>
            </a:r>
            <a:r>
              <a:rPr spc="300"/>
              <a:t>a</a:t>
            </a:r>
            <a:r>
              <a:rPr spc="0"/>
              <a:t> </a:t>
            </a:r>
            <a:r>
              <a:rPr spc="600"/>
              <a:t>r</a:t>
            </a:r>
            <a:r>
              <a:rPr spc="0"/>
              <a:t> </a:t>
            </a:r>
            <a:r>
              <a:rPr spc="500"/>
              <a:t>k</a:t>
            </a:r>
            <a:r>
              <a:rPr spc="0"/>
              <a:t>	</a:t>
            </a:r>
            <a:r>
              <a:rPr spc="200"/>
              <a:t>C</a:t>
            </a:r>
            <a:r>
              <a:rPr spc="0"/>
              <a:t> </a:t>
            </a:r>
            <a:r>
              <a:rPr spc="200"/>
              <a:t>o</a:t>
            </a:r>
            <a:r>
              <a:rPr spc="0"/>
              <a:t> </a:t>
            </a:r>
            <a:r>
              <a:rPr spc="600"/>
              <a:t>r</a:t>
            </a:r>
            <a:r>
              <a:rPr spc="0"/>
              <a:t> </a:t>
            </a:r>
            <a:r>
              <a:rPr spc="200"/>
              <a:t>e</a:t>
            </a:r>
            <a:r>
              <a:rPr spc="0"/>
              <a:t>	</a:t>
            </a:r>
            <a:r>
              <a:rPr spc="300"/>
              <a:t>a</a:t>
            </a:r>
            <a:r>
              <a:rPr spc="0"/>
              <a:t> </a:t>
            </a:r>
            <a:r>
              <a:rPr spc="200"/>
              <a:t>n</a:t>
            </a:r>
            <a:r>
              <a:rPr spc="0"/>
              <a:t> </a:t>
            </a:r>
            <a:r>
              <a:rPr spc="200"/>
              <a:t>d </a:t>
            </a:r>
            <a:r>
              <a:rPr spc="100"/>
              <a:t>S</a:t>
            </a:r>
            <a:r>
              <a:rPr spc="0"/>
              <a:t> </a:t>
            </a:r>
            <a:r>
              <a:rPr spc="300"/>
              <a:t>p</a:t>
            </a:r>
            <a:r>
              <a:rPr spc="0"/>
              <a:t> </a:t>
            </a:r>
            <a:r>
              <a:rPr spc="300"/>
              <a:t>a</a:t>
            </a:r>
            <a:r>
              <a:rPr spc="0"/>
              <a:t> </a:t>
            </a:r>
            <a:r>
              <a:rPr spc="600"/>
              <a:t>r</a:t>
            </a:r>
            <a:r>
              <a:rPr spc="0"/>
              <a:t> </a:t>
            </a:r>
            <a:r>
              <a:rPr spc="500"/>
              <a:t>k</a:t>
            </a:r>
            <a:r>
              <a:rPr spc="0"/>
              <a:t>	</a:t>
            </a:r>
            <a:r>
              <a:rPr spc="100"/>
              <a:t>S</a:t>
            </a:r>
            <a:r>
              <a:rPr spc="0"/>
              <a:t> </a:t>
            </a:r>
            <a:r>
              <a:rPr spc="100"/>
              <a:t>Q</a:t>
            </a:r>
            <a:r>
              <a:rPr spc="0"/>
              <a:t> </a:t>
            </a:r>
            <a:r>
              <a:rPr spc="300"/>
              <a:t>L</a:t>
            </a:r>
            <a:r>
              <a:rPr spc="0"/>
              <a:t> </a:t>
            </a:r>
            <a:r>
              <a:rPr spc="-100"/>
              <a:t>?</a:t>
            </a:r>
          </a:p>
        </p:txBody>
      </p:sp>
      <p:pic>
        <p:nvPicPr>
          <p:cNvPr id="230" name="image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21404" y="2347952"/>
            <a:ext cx="95251" cy="95250"/>
          </a:xfrm>
          <a:prstGeom prst="rect">
            <a:avLst/>
          </a:prstGeom>
          <a:ln w="12700">
            <a:miter lim="400000"/>
          </a:ln>
        </p:spPr>
      </p:pic>
      <p:sp>
        <p:nvSpPr>
          <p:cNvPr id="231" name="Shape 231"/>
          <p:cNvSpPr/>
          <p:nvPr/>
        </p:nvSpPr>
        <p:spPr>
          <a:xfrm>
            <a:off x="1051779" y="2133132"/>
            <a:ext cx="4531360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tabLst>
                <a:tab pos="1905000" algn="l"/>
                <a:tab pos="3619500" algn="l"/>
              </a:tabLst>
              <a:defRPr spc="195" sz="2700">
                <a:solidFill>
                  <a:srgbClr val="132413"/>
                </a:solidFill>
                <a:latin typeface="Microsoft Sans Serif"/>
                <a:ea typeface="Microsoft Sans Serif"/>
                <a:cs typeface="Microsoft Sans Serif"/>
                <a:sym typeface="Microsoft Sans Serif"/>
              </a:defRPr>
            </a:pPr>
            <a:r>
              <a:t>S</a:t>
            </a:r>
            <a:r>
              <a:rPr spc="95"/>
              <a:t> </a:t>
            </a:r>
            <a:r>
              <a:rPr spc="315"/>
              <a:t>p</a:t>
            </a:r>
            <a:r>
              <a:rPr spc="95"/>
              <a:t> </a:t>
            </a:r>
            <a:r>
              <a:rPr spc="375"/>
              <a:t>a</a:t>
            </a:r>
            <a:r>
              <a:rPr spc="95"/>
              <a:t> </a:t>
            </a:r>
            <a:r>
              <a:rPr spc="675"/>
              <a:t>r</a:t>
            </a:r>
            <a:r>
              <a:rPr spc="95"/>
              <a:t> </a:t>
            </a:r>
            <a:r>
              <a:rPr spc="530"/>
              <a:t>k</a:t>
            </a:r>
            <a:r>
              <a:rPr spc="0"/>
              <a:t>	</a:t>
            </a:r>
            <a:r>
              <a:rPr spc="209"/>
              <a:t>C</a:t>
            </a:r>
            <a:r>
              <a:rPr spc="95"/>
              <a:t> </a:t>
            </a:r>
            <a:r>
              <a:rPr spc="270"/>
              <a:t>o</a:t>
            </a:r>
            <a:r>
              <a:rPr spc="95"/>
              <a:t> </a:t>
            </a:r>
            <a:r>
              <a:rPr spc="675"/>
              <a:t>r</a:t>
            </a:r>
            <a:r>
              <a:rPr spc="95"/>
              <a:t> </a:t>
            </a:r>
            <a:r>
              <a:rPr spc="270"/>
              <a:t>e</a:t>
            </a:r>
            <a:r>
              <a:rPr spc="95"/>
              <a:t> </a:t>
            </a:r>
            <a:r>
              <a:rPr spc="-315"/>
              <a:t>:</a:t>
            </a:r>
            <a:r>
              <a:rPr spc="0"/>
              <a:t>	</a:t>
            </a:r>
            <a:r>
              <a:rPr spc="330"/>
              <a:t>T</a:t>
            </a:r>
            <a:r>
              <a:rPr spc="85"/>
              <a:t> </a:t>
            </a:r>
            <a:r>
              <a:rPr spc="165"/>
              <a:t>h</a:t>
            </a:r>
            <a:r>
              <a:rPr spc="95"/>
              <a:t> </a:t>
            </a:r>
            <a:r>
              <a:rPr spc="175"/>
              <a:t>e</a:t>
            </a:r>
          </a:p>
        </p:txBody>
      </p:sp>
      <p:sp>
        <p:nvSpPr>
          <p:cNvPr id="232" name="Shape 232"/>
          <p:cNvSpPr/>
          <p:nvPr/>
        </p:nvSpPr>
        <p:spPr>
          <a:xfrm>
            <a:off x="824964" y="1985150"/>
            <a:ext cx="8041007" cy="9314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5080" indent="5055234">
              <a:lnSpc>
                <a:spcPct val="136600"/>
              </a:lnSpc>
              <a:tabLst>
                <a:tab pos="749300" algn="l"/>
                <a:tab pos="2959100" algn="l"/>
                <a:tab pos="4953000" algn="l"/>
              </a:tabLst>
              <a:defRPr spc="140" sz="2700">
                <a:solidFill>
                  <a:srgbClr val="132413"/>
                </a:solidFill>
                <a:latin typeface="Microsoft Sans Serif"/>
                <a:ea typeface="Microsoft Sans Serif"/>
                <a:cs typeface="Microsoft Sans Serif"/>
                <a:sym typeface="Microsoft Sans Serif"/>
              </a:defRPr>
            </a:pPr>
            <a:r>
              <a:t>f</a:t>
            </a:r>
            <a:r>
              <a:rPr spc="90"/>
              <a:t> </a:t>
            </a:r>
            <a:r>
              <a:rPr spc="180"/>
              <a:t>o</a:t>
            </a:r>
            <a:r>
              <a:rPr spc="90"/>
              <a:t> </a:t>
            </a:r>
            <a:r>
              <a:rPr spc="165"/>
              <a:t>u</a:t>
            </a:r>
            <a:r>
              <a:rPr spc="90"/>
              <a:t> </a:t>
            </a:r>
            <a:r>
              <a:rPr spc="180"/>
              <a:t>n</a:t>
            </a:r>
            <a:r>
              <a:rPr spc="90"/>
              <a:t> </a:t>
            </a:r>
            <a:r>
              <a:rPr spc="225"/>
              <a:t>d</a:t>
            </a:r>
            <a:r>
              <a:rPr spc="95"/>
              <a:t> </a:t>
            </a:r>
            <a:r>
              <a:rPr spc="300"/>
              <a:t>a</a:t>
            </a:r>
            <a:r>
              <a:rPr spc="90"/>
              <a:t> </a:t>
            </a:r>
            <a:r>
              <a:rPr spc="120"/>
              <a:t>t</a:t>
            </a:r>
            <a:r>
              <a:rPr spc="90"/>
              <a:t> </a:t>
            </a:r>
            <a:r>
              <a:rPr spc="0"/>
              <a:t>i</a:t>
            </a:r>
            <a:r>
              <a:rPr spc="90"/>
              <a:t> </a:t>
            </a:r>
            <a:r>
              <a:rPr spc="180"/>
              <a:t>o</a:t>
            </a:r>
            <a:r>
              <a:rPr spc="95"/>
              <a:t> </a:t>
            </a:r>
            <a:r>
              <a:rPr spc="130"/>
              <a:t>n </a:t>
            </a:r>
            <a:r>
              <a:rPr spc="180"/>
              <a:t>o</a:t>
            </a:r>
            <a:r>
              <a:rPr spc="95"/>
              <a:t> </a:t>
            </a:r>
            <a:r>
              <a:rPr spc="80"/>
              <a:t>f</a:t>
            </a:r>
            <a:r>
              <a:rPr spc="0"/>
              <a:t>	</a:t>
            </a:r>
            <a:r>
              <a:rPr spc="394"/>
              <a:t>A</a:t>
            </a:r>
            <a:r>
              <a:rPr spc="95"/>
              <a:t> </a:t>
            </a:r>
            <a:r>
              <a:rPr spc="225"/>
              <a:t>p</a:t>
            </a:r>
            <a:r>
              <a:rPr spc="95"/>
              <a:t> </a:t>
            </a:r>
            <a:r>
              <a:rPr spc="300"/>
              <a:t>a</a:t>
            </a:r>
            <a:r>
              <a:rPr spc="95"/>
              <a:t> </a:t>
            </a:r>
            <a:r>
              <a:rPr spc="360"/>
              <a:t>c</a:t>
            </a:r>
            <a:r>
              <a:rPr spc="95"/>
              <a:t> </a:t>
            </a:r>
            <a:r>
              <a:rPr spc="165"/>
              <a:t>h</a:t>
            </a:r>
            <a:r>
              <a:rPr spc="100"/>
              <a:t> </a:t>
            </a:r>
            <a:r>
              <a:rPr spc="175"/>
              <a:t>e</a:t>
            </a:r>
            <a:r>
              <a:rPr spc="0"/>
              <a:t>	</a:t>
            </a:r>
            <a:r>
              <a:rPr spc="90"/>
              <a:t>S</a:t>
            </a:r>
            <a:r>
              <a:rPr spc="95"/>
              <a:t> </a:t>
            </a:r>
            <a:r>
              <a:rPr spc="225"/>
              <a:t>p</a:t>
            </a:r>
            <a:r>
              <a:rPr spc="95"/>
              <a:t> </a:t>
            </a:r>
            <a:r>
              <a:rPr spc="300"/>
              <a:t>a</a:t>
            </a:r>
            <a:r>
              <a:rPr spc="95"/>
              <a:t> </a:t>
            </a:r>
            <a:r>
              <a:rPr spc="575"/>
              <a:t>r</a:t>
            </a:r>
            <a:r>
              <a:rPr spc="95"/>
              <a:t> </a:t>
            </a:r>
            <a:r>
              <a:rPr spc="469"/>
              <a:t>k</a:t>
            </a:r>
            <a:r>
              <a:rPr spc="95"/>
              <a:t> </a:t>
            </a:r>
            <a:r>
              <a:rPr spc="-365"/>
              <a:t>,</a:t>
            </a:r>
            <a:r>
              <a:rPr spc="0"/>
              <a:t>	</a:t>
            </a:r>
            <a:r>
              <a:rPr spc="575"/>
              <a:t>r</a:t>
            </a:r>
            <a:r>
              <a:rPr spc="85"/>
              <a:t> </a:t>
            </a:r>
            <a:r>
              <a:rPr spc="225"/>
              <a:t>e</a:t>
            </a:r>
            <a:r>
              <a:rPr spc="90"/>
              <a:t> </a:t>
            </a:r>
            <a:r>
              <a:rPr spc="200"/>
              <a:t>s</a:t>
            </a:r>
            <a:r>
              <a:rPr spc="85"/>
              <a:t> </a:t>
            </a:r>
            <a:r>
              <a:rPr spc="225"/>
              <a:t>p</a:t>
            </a:r>
            <a:r>
              <a:rPr spc="90"/>
              <a:t> </a:t>
            </a:r>
            <a:r>
              <a:rPr spc="180"/>
              <a:t>o</a:t>
            </a:r>
            <a:r>
              <a:rPr spc="85"/>
              <a:t> </a:t>
            </a:r>
            <a:r>
              <a:rPr spc="180"/>
              <a:t>n</a:t>
            </a:r>
            <a:r>
              <a:rPr spc="90"/>
              <a:t> </a:t>
            </a:r>
            <a:r>
              <a:rPr spc="200"/>
              <a:t>s</a:t>
            </a:r>
            <a:r>
              <a:rPr spc="85"/>
              <a:t> </a:t>
            </a:r>
            <a:r>
              <a:rPr spc="0"/>
              <a:t>i</a:t>
            </a:r>
            <a:r>
              <a:rPr spc="90"/>
              <a:t> </a:t>
            </a:r>
            <a:r>
              <a:rPr spc="195"/>
              <a:t>b</a:t>
            </a:r>
            <a:r>
              <a:rPr spc="85"/>
              <a:t> </a:t>
            </a:r>
            <a:r>
              <a:rPr spc="0"/>
              <a:t>l</a:t>
            </a:r>
            <a:r>
              <a:rPr spc="90"/>
              <a:t> </a:t>
            </a:r>
            <a:r>
              <a:rPr spc="175"/>
              <a:t>e</a:t>
            </a:r>
          </a:p>
        </p:txBody>
      </p:sp>
      <p:sp>
        <p:nvSpPr>
          <p:cNvPr id="233" name="Shape 233"/>
          <p:cNvSpPr/>
          <p:nvPr/>
        </p:nvSpPr>
        <p:spPr>
          <a:xfrm>
            <a:off x="919321" y="3109102"/>
            <a:ext cx="7852411" cy="9314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5080" indent="43180">
              <a:lnSpc>
                <a:spcPct val="136600"/>
              </a:lnSpc>
              <a:tabLst>
                <a:tab pos="1066800" algn="l"/>
                <a:tab pos="2463800" algn="l"/>
                <a:tab pos="3759200" algn="l"/>
                <a:tab pos="5232400" algn="l"/>
                <a:tab pos="5715000" algn="l"/>
              </a:tabLst>
              <a:defRPr spc="140" sz="2700">
                <a:solidFill>
                  <a:srgbClr val="132413"/>
                </a:solidFill>
                <a:latin typeface="Microsoft Sans Serif"/>
                <a:ea typeface="Microsoft Sans Serif"/>
                <a:cs typeface="Microsoft Sans Serif"/>
                <a:sym typeface="Microsoft Sans Serif"/>
              </a:defRPr>
            </a:pPr>
            <a:r>
              <a:t>f</a:t>
            </a:r>
            <a:r>
              <a:rPr spc="95"/>
              <a:t> </a:t>
            </a:r>
            <a:r>
              <a:rPr spc="180"/>
              <a:t>o</a:t>
            </a:r>
            <a:r>
              <a:rPr spc="95"/>
              <a:t> </a:t>
            </a:r>
            <a:r>
              <a:rPr spc="515"/>
              <a:t>r</a:t>
            </a:r>
            <a:r>
              <a:rPr spc="0"/>
              <a:t>	</a:t>
            </a:r>
            <a:r>
              <a:rPr spc="120"/>
              <a:t>t</a:t>
            </a:r>
            <a:r>
              <a:rPr spc="95"/>
              <a:t> </a:t>
            </a:r>
            <a:r>
              <a:rPr spc="300"/>
              <a:t>a</a:t>
            </a:r>
            <a:r>
              <a:rPr spc="95"/>
              <a:t> </a:t>
            </a:r>
            <a:r>
              <a:rPr spc="200"/>
              <a:t>s</a:t>
            </a:r>
            <a:r>
              <a:rPr spc="95"/>
              <a:t> </a:t>
            </a:r>
            <a:r>
              <a:rPr spc="419"/>
              <a:t>k</a:t>
            </a:r>
            <a:r>
              <a:rPr spc="0"/>
              <a:t>	</a:t>
            </a:r>
            <a:r>
              <a:rPr spc="200"/>
              <a:t>s</a:t>
            </a:r>
            <a:r>
              <a:rPr spc="85"/>
              <a:t> </a:t>
            </a:r>
            <a:r>
              <a:rPr spc="360"/>
              <a:t>c</a:t>
            </a:r>
            <a:r>
              <a:rPr spc="90"/>
              <a:t> </a:t>
            </a:r>
            <a:r>
              <a:rPr spc="165"/>
              <a:t>h</a:t>
            </a:r>
            <a:r>
              <a:rPr spc="85"/>
              <a:t> </a:t>
            </a:r>
            <a:r>
              <a:rPr spc="225"/>
              <a:t>e</a:t>
            </a:r>
            <a:r>
              <a:rPr spc="90"/>
              <a:t> </a:t>
            </a:r>
            <a:r>
              <a:rPr spc="225"/>
              <a:t>d</a:t>
            </a:r>
            <a:r>
              <a:rPr spc="85"/>
              <a:t> </a:t>
            </a:r>
            <a:r>
              <a:rPr spc="165"/>
              <a:t>u</a:t>
            </a:r>
            <a:r>
              <a:rPr spc="90"/>
              <a:t> </a:t>
            </a:r>
            <a:r>
              <a:rPr spc="0"/>
              <a:t>l</a:t>
            </a:r>
            <a:r>
              <a:rPr spc="85"/>
              <a:t> </a:t>
            </a:r>
            <a:r>
              <a:rPr spc="0"/>
              <a:t>i</a:t>
            </a:r>
            <a:r>
              <a:rPr spc="90"/>
              <a:t> </a:t>
            </a:r>
            <a:r>
              <a:rPr spc="180"/>
              <a:t>n</a:t>
            </a:r>
            <a:r>
              <a:rPr spc="85"/>
              <a:t> </a:t>
            </a:r>
            <a:r>
              <a:rPr spc="135"/>
              <a:t>g</a:t>
            </a:r>
            <a:r>
              <a:rPr spc="90"/>
              <a:t> </a:t>
            </a:r>
            <a:r>
              <a:rPr spc="-365"/>
              <a:t>,</a:t>
            </a:r>
            <a:r>
              <a:rPr spc="0"/>
              <a:t>	</a:t>
            </a:r>
            <a:r>
              <a:rPr spc="540"/>
              <a:t>m</a:t>
            </a:r>
            <a:r>
              <a:rPr spc="95"/>
              <a:t> </a:t>
            </a:r>
            <a:r>
              <a:rPr spc="225"/>
              <a:t>e</a:t>
            </a:r>
            <a:r>
              <a:rPr spc="95"/>
              <a:t> </a:t>
            </a:r>
            <a:r>
              <a:rPr spc="540"/>
              <a:t>m</a:t>
            </a:r>
            <a:r>
              <a:rPr spc="95"/>
              <a:t> </a:t>
            </a:r>
            <a:r>
              <a:rPr spc="180"/>
              <a:t>o</a:t>
            </a:r>
            <a:r>
              <a:rPr spc="95"/>
              <a:t> </a:t>
            </a:r>
            <a:r>
              <a:rPr spc="575"/>
              <a:t>r</a:t>
            </a:r>
            <a:r>
              <a:rPr spc="95"/>
              <a:t> </a:t>
            </a:r>
            <a:r>
              <a:rPr spc="444"/>
              <a:t>y </a:t>
            </a:r>
            <a:r>
              <a:rPr spc="540"/>
              <a:t>m</a:t>
            </a:r>
            <a:r>
              <a:rPr spc="95"/>
              <a:t> </a:t>
            </a:r>
            <a:r>
              <a:rPr spc="300"/>
              <a:t>a</a:t>
            </a:r>
            <a:r>
              <a:rPr spc="95"/>
              <a:t> </a:t>
            </a:r>
            <a:r>
              <a:rPr spc="180"/>
              <a:t>n</a:t>
            </a:r>
            <a:r>
              <a:rPr spc="95"/>
              <a:t> </a:t>
            </a:r>
            <a:r>
              <a:rPr spc="300"/>
              <a:t>a</a:t>
            </a:r>
            <a:r>
              <a:rPr spc="95"/>
              <a:t> </a:t>
            </a:r>
            <a:r>
              <a:rPr spc="135"/>
              <a:t>g</a:t>
            </a:r>
            <a:r>
              <a:rPr spc="95"/>
              <a:t> </a:t>
            </a:r>
            <a:r>
              <a:rPr spc="225"/>
              <a:t>e</a:t>
            </a:r>
            <a:r>
              <a:rPr spc="95"/>
              <a:t> </a:t>
            </a:r>
            <a:r>
              <a:rPr spc="540"/>
              <a:t>m</a:t>
            </a:r>
            <a:r>
              <a:rPr spc="95"/>
              <a:t> </a:t>
            </a:r>
            <a:r>
              <a:rPr spc="225"/>
              <a:t>e</a:t>
            </a:r>
            <a:r>
              <a:rPr spc="95"/>
              <a:t> </a:t>
            </a:r>
            <a:r>
              <a:rPr spc="180"/>
              <a:t>n</a:t>
            </a:r>
            <a:r>
              <a:rPr spc="95"/>
              <a:t> </a:t>
            </a:r>
            <a:r>
              <a:rPr spc="120"/>
              <a:t>t</a:t>
            </a:r>
            <a:r>
              <a:rPr spc="95"/>
              <a:t> </a:t>
            </a:r>
            <a:r>
              <a:rPr spc="-365"/>
              <a:t>,</a:t>
            </a:r>
            <a:r>
              <a:rPr spc="0"/>
              <a:t>	</a:t>
            </a:r>
            <a:r>
              <a:t>f</a:t>
            </a:r>
            <a:r>
              <a:rPr spc="80"/>
              <a:t> </a:t>
            </a:r>
            <a:r>
              <a:rPr spc="300"/>
              <a:t>a</a:t>
            </a:r>
            <a:r>
              <a:rPr spc="85"/>
              <a:t> </a:t>
            </a:r>
            <a:r>
              <a:rPr spc="165"/>
              <a:t>u</a:t>
            </a:r>
            <a:r>
              <a:rPr spc="85"/>
              <a:t> </a:t>
            </a:r>
            <a:r>
              <a:rPr spc="0"/>
              <a:t>l</a:t>
            </a:r>
            <a:r>
              <a:rPr spc="85"/>
              <a:t> </a:t>
            </a:r>
            <a:r>
              <a:rPr spc="70"/>
              <a:t>t</a:t>
            </a:r>
            <a:r>
              <a:rPr spc="0"/>
              <a:t>	</a:t>
            </a:r>
            <a:r>
              <a:rPr spc="575"/>
              <a:t>r</a:t>
            </a:r>
            <a:r>
              <a:rPr spc="95"/>
              <a:t> </a:t>
            </a:r>
            <a:r>
              <a:rPr spc="225"/>
              <a:t>e</a:t>
            </a:r>
            <a:r>
              <a:rPr spc="95"/>
              <a:t> </a:t>
            </a:r>
            <a:r>
              <a:rPr spc="360"/>
              <a:t>c</a:t>
            </a:r>
            <a:r>
              <a:rPr spc="100"/>
              <a:t> </a:t>
            </a:r>
            <a:r>
              <a:rPr spc="180"/>
              <a:t>o</a:t>
            </a:r>
            <a:r>
              <a:rPr spc="95"/>
              <a:t> </a:t>
            </a:r>
            <a:r>
              <a:rPr spc="494"/>
              <a:t>v</a:t>
            </a:r>
            <a:r>
              <a:rPr spc="95"/>
              <a:t> </a:t>
            </a:r>
            <a:r>
              <a:rPr spc="225"/>
              <a:t>e</a:t>
            </a:r>
            <a:r>
              <a:rPr spc="100"/>
              <a:t> </a:t>
            </a:r>
            <a:r>
              <a:rPr spc="575"/>
              <a:t>r</a:t>
            </a:r>
            <a:r>
              <a:rPr spc="95"/>
              <a:t> </a:t>
            </a:r>
            <a:r>
              <a:rPr spc="494"/>
              <a:t>y</a:t>
            </a:r>
            <a:r>
              <a:rPr spc="100"/>
              <a:t> </a:t>
            </a:r>
            <a:r>
              <a:rPr spc="-365"/>
              <a:t>,</a:t>
            </a:r>
          </a:p>
        </p:txBody>
      </p:sp>
      <p:pic>
        <p:nvPicPr>
          <p:cNvPr id="234" name="image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21404" y="5157827"/>
            <a:ext cx="95251" cy="95250"/>
          </a:xfrm>
          <a:prstGeom prst="rect">
            <a:avLst/>
          </a:prstGeom>
          <a:ln w="12700">
            <a:miter lim="400000"/>
          </a:ln>
        </p:spPr>
      </p:pic>
      <p:sp>
        <p:nvSpPr>
          <p:cNvPr id="235" name="Shape 235"/>
          <p:cNvSpPr/>
          <p:nvPr/>
        </p:nvSpPr>
        <p:spPr>
          <a:xfrm>
            <a:off x="1312525" y="4233050"/>
            <a:ext cx="1691640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5080" algn="r">
              <a:spcBef>
                <a:spcPts val="1200"/>
              </a:spcBef>
              <a:defRPr spc="300" sz="2700">
                <a:solidFill>
                  <a:srgbClr val="132413"/>
                </a:solidFill>
                <a:latin typeface="Microsoft Sans Serif"/>
                <a:ea typeface="Microsoft Sans Serif"/>
                <a:cs typeface="Microsoft Sans Serif"/>
                <a:sym typeface="Microsoft Sans Serif"/>
              </a:defRPr>
            </a:pPr>
            <a:r>
              <a:t>a</a:t>
            </a:r>
            <a:r>
              <a:rPr spc="95"/>
              <a:t> </a:t>
            </a:r>
            <a:r>
              <a:rPr spc="180"/>
              <a:t>n</a:t>
            </a:r>
            <a:r>
              <a:rPr spc="95"/>
              <a:t> </a:t>
            </a:r>
            <a:r>
              <a:rPr spc="175"/>
              <a:t>d</a:t>
            </a:r>
          </a:p>
          <a:p>
            <a:pPr marR="84455" algn="r">
              <a:spcBef>
                <a:spcPts val="1100"/>
              </a:spcBef>
              <a:defRPr spc="195" sz="2700">
                <a:solidFill>
                  <a:srgbClr val="132413"/>
                </a:solidFill>
                <a:latin typeface="Microsoft Sans Serif"/>
                <a:ea typeface="Microsoft Sans Serif"/>
                <a:cs typeface="Microsoft Sans Serif"/>
                <a:sym typeface="Microsoft Sans Serif"/>
              </a:defRPr>
            </a:pPr>
            <a:r>
              <a:t>S</a:t>
            </a:r>
            <a:r>
              <a:rPr spc="95"/>
              <a:t> </a:t>
            </a:r>
            <a:r>
              <a:rPr spc="315"/>
              <a:t>p</a:t>
            </a:r>
            <a:r>
              <a:rPr spc="95"/>
              <a:t> </a:t>
            </a:r>
            <a:r>
              <a:rPr spc="375"/>
              <a:t>a</a:t>
            </a:r>
            <a:r>
              <a:rPr spc="95"/>
              <a:t> </a:t>
            </a:r>
            <a:r>
              <a:rPr spc="675"/>
              <a:t>r</a:t>
            </a:r>
            <a:r>
              <a:rPr spc="95"/>
              <a:t> </a:t>
            </a:r>
            <a:r>
              <a:rPr spc="530"/>
              <a:t>k</a:t>
            </a:r>
          </a:p>
        </p:txBody>
      </p:sp>
      <p:sp>
        <p:nvSpPr>
          <p:cNvPr id="236" name="Shape 236"/>
          <p:cNvSpPr/>
          <p:nvPr/>
        </p:nvSpPr>
        <p:spPr>
          <a:xfrm>
            <a:off x="3208964" y="4233050"/>
            <a:ext cx="5169537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92075">
              <a:spcBef>
                <a:spcPts val="1200"/>
              </a:spcBef>
              <a:tabLst>
                <a:tab pos="1384300" algn="l"/>
              </a:tabLst>
              <a:defRPr spc="95" sz="2700">
                <a:solidFill>
                  <a:srgbClr val="132413"/>
                </a:solidFill>
                <a:latin typeface="Microsoft Sans Serif"/>
                <a:ea typeface="Microsoft Sans Serif"/>
                <a:cs typeface="Microsoft Sans Serif"/>
                <a:sym typeface="Microsoft Sans Serif"/>
              </a:defRPr>
            </a:pPr>
            <a:r>
              <a:t>R </a:t>
            </a:r>
            <a:r>
              <a:rPr spc="75"/>
              <a:t>D</a:t>
            </a:r>
            <a:r>
              <a:rPr spc="100"/>
              <a:t> </a:t>
            </a:r>
            <a:r>
              <a:rPr spc="25"/>
              <a:t>D</a:t>
            </a:r>
            <a:r>
              <a:rPr spc="0"/>
              <a:t>	</a:t>
            </a:r>
            <a:r>
              <a:rPr spc="180"/>
              <a:t>o</a:t>
            </a:r>
            <a:r>
              <a:rPr spc="90"/>
              <a:t> </a:t>
            </a:r>
            <a:r>
              <a:rPr spc="225"/>
              <a:t>p</a:t>
            </a:r>
            <a:r>
              <a:rPr spc="90"/>
              <a:t> </a:t>
            </a:r>
            <a:r>
              <a:rPr spc="225"/>
              <a:t>e</a:t>
            </a:r>
            <a:r>
              <a:t> </a:t>
            </a:r>
            <a:r>
              <a:rPr spc="575"/>
              <a:t>r</a:t>
            </a:r>
            <a:r>
              <a:rPr spc="90"/>
              <a:t> </a:t>
            </a:r>
            <a:r>
              <a:rPr spc="300"/>
              <a:t>a</a:t>
            </a:r>
            <a:r>
              <a:rPr spc="90"/>
              <a:t> </a:t>
            </a:r>
            <a:r>
              <a:rPr spc="120"/>
              <a:t>t</a:t>
            </a:r>
            <a:r>
              <a:t> </a:t>
            </a:r>
            <a:r>
              <a:rPr spc="0"/>
              <a:t>i</a:t>
            </a:r>
            <a:r>
              <a:rPr spc="90"/>
              <a:t> </a:t>
            </a:r>
            <a:r>
              <a:rPr spc="180"/>
              <a:t>o</a:t>
            </a:r>
            <a:r>
              <a:rPr spc="90"/>
              <a:t> </a:t>
            </a:r>
            <a:r>
              <a:rPr spc="180"/>
              <a:t>n</a:t>
            </a:r>
            <a:r>
              <a:t> </a:t>
            </a:r>
            <a:r>
              <a:rPr spc="200"/>
              <a:t>s</a:t>
            </a:r>
            <a:r>
              <a:rPr spc="90"/>
              <a:t> </a:t>
            </a:r>
            <a:r>
              <a:rPr spc="-365"/>
              <a:t>.</a:t>
            </a:r>
          </a:p>
          <a:p>
            <a:pPr indent="12700">
              <a:spcBef>
                <a:spcPts val="1100"/>
              </a:spcBef>
              <a:tabLst>
                <a:tab pos="1460500" algn="l"/>
                <a:tab pos="2057400" algn="l"/>
                <a:tab pos="4178300" algn="l"/>
              </a:tabLst>
              <a:defRPr spc="195" sz="2700">
                <a:solidFill>
                  <a:srgbClr val="132413"/>
                </a:solidFill>
                <a:latin typeface="Microsoft Sans Serif"/>
                <a:ea typeface="Microsoft Sans Serif"/>
                <a:cs typeface="Microsoft Sans Serif"/>
                <a:sym typeface="Microsoft Sans Serif"/>
              </a:defRPr>
            </a:pPr>
            <a:r>
              <a:t>S</a:t>
            </a:r>
            <a:r>
              <a:rPr spc="95"/>
              <a:t> </a:t>
            </a:r>
            <a:r>
              <a:rPr spc="104"/>
              <a:t>Q</a:t>
            </a:r>
            <a:r>
              <a:rPr spc="95"/>
              <a:t> </a:t>
            </a:r>
            <a:r>
              <a:rPr spc="360"/>
              <a:t>L</a:t>
            </a:r>
            <a:r>
              <a:rPr spc="95"/>
              <a:t> </a:t>
            </a:r>
            <a:r>
              <a:rPr spc="-315"/>
              <a:t>:</a:t>
            </a:r>
            <a:r>
              <a:rPr spc="0"/>
              <a:t>	</a:t>
            </a:r>
            <a:r>
              <a:rPr spc="345"/>
              <a:t>A</a:t>
            </a:r>
            <a:r>
              <a:rPr spc="0"/>
              <a:t>	</a:t>
            </a:r>
            <a:r>
              <a:rPr spc="540"/>
              <a:t>m</a:t>
            </a:r>
            <a:r>
              <a:rPr spc="85"/>
              <a:t> </a:t>
            </a:r>
            <a:r>
              <a:rPr spc="180"/>
              <a:t>o</a:t>
            </a:r>
            <a:r>
              <a:rPr spc="85"/>
              <a:t> </a:t>
            </a:r>
            <a:r>
              <a:rPr spc="225"/>
              <a:t>d</a:t>
            </a:r>
            <a:r>
              <a:rPr spc="85"/>
              <a:t> </a:t>
            </a:r>
            <a:r>
              <a:rPr spc="165"/>
              <a:t>u</a:t>
            </a:r>
            <a:r>
              <a:rPr spc="90"/>
              <a:t> </a:t>
            </a:r>
            <a:r>
              <a:rPr spc="0"/>
              <a:t>l</a:t>
            </a:r>
            <a:r>
              <a:rPr spc="85"/>
              <a:t> </a:t>
            </a:r>
            <a:r>
              <a:rPr spc="175"/>
              <a:t>e</a:t>
            </a:r>
            <a:r>
              <a:rPr spc="0"/>
              <a:t>	</a:t>
            </a:r>
            <a:r>
              <a:rPr spc="120"/>
              <a:t>t</a:t>
            </a:r>
            <a:r>
              <a:rPr spc="85"/>
              <a:t> </a:t>
            </a:r>
            <a:r>
              <a:rPr spc="165"/>
              <a:t>h</a:t>
            </a:r>
            <a:r>
              <a:rPr spc="95"/>
              <a:t> </a:t>
            </a:r>
            <a:r>
              <a:rPr spc="300"/>
              <a:t>a</a:t>
            </a:r>
            <a:r>
              <a:rPr spc="95"/>
              <a:t> </a:t>
            </a:r>
            <a:r>
              <a:rPr spc="70"/>
              <a:t>t</a:t>
            </a:r>
          </a:p>
        </p:txBody>
      </p:sp>
      <p:sp>
        <p:nvSpPr>
          <p:cNvPr id="237" name="Shape 237"/>
          <p:cNvSpPr/>
          <p:nvPr/>
        </p:nvSpPr>
        <p:spPr>
          <a:xfrm>
            <a:off x="6895413" y="5357000"/>
            <a:ext cx="1979297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11125">
              <a:spcBef>
                <a:spcPts val="1200"/>
              </a:spcBef>
              <a:defRPr spc="225" sz="2700">
                <a:solidFill>
                  <a:srgbClr val="132413"/>
                </a:solidFill>
                <a:latin typeface="Microsoft Sans Serif"/>
                <a:ea typeface="Microsoft Sans Serif"/>
                <a:cs typeface="Microsoft Sans Serif"/>
                <a:sym typeface="Microsoft Sans Serif"/>
              </a:defRPr>
            </a:pPr>
            <a:r>
              <a:t>d</a:t>
            </a:r>
            <a:r>
              <a:rPr spc="95"/>
              <a:t> </a:t>
            </a:r>
            <a:r>
              <a:rPr spc="300"/>
              <a:t>a</a:t>
            </a:r>
            <a:r>
              <a:rPr spc="95"/>
              <a:t> </a:t>
            </a:r>
            <a:r>
              <a:rPr spc="120"/>
              <a:t>t</a:t>
            </a:r>
            <a:r>
              <a:rPr spc="95"/>
              <a:t> </a:t>
            </a:r>
            <a:r>
              <a:rPr spc="250"/>
              <a:t>a</a:t>
            </a:r>
          </a:p>
          <a:p>
            <a:pPr indent="12700">
              <a:spcBef>
                <a:spcPts val="1100"/>
              </a:spcBef>
              <a:defRPr spc="225" sz="2700">
                <a:solidFill>
                  <a:srgbClr val="132413"/>
                </a:solidFill>
                <a:latin typeface="Microsoft Sans Serif"/>
                <a:ea typeface="Microsoft Sans Serif"/>
                <a:cs typeface="Microsoft Sans Serif"/>
                <a:sym typeface="Microsoft Sans Serif"/>
              </a:defRPr>
            </a:pPr>
            <a:r>
              <a:t>q</a:t>
            </a:r>
            <a:r>
              <a:rPr spc="85"/>
              <a:t> </a:t>
            </a:r>
            <a:r>
              <a:rPr spc="165"/>
              <a:t>u</a:t>
            </a:r>
            <a:r>
              <a:rPr spc="90"/>
              <a:t> </a:t>
            </a:r>
            <a:r>
              <a:t>e</a:t>
            </a:r>
            <a:r>
              <a:rPr spc="90"/>
              <a:t> </a:t>
            </a:r>
            <a:r>
              <a:rPr spc="575"/>
              <a:t>r</a:t>
            </a:r>
            <a:r>
              <a:rPr spc="90"/>
              <a:t> </a:t>
            </a:r>
            <a:r>
              <a:rPr spc="0"/>
              <a:t>i</a:t>
            </a:r>
            <a:r>
              <a:rPr spc="90"/>
              <a:t> </a:t>
            </a:r>
            <a:r>
              <a:t>e</a:t>
            </a:r>
            <a:r>
              <a:rPr spc="85"/>
              <a:t> </a:t>
            </a:r>
            <a:r>
              <a:rPr spc="150"/>
              <a:t>s</a:t>
            </a:r>
          </a:p>
        </p:txBody>
      </p:sp>
      <p:sp>
        <p:nvSpPr>
          <p:cNvPr id="238" name="Shape 238"/>
          <p:cNvSpPr/>
          <p:nvPr/>
        </p:nvSpPr>
        <p:spPr>
          <a:xfrm>
            <a:off x="815885" y="5357000"/>
            <a:ext cx="7891782" cy="26845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2002788" indent="767080">
              <a:lnSpc>
                <a:spcPct val="136600"/>
              </a:lnSpc>
              <a:tabLst>
                <a:tab pos="3060700" algn="l"/>
                <a:tab pos="3200400" algn="l"/>
                <a:tab pos="4838700" algn="l"/>
              </a:tabLst>
              <a:defRPr spc="225" sz="2700">
                <a:solidFill>
                  <a:srgbClr val="132413"/>
                </a:solidFill>
                <a:latin typeface="Microsoft Sans Serif"/>
                <a:ea typeface="Microsoft Sans Serif"/>
                <a:cs typeface="Microsoft Sans Serif"/>
                <a:sym typeface="Microsoft Sans Serif"/>
              </a:defRPr>
            </a:pPr>
            <a:r>
              <a:t>e</a:t>
            </a:r>
            <a:r>
              <a:rPr spc="85"/>
              <a:t> </a:t>
            </a:r>
            <a:r>
              <a:rPr spc="180"/>
              <a:t>n</a:t>
            </a:r>
            <a:r>
              <a:rPr spc="90"/>
              <a:t> </a:t>
            </a:r>
            <a:r>
              <a:rPr spc="300"/>
              <a:t>a</a:t>
            </a:r>
            <a:r>
              <a:rPr spc="85"/>
              <a:t> </a:t>
            </a:r>
            <a:r>
              <a:rPr spc="195"/>
              <a:t>b</a:t>
            </a:r>
            <a:r>
              <a:rPr spc="90"/>
              <a:t> </a:t>
            </a:r>
            <a:r>
              <a:rPr spc="0"/>
              <a:t>l</a:t>
            </a:r>
            <a:r>
              <a:rPr spc="85"/>
              <a:t> </a:t>
            </a:r>
            <a:r>
              <a:t>e</a:t>
            </a:r>
            <a:r>
              <a:rPr spc="90"/>
              <a:t> </a:t>
            </a:r>
            <a:r>
              <a:rPr spc="150"/>
              <a:t>s</a:t>
            </a:r>
            <a:r>
              <a:rPr spc="0"/>
              <a:t>	</a:t>
            </a:r>
            <a:r>
              <a:rPr spc="200"/>
              <a:t>s</a:t>
            </a:r>
            <a:r>
              <a:rPr spc="95"/>
              <a:t> </a:t>
            </a:r>
            <a:r>
              <a:rPr spc="120"/>
              <a:t>t</a:t>
            </a:r>
            <a:r>
              <a:rPr spc="95"/>
              <a:t> </a:t>
            </a:r>
            <a:r>
              <a:rPr spc="575"/>
              <a:t>r</a:t>
            </a:r>
            <a:r>
              <a:rPr spc="95"/>
              <a:t> </a:t>
            </a:r>
            <a:r>
              <a:rPr spc="165"/>
              <a:t>u</a:t>
            </a:r>
            <a:r>
              <a:rPr spc="95"/>
              <a:t> </a:t>
            </a:r>
            <a:r>
              <a:rPr spc="360"/>
              <a:t>c</a:t>
            </a:r>
            <a:r>
              <a:rPr spc="100"/>
              <a:t> </a:t>
            </a:r>
            <a:r>
              <a:rPr spc="120"/>
              <a:t>t</a:t>
            </a:r>
            <a:r>
              <a:rPr spc="95"/>
              <a:t> </a:t>
            </a:r>
            <a:r>
              <a:rPr spc="165"/>
              <a:t>u</a:t>
            </a:r>
            <a:r>
              <a:rPr spc="95"/>
              <a:t> </a:t>
            </a:r>
            <a:r>
              <a:rPr spc="575"/>
              <a:t>r</a:t>
            </a:r>
            <a:r>
              <a:rPr spc="95"/>
              <a:t> </a:t>
            </a:r>
            <a:r>
              <a:t>e</a:t>
            </a:r>
            <a:r>
              <a:rPr spc="95"/>
              <a:t> </a:t>
            </a:r>
            <a:r>
              <a:rPr spc="175"/>
              <a:t>d </a:t>
            </a:r>
            <a:r>
              <a:t>p</a:t>
            </a:r>
            <a:r>
              <a:rPr spc="90"/>
              <a:t> </a:t>
            </a:r>
            <a:r>
              <a:rPr spc="575"/>
              <a:t>r</a:t>
            </a:r>
            <a:r>
              <a:rPr spc="90"/>
              <a:t> </a:t>
            </a:r>
            <a:r>
              <a:rPr spc="180"/>
              <a:t>o</a:t>
            </a:r>
            <a:r>
              <a:rPr spc="95"/>
              <a:t> </a:t>
            </a:r>
            <a:r>
              <a:rPr spc="360"/>
              <a:t>c</a:t>
            </a:r>
            <a:r>
              <a:rPr spc="90"/>
              <a:t> </a:t>
            </a:r>
            <a:r>
              <a:t>e</a:t>
            </a:r>
            <a:r>
              <a:rPr spc="95"/>
              <a:t> </a:t>
            </a:r>
            <a:r>
              <a:rPr spc="200"/>
              <a:t>s</a:t>
            </a:r>
            <a:r>
              <a:rPr spc="90"/>
              <a:t> </a:t>
            </a:r>
            <a:r>
              <a:rPr spc="200"/>
              <a:t>s</a:t>
            </a:r>
            <a:r>
              <a:rPr spc="90"/>
              <a:t> </a:t>
            </a:r>
            <a:r>
              <a:rPr spc="0"/>
              <a:t>i</a:t>
            </a:r>
            <a:r>
              <a:rPr spc="95"/>
              <a:t> </a:t>
            </a:r>
            <a:r>
              <a:rPr spc="180"/>
              <a:t>n</a:t>
            </a:r>
            <a:r>
              <a:rPr spc="90"/>
              <a:t> </a:t>
            </a:r>
            <a:r>
              <a:rPr spc="85"/>
              <a:t>g</a:t>
            </a:r>
            <a:r>
              <a:rPr spc="0"/>
              <a:t>		</a:t>
            </a:r>
            <a:r>
              <a:rPr spc="165"/>
              <a:t>u</a:t>
            </a:r>
            <a:r>
              <a:rPr spc="85"/>
              <a:t> </a:t>
            </a:r>
            <a:r>
              <a:rPr spc="200"/>
              <a:t>s</a:t>
            </a:r>
            <a:r>
              <a:rPr spc="85"/>
              <a:t> </a:t>
            </a:r>
            <a:r>
              <a:rPr spc="0"/>
              <a:t>i</a:t>
            </a:r>
            <a:r>
              <a:rPr spc="85"/>
              <a:t> </a:t>
            </a:r>
            <a:r>
              <a:rPr spc="180"/>
              <a:t>n</a:t>
            </a:r>
            <a:r>
              <a:rPr spc="90"/>
              <a:t> </a:t>
            </a:r>
            <a:r>
              <a:rPr spc="85"/>
              <a:t>g</a:t>
            </a:r>
            <a:r>
              <a:rPr spc="0"/>
              <a:t>	</a:t>
            </a:r>
            <a:r>
              <a:rPr spc="90"/>
              <a:t>S</a:t>
            </a:r>
            <a:r>
              <a:rPr spc="114"/>
              <a:t> </a:t>
            </a:r>
            <a:r>
              <a:rPr spc="0"/>
              <a:t>Q</a:t>
            </a:r>
            <a:r>
              <a:rPr spc="114"/>
              <a:t> </a:t>
            </a:r>
            <a:r>
              <a:rPr spc="190"/>
              <a:t>L</a:t>
            </a:r>
          </a:p>
          <a:p>
            <a:pPr marR="5080" indent="179704" algn="ctr">
              <a:lnSpc>
                <a:spcPct val="136600"/>
              </a:lnSpc>
              <a:tabLst>
                <a:tab pos="1358900" algn="l"/>
                <a:tab pos="2032000" algn="l"/>
                <a:tab pos="3416300" algn="l"/>
                <a:tab pos="4991100" algn="l"/>
                <a:tab pos="5702300" algn="l"/>
              </a:tabLst>
              <a:defRPr spc="300" sz="2700">
                <a:solidFill>
                  <a:srgbClr val="132413"/>
                </a:solidFill>
                <a:latin typeface="Microsoft Sans Serif"/>
                <a:ea typeface="Microsoft Sans Serif"/>
                <a:cs typeface="Microsoft Sans Serif"/>
                <a:sym typeface="Microsoft Sans Serif"/>
              </a:defRPr>
            </a:pPr>
            <a:r>
              <a:t>a</a:t>
            </a:r>
            <a:r>
              <a:rPr spc="95"/>
              <a:t> </a:t>
            </a:r>
            <a:r>
              <a:rPr spc="180"/>
              <a:t>n</a:t>
            </a:r>
            <a:r>
              <a:rPr spc="95"/>
              <a:t> </a:t>
            </a:r>
            <a:r>
              <a:rPr spc="175"/>
              <a:t>d</a:t>
            </a:r>
            <a:r>
              <a:rPr spc="0"/>
              <a:t>	</a:t>
            </a:r>
            <a:r>
              <a:rPr spc="75"/>
              <a:t>D</a:t>
            </a:r>
            <a:r>
              <a:rPr spc="95"/>
              <a:t> </a:t>
            </a:r>
            <a:r>
              <a:t>a</a:t>
            </a:r>
            <a:r>
              <a:rPr spc="95"/>
              <a:t> </a:t>
            </a:r>
            <a:r>
              <a:rPr spc="120"/>
              <a:t>t</a:t>
            </a:r>
            <a:r>
              <a:rPr spc="95"/>
              <a:t> </a:t>
            </a:r>
            <a:r>
              <a:t>a</a:t>
            </a:r>
            <a:r>
              <a:rPr spc="95"/>
              <a:t> </a:t>
            </a:r>
            <a:r>
              <a:rPr spc="0"/>
              <a:t>F</a:t>
            </a:r>
            <a:r>
              <a:rPr spc="95"/>
              <a:t> </a:t>
            </a:r>
            <a:r>
              <a:rPr spc="575"/>
              <a:t>r</a:t>
            </a:r>
            <a:r>
              <a:rPr spc="95"/>
              <a:t> </a:t>
            </a:r>
            <a:r>
              <a:t>a</a:t>
            </a:r>
            <a:r>
              <a:rPr spc="95"/>
              <a:t> </a:t>
            </a:r>
            <a:r>
              <a:rPr spc="540"/>
              <a:t>m</a:t>
            </a:r>
            <a:r>
              <a:rPr spc="100"/>
              <a:t> </a:t>
            </a:r>
            <a:r>
              <a:rPr spc="225"/>
              <a:t>e</a:t>
            </a:r>
            <a:r>
              <a:rPr spc="95"/>
              <a:t> </a:t>
            </a:r>
            <a:r>
              <a:rPr spc="200"/>
              <a:t>s</a:t>
            </a:r>
            <a:r>
              <a:rPr spc="95"/>
              <a:t> </a:t>
            </a:r>
            <a:r>
              <a:rPr spc="-365"/>
              <a:t>,</a:t>
            </a:r>
            <a:r>
              <a:rPr spc="0"/>
              <a:t>	i</a:t>
            </a:r>
            <a:r>
              <a:rPr spc="85"/>
              <a:t> </a:t>
            </a:r>
            <a:r>
              <a:rPr spc="180"/>
              <a:t>n</a:t>
            </a:r>
            <a:r>
              <a:rPr spc="90"/>
              <a:t> </a:t>
            </a:r>
            <a:r>
              <a:rPr spc="120"/>
              <a:t>t</a:t>
            </a:r>
            <a:r>
              <a:rPr spc="85"/>
              <a:t> </a:t>
            </a:r>
            <a:r>
              <a:rPr spc="225"/>
              <a:t>e</a:t>
            </a:r>
            <a:r>
              <a:rPr spc="90"/>
              <a:t> </a:t>
            </a:r>
            <a:r>
              <a:rPr spc="135"/>
              <a:t>g</a:t>
            </a:r>
            <a:r>
              <a:rPr spc="85"/>
              <a:t> </a:t>
            </a:r>
            <a:r>
              <a:rPr spc="575"/>
              <a:t>r</a:t>
            </a:r>
            <a:r>
              <a:rPr spc="90"/>
              <a:t> </a:t>
            </a:r>
            <a:r>
              <a:t>a</a:t>
            </a:r>
            <a:r>
              <a:rPr spc="85"/>
              <a:t> </a:t>
            </a:r>
            <a:r>
              <a:rPr spc="120"/>
              <a:t>t</a:t>
            </a:r>
            <a:r>
              <a:rPr spc="90"/>
              <a:t> </a:t>
            </a:r>
            <a:r>
              <a:rPr spc="0"/>
              <a:t>i</a:t>
            </a:r>
            <a:r>
              <a:rPr spc="85"/>
              <a:t> </a:t>
            </a:r>
            <a:r>
              <a:rPr spc="180"/>
              <a:t>n</a:t>
            </a:r>
            <a:r>
              <a:rPr spc="90"/>
              <a:t> </a:t>
            </a:r>
            <a:r>
              <a:rPr spc="85"/>
              <a:t>g </a:t>
            </a:r>
            <a:r>
              <a:rPr spc="225"/>
              <a:t>e</a:t>
            </a:r>
            <a:r>
              <a:rPr spc="75"/>
              <a:t> </a:t>
            </a:r>
            <a:r>
              <a:t>a</a:t>
            </a:r>
            <a:r>
              <a:rPr spc="80"/>
              <a:t> </a:t>
            </a:r>
            <a:r>
              <a:rPr spc="200"/>
              <a:t>s</a:t>
            </a:r>
            <a:r>
              <a:rPr spc="80"/>
              <a:t> </a:t>
            </a:r>
            <a:r>
              <a:rPr spc="0"/>
              <a:t>i</a:t>
            </a:r>
            <a:r>
              <a:rPr spc="80"/>
              <a:t> </a:t>
            </a:r>
            <a:r>
              <a:rPr spc="0"/>
              <a:t>l</a:t>
            </a:r>
            <a:r>
              <a:rPr spc="80"/>
              <a:t> </a:t>
            </a:r>
            <a:r>
              <a:rPr spc="434"/>
              <a:t>y</a:t>
            </a:r>
            <a:r>
              <a:rPr spc="0"/>
              <a:t>	</a:t>
            </a:r>
            <a:r>
              <a:rPr spc="935"/>
              <a:t>w</a:t>
            </a:r>
            <a:r>
              <a:rPr spc="80"/>
              <a:t> </a:t>
            </a:r>
            <a:r>
              <a:rPr spc="0"/>
              <a:t>i</a:t>
            </a:r>
            <a:r>
              <a:rPr spc="85"/>
              <a:t> </a:t>
            </a:r>
            <a:r>
              <a:rPr spc="120"/>
              <a:t>t</a:t>
            </a:r>
            <a:r>
              <a:rPr spc="80"/>
              <a:t> </a:t>
            </a:r>
            <a:r>
              <a:rPr spc="114"/>
              <a:t>h</a:t>
            </a:r>
            <a:r>
              <a:rPr spc="0"/>
              <a:t>	</a:t>
            </a:r>
            <a:r>
              <a:rPr spc="494"/>
              <a:t>v</a:t>
            </a:r>
            <a:r>
              <a:rPr spc="85"/>
              <a:t> </a:t>
            </a:r>
            <a:r>
              <a:t>a</a:t>
            </a:r>
            <a:r>
              <a:rPr spc="90"/>
              <a:t> </a:t>
            </a:r>
            <a:r>
              <a:rPr spc="575"/>
              <a:t>r</a:t>
            </a:r>
            <a:r>
              <a:rPr spc="90"/>
              <a:t> </a:t>
            </a:r>
            <a:r>
              <a:rPr spc="0"/>
              <a:t>i</a:t>
            </a:r>
            <a:r>
              <a:rPr spc="90"/>
              <a:t> </a:t>
            </a:r>
            <a:r>
              <a:rPr spc="180"/>
              <a:t>o</a:t>
            </a:r>
            <a:r>
              <a:rPr spc="90"/>
              <a:t> </a:t>
            </a:r>
            <a:r>
              <a:rPr spc="165"/>
              <a:t>u</a:t>
            </a:r>
            <a:r>
              <a:rPr spc="90"/>
              <a:t> </a:t>
            </a:r>
            <a:r>
              <a:rPr spc="150"/>
              <a:t>s</a:t>
            </a:r>
            <a:r>
              <a:rPr spc="0"/>
              <a:t>	</a:t>
            </a:r>
            <a:r>
              <a:rPr spc="225"/>
              <a:t>d</a:t>
            </a:r>
            <a:r>
              <a:rPr spc="85"/>
              <a:t> </a:t>
            </a:r>
            <a:r>
              <a:t>a</a:t>
            </a:r>
            <a:r>
              <a:rPr spc="95"/>
              <a:t> </a:t>
            </a:r>
            <a:r>
              <a:rPr spc="120"/>
              <a:t>t</a:t>
            </a:r>
            <a:r>
              <a:rPr spc="95"/>
              <a:t> </a:t>
            </a:r>
            <a:r>
              <a:rPr spc="250"/>
              <a:t>a</a:t>
            </a:r>
          </a:p>
          <a:p>
            <a:pPr indent="167004" algn="ctr">
              <a:spcBef>
                <a:spcPts val="1100"/>
              </a:spcBef>
              <a:defRPr spc="200" sz="2700">
                <a:solidFill>
                  <a:srgbClr val="132413"/>
                </a:solidFill>
                <a:latin typeface="Microsoft Sans Serif"/>
                <a:ea typeface="Microsoft Sans Serif"/>
                <a:cs typeface="Microsoft Sans Serif"/>
                <a:sym typeface="Microsoft Sans Serif"/>
              </a:defRPr>
            </a:pPr>
            <a:r>
              <a:t>s</a:t>
            </a:r>
            <a:r>
              <a:rPr spc="95"/>
              <a:t> </a:t>
            </a:r>
            <a:r>
              <a:rPr spc="180"/>
              <a:t>o</a:t>
            </a:r>
            <a:r>
              <a:rPr spc="95"/>
              <a:t> </a:t>
            </a:r>
            <a:r>
              <a:rPr spc="165"/>
              <a:t>u</a:t>
            </a:r>
            <a:r>
              <a:rPr spc="95"/>
              <a:t> </a:t>
            </a:r>
            <a:r>
              <a:rPr spc="575"/>
              <a:t>r</a:t>
            </a:r>
            <a:r>
              <a:rPr spc="100"/>
              <a:t> </a:t>
            </a:r>
            <a:r>
              <a:rPr spc="360"/>
              <a:t>c</a:t>
            </a:r>
            <a:r>
              <a:rPr spc="95"/>
              <a:t> </a:t>
            </a:r>
            <a:r>
              <a:rPr spc="225"/>
              <a:t>e</a:t>
            </a:r>
            <a:r>
              <a:rPr spc="95"/>
              <a:t> </a:t>
            </a:r>
            <a:r>
              <a:t>s</a:t>
            </a:r>
            <a:r>
              <a:rPr spc="100"/>
              <a:t> </a:t>
            </a:r>
            <a:r>
              <a:rPr spc="-365"/>
              <a:t>.</a:t>
            </a:r>
          </a:p>
        </p:txBody>
      </p:sp>
      <p:pic>
        <p:nvPicPr>
          <p:cNvPr id="239" name="image4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077929" y="1442676"/>
            <a:ext cx="89392" cy="89392"/>
          </a:xfrm>
          <a:prstGeom prst="rect">
            <a:avLst/>
          </a:prstGeom>
          <a:ln w="12700">
            <a:miter lim="400000"/>
          </a:ln>
        </p:spPr>
      </p:pic>
      <p:pic>
        <p:nvPicPr>
          <p:cNvPr id="240" name="image5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077929" y="3641716"/>
            <a:ext cx="89392" cy="89392"/>
          </a:xfrm>
          <a:prstGeom prst="rect">
            <a:avLst/>
          </a:prstGeom>
          <a:ln w="12700">
            <a:miter lim="400000"/>
          </a:ln>
        </p:spPr>
      </p:pic>
      <p:pic>
        <p:nvPicPr>
          <p:cNvPr id="241" name="image4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077929" y="5107742"/>
            <a:ext cx="89392" cy="89392"/>
          </a:xfrm>
          <a:prstGeom prst="rect">
            <a:avLst/>
          </a:prstGeom>
          <a:ln w="12700">
            <a:miter lim="400000"/>
          </a:ln>
        </p:spPr>
      </p:pic>
      <p:pic>
        <p:nvPicPr>
          <p:cNvPr id="242" name="image4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077929" y="6573769"/>
            <a:ext cx="89392" cy="89392"/>
          </a:xfrm>
          <a:prstGeom prst="rect">
            <a:avLst/>
          </a:prstGeom>
          <a:ln w="12700">
            <a:miter lim="400000"/>
          </a:ln>
        </p:spPr>
      </p:pic>
      <p:pic>
        <p:nvPicPr>
          <p:cNvPr id="243" name="image4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077929" y="8039795"/>
            <a:ext cx="89392" cy="89392"/>
          </a:xfrm>
          <a:prstGeom prst="rect">
            <a:avLst/>
          </a:prstGeom>
          <a:ln w="12700">
            <a:miter lim="400000"/>
          </a:ln>
        </p:spPr>
      </p:pic>
      <p:sp>
        <p:nvSpPr>
          <p:cNvPr id="244" name="Shape 244"/>
          <p:cNvSpPr/>
          <p:nvPr>
            <p:ph type="body" sz="half" idx="1"/>
          </p:nvPr>
        </p:nvSpPr>
        <p:spPr>
          <a:xfrm>
            <a:off x="10334941" y="1977501"/>
            <a:ext cx="7361556" cy="7006592"/>
          </a:xfrm>
          <a:prstGeom prst="rect">
            <a:avLst/>
          </a:prstGeom>
        </p:spPr>
        <p:txBody>
          <a:bodyPr/>
          <a:lstStyle/>
          <a:p>
            <a:pPr algn="ctr">
              <a:spcBef>
                <a:spcPts val="100"/>
              </a:spcBef>
              <a:defRPr spc="100" sz="2500"/>
            </a:pPr>
            <a:r>
              <a:t>essential</a:t>
            </a:r>
            <a:r>
              <a:rPr spc="0"/>
              <a:t> </a:t>
            </a:r>
            <a:r>
              <a:t>functionalities </a:t>
            </a:r>
            <a:r>
              <a:rPr spc="200"/>
              <a:t>for</a:t>
            </a:r>
            <a:r>
              <a:t> </a:t>
            </a:r>
            <a:r>
              <a:rPr spc="200"/>
              <a:t>distributed</a:t>
            </a:r>
          </a:p>
          <a:p>
            <a:pPr algn="ctr">
              <a:spcBef>
                <a:spcPts val="2700"/>
              </a:spcBef>
              <a:defRPr spc="200" sz="2500"/>
            </a:pPr>
            <a:r>
              <a:t>computing.</a:t>
            </a:r>
          </a:p>
          <a:p>
            <a:pPr marR="524509" indent="532130" algn="ctr">
              <a:lnSpc>
                <a:spcPct val="192400"/>
              </a:lnSpc>
              <a:defRPr spc="200" sz="2500"/>
            </a:pPr>
            <a:r>
              <a:t>Supports</a:t>
            </a:r>
            <a:r>
              <a:rPr spc="100"/>
              <a:t> </a:t>
            </a:r>
            <a:r>
              <a:rPr spc="0"/>
              <a:t>Resilient</a:t>
            </a:r>
            <a:r>
              <a:rPr spc="100"/>
              <a:t> Distributed Datasets </a:t>
            </a:r>
            <a:r>
              <a:rPr spc="0"/>
              <a:t>(RDDs)</a:t>
            </a:r>
            <a:r>
              <a:rPr spc="100"/>
              <a:t> </a:t>
            </a:r>
            <a:r>
              <a:t>for</a:t>
            </a:r>
            <a:r>
              <a:rPr spc="100"/>
              <a:t> </a:t>
            </a:r>
            <a:r>
              <a:t>parallel</a:t>
            </a:r>
            <a:r>
              <a:rPr spc="100"/>
              <a:t> </a:t>
            </a:r>
            <a:r>
              <a:rPr spc="300"/>
              <a:t>data</a:t>
            </a:r>
            <a:r>
              <a:rPr spc="100"/>
              <a:t> </a:t>
            </a:r>
            <a:r>
              <a:t>processing.</a:t>
            </a:r>
          </a:p>
          <a:p>
            <a:pPr marR="408305" indent="415925" algn="ctr">
              <a:lnSpc>
                <a:spcPct val="192400"/>
              </a:lnSpc>
              <a:defRPr spc="200" sz="2500"/>
            </a:pPr>
            <a:r>
              <a:t>Ensures</a:t>
            </a:r>
            <a:r>
              <a:rPr spc="100"/>
              <a:t> </a:t>
            </a:r>
            <a:r>
              <a:t>fault</a:t>
            </a:r>
            <a:r>
              <a:rPr spc="100"/>
              <a:t> </a:t>
            </a:r>
            <a:r>
              <a:t>tolerance</a:t>
            </a:r>
            <a:r>
              <a:rPr spc="100"/>
              <a:t> through lineage tracking.</a:t>
            </a:r>
          </a:p>
          <a:p>
            <a:pPr marR="1031239" indent="1038860" algn="ctr">
              <a:lnSpc>
                <a:spcPct val="192400"/>
              </a:lnSpc>
              <a:defRPr spc="100" sz="2500"/>
            </a:pPr>
            <a:r>
              <a:t>Uses lazy evaluation to </a:t>
            </a:r>
            <a:r>
              <a:rPr spc="200"/>
              <a:t>optimize </a:t>
            </a:r>
            <a:r>
              <a:rPr spc="300"/>
              <a:t>performance.</a:t>
            </a:r>
          </a:p>
          <a:p>
            <a:pPr marR="5080" indent="12700" algn="ctr">
              <a:lnSpc>
                <a:spcPct val="192400"/>
              </a:lnSpc>
              <a:defRPr spc="100" sz="2500"/>
            </a:pPr>
            <a:r>
              <a:t>Enables </a:t>
            </a:r>
            <a:r>
              <a:rPr spc="200"/>
              <a:t>parallel</a:t>
            </a:r>
            <a:r>
              <a:t> </a:t>
            </a:r>
            <a:r>
              <a:rPr spc="200"/>
              <a:t>computing</a:t>
            </a:r>
            <a:r>
              <a:t> </a:t>
            </a:r>
            <a:r>
              <a:rPr spc="200"/>
              <a:t>across</a:t>
            </a:r>
            <a:r>
              <a:t> </a:t>
            </a:r>
            <a:r>
              <a:rPr spc="200"/>
              <a:t>a</a:t>
            </a:r>
            <a:r>
              <a:t> </a:t>
            </a:r>
            <a:r>
              <a:rPr spc="200"/>
              <a:t>cluster for</a:t>
            </a:r>
            <a:r>
              <a:t> high-</a:t>
            </a:r>
            <a:r>
              <a:rPr spc="200"/>
              <a:t>speed</a:t>
            </a:r>
            <a:r>
              <a:t> </a:t>
            </a:r>
            <a:r>
              <a:rPr spc="200"/>
              <a:t>data</a:t>
            </a:r>
            <a:r>
              <a:t> processing.</a:t>
            </a:r>
          </a:p>
        </p:txBody>
      </p:sp>
      <p:sp>
        <p:nvSpPr>
          <p:cNvPr id="245" name="Shape 245"/>
          <p:cNvSpPr/>
          <p:nvPr/>
        </p:nvSpPr>
        <p:spPr>
          <a:xfrm>
            <a:off x="10329316" y="317435"/>
            <a:ext cx="6871335" cy="1244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pc="509" sz="4300">
                <a:solidFill>
                  <a:srgbClr val="132413"/>
                </a:solidFill>
                <a:latin typeface="Microsoft Sans Serif"/>
                <a:ea typeface="Microsoft Sans Serif"/>
                <a:cs typeface="Microsoft Sans Serif"/>
                <a:sym typeface="Microsoft Sans Serif"/>
              </a:defRPr>
            </a:pPr>
            <a:r>
              <a:t>Spark</a:t>
            </a:r>
            <a:r>
              <a:rPr spc="154"/>
              <a:t> </a:t>
            </a:r>
            <a:r>
              <a:rPr spc="515"/>
              <a:t>core</a:t>
            </a:r>
            <a:r>
              <a:rPr spc="160"/>
              <a:t> </a:t>
            </a:r>
            <a:r>
              <a:rPr spc="590"/>
              <a:t>overview</a:t>
            </a:r>
          </a:p>
          <a:p>
            <a:pPr indent="513715">
              <a:spcBef>
                <a:spcPts val="2100"/>
              </a:spcBef>
              <a:defRPr spc="135" sz="2500">
                <a:solidFill>
                  <a:srgbClr val="132413"/>
                </a:solidFill>
                <a:latin typeface="Microsoft Sans Serif"/>
                <a:ea typeface="Microsoft Sans Serif"/>
                <a:cs typeface="Microsoft Sans Serif"/>
                <a:sym typeface="Microsoft Sans Serif"/>
              </a:defRPr>
            </a:pPr>
            <a:r>
              <a:t>Foundation</a:t>
            </a:r>
            <a:r>
              <a:rPr spc="110"/>
              <a:t> </a:t>
            </a:r>
            <a:r>
              <a:rPr spc="145"/>
              <a:t>of</a:t>
            </a:r>
            <a:r>
              <a:rPr spc="114"/>
              <a:t> </a:t>
            </a:r>
            <a:r>
              <a:rPr spc="254"/>
              <a:t>Apache</a:t>
            </a:r>
            <a:r>
              <a:rPr spc="110"/>
              <a:t> </a:t>
            </a:r>
            <a:r>
              <a:rPr spc="204"/>
              <a:t>Spark,</a:t>
            </a:r>
            <a:r>
              <a:rPr spc="114"/>
              <a:t> </a:t>
            </a:r>
            <a:r>
              <a:rPr spc="185"/>
              <a:t>providing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/>
          <p:nvPr>
            <p:ph type="title"/>
          </p:nvPr>
        </p:nvSpPr>
        <p:spPr>
          <a:xfrm>
            <a:off x="358584" y="8637"/>
            <a:ext cx="17570830" cy="2368551"/>
          </a:xfrm>
          <a:prstGeom prst="rect">
            <a:avLst/>
          </a:prstGeom>
        </p:spPr>
        <p:txBody>
          <a:bodyPr/>
          <a:lstStyle/>
          <a:p>
            <a:pPr indent="11429">
              <a:spcBef>
                <a:spcPts val="100"/>
              </a:spcBef>
              <a:defRPr spc="800" sz="7700"/>
            </a:pPr>
            <a:r>
              <a:t>Key</a:t>
            </a:r>
            <a:r>
              <a:rPr spc="200"/>
              <a:t> </a:t>
            </a:r>
            <a:r>
              <a:rPr spc="500"/>
              <a:t>Components</a:t>
            </a:r>
            <a:r>
              <a:rPr spc="200"/>
              <a:t> </a:t>
            </a:r>
            <a:r>
              <a:rPr spc="400"/>
              <a:t>of</a:t>
            </a:r>
            <a:r>
              <a:rPr spc="200"/>
              <a:t> </a:t>
            </a:r>
            <a:r>
              <a:rPr spc="900"/>
              <a:t>Spark</a:t>
            </a:r>
            <a:r>
              <a:rPr spc="200"/>
              <a:t> </a:t>
            </a:r>
            <a:r>
              <a:rPr spc="700"/>
              <a:t>Core</a:t>
            </a:r>
          </a:p>
        </p:txBody>
      </p:sp>
      <p:grpSp>
        <p:nvGrpSpPr>
          <p:cNvPr id="256" name="Group 256"/>
          <p:cNvGrpSpPr/>
          <p:nvPr/>
        </p:nvGrpSpPr>
        <p:grpSpPr>
          <a:xfrm>
            <a:off x="9146770" y="4156237"/>
            <a:ext cx="9149606" cy="6130762"/>
            <a:chOff x="0" y="0"/>
            <a:chExt cx="9149604" cy="6130761"/>
          </a:xfrm>
        </p:grpSpPr>
        <p:sp>
          <p:nvSpPr>
            <p:cNvPr id="248" name="Shape 248"/>
            <p:cNvSpPr/>
            <p:nvPr/>
          </p:nvSpPr>
          <p:spPr>
            <a:xfrm>
              <a:off x="0" y="1027405"/>
              <a:ext cx="9141229" cy="51033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111" y="21600"/>
                  </a:lnTo>
                  <a:lnTo>
                    <a:pt x="77" y="21310"/>
                  </a:lnTo>
                  <a:lnTo>
                    <a:pt x="49" y="21027"/>
                  </a:lnTo>
                  <a:lnTo>
                    <a:pt x="29" y="20754"/>
                  </a:lnTo>
                  <a:lnTo>
                    <a:pt x="15" y="20492"/>
                  </a:lnTo>
                  <a:lnTo>
                    <a:pt x="5" y="20225"/>
                  </a:lnTo>
                  <a:lnTo>
                    <a:pt x="1" y="19966"/>
                  </a:lnTo>
                  <a:lnTo>
                    <a:pt x="0" y="19715"/>
                  </a:lnTo>
                  <a:lnTo>
                    <a:pt x="4" y="19471"/>
                  </a:lnTo>
                  <a:lnTo>
                    <a:pt x="11" y="19235"/>
                  </a:lnTo>
                  <a:lnTo>
                    <a:pt x="22" y="19005"/>
                  </a:lnTo>
                  <a:lnTo>
                    <a:pt x="37" y="18782"/>
                  </a:lnTo>
                  <a:lnTo>
                    <a:pt x="56" y="18565"/>
                  </a:lnTo>
                  <a:lnTo>
                    <a:pt x="77" y="18354"/>
                  </a:lnTo>
                  <a:lnTo>
                    <a:pt x="103" y="18150"/>
                  </a:lnTo>
                  <a:lnTo>
                    <a:pt x="131" y="17950"/>
                  </a:lnTo>
                  <a:lnTo>
                    <a:pt x="162" y="17756"/>
                  </a:lnTo>
                  <a:lnTo>
                    <a:pt x="196" y="17568"/>
                  </a:lnTo>
                  <a:lnTo>
                    <a:pt x="233" y="17384"/>
                  </a:lnTo>
                  <a:lnTo>
                    <a:pt x="272" y="17205"/>
                  </a:lnTo>
                  <a:lnTo>
                    <a:pt x="314" y="17030"/>
                  </a:lnTo>
                  <a:lnTo>
                    <a:pt x="357" y="16859"/>
                  </a:lnTo>
                  <a:lnTo>
                    <a:pt x="404" y="16692"/>
                  </a:lnTo>
                  <a:lnTo>
                    <a:pt x="452" y="16528"/>
                  </a:lnTo>
                  <a:lnTo>
                    <a:pt x="501" y="16368"/>
                  </a:lnTo>
                  <a:lnTo>
                    <a:pt x="553" y="16211"/>
                  </a:lnTo>
                  <a:lnTo>
                    <a:pt x="606" y="16057"/>
                  </a:lnTo>
                  <a:lnTo>
                    <a:pt x="661" y="15905"/>
                  </a:lnTo>
                  <a:lnTo>
                    <a:pt x="717" y="15756"/>
                  </a:lnTo>
                  <a:lnTo>
                    <a:pt x="774" y="15608"/>
                  </a:lnTo>
                  <a:lnTo>
                    <a:pt x="832" y="15463"/>
                  </a:lnTo>
                  <a:lnTo>
                    <a:pt x="891" y="15319"/>
                  </a:lnTo>
                  <a:lnTo>
                    <a:pt x="1011" y="15034"/>
                  </a:lnTo>
                  <a:lnTo>
                    <a:pt x="1437" y="14051"/>
                  </a:lnTo>
                  <a:lnTo>
                    <a:pt x="1497" y="13909"/>
                  </a:lnTo>
                  <a:lnTo>
                    <a:pt x="1556" y="13765"/>
                  </a:lnTo>
                  <a:lnTo>
                    <a:pt x="1614" y="13620"/>
                  </a:lnTo>
                  <a:lnTo>
                    <a:pt x="1672" y="13473"/>
                  </a:lnTo>
                  <a:lnTo>
                    <a:pt x="1728" y="13324"/>
                  </a:lnTo>
                  <a:lnTo>
                    <a:pt x="1783" y="13173"/>
                  </a:lnTo>
                  <a:lnTo>
                    <a:pt x="1837" y="13019"/>
                  </a:lnTo>
                  <a:lnTo>
                    <a:pt x="1889" y="12863"/>
                  </a:lnTo>
                  <a:lnTo>
                    <a:pt x="1940" y="12704"/>
                  </a:lnTo>
                  <a:lnTo>
                    <a:pt x="1989" y="12541"/>
                  </a:lnTo>
                  <a:lnTo>
                    <a:pt x="2036" y="12375"/>
                  </a:lnTo>
                  <a:lnTo>
                    <a:pt x="2115" y="12075"/>
                  </a:lnTo>
                  <a:lnTo>
                    <a:pt x="2134" y="12006"/>
                  </a:lnTo>
                  <a:lnTo>
                    <a:pt x="2175" y="11862"/>
                  </a:lnTo>
                  <a:lnTo>
                    <a:pt x="2247" y="11629"/>
                  </a:lnTo>
                  <a:lnTo>
                    <a:pt x="2300" y="11462"/>
                  </a:lnTo>
                  <a:lnTo>
                    <a:pt x="2359" y="11288"/>
                  </a:lnTo>
                  <a:lnTo>
                    <a:pt x="2422" y="11105"/>
                  </a:lnTo>
                  <a:lnTo>
                    <a:pt x="2490" y="10916"/>
                  </a:lnTo>
                  <a:lnTo>
                    <a:pt x="2563" y="10719"/>
                  </a:lnTo>
                  <a:lnTo>
                    <a:pt x="2641" y="10515"/>
                  </a:lnTo>
                  <a:lnTo>
                    <a:pt x="2723" y="10306"/>
                  </a:lnTo>
                  <a:lnTo>
                    <a:pt x="2810" y="10090"/>
                  </a:lnTo>
                  <a:lnTo>
                    <a:pt x="2902" y="9869"/>
                  </a:lnTo>
                  <a:lnTo>
                    <a:pt x="2998" y="9643"/>
                  </a:lnTo>
                  <a:lnTo>
                    <a:pt x="3100" y="9412"/>
                  </a:lnTo>
                  <a:lnTo>
                    <a:pt x="3206" y="9176"/>
                  </a:lnTo>
                  <a:lnTo>
                    <a:pt x="3316" y="8936"/>
                  </a:lnTo>
                  <a:lnTo>
                    <a:pt x="3431" y="8693"/>
                  </a:lnTo>
                  <a:lnTo>
                    <a:pt x="3551" y="8447"/>
                  </a:lnTo>
                  <a:lnTo>
                    <a:pt x="3676" y="8197"/>
                  </a:lnTo>
                  <a:lnTo>
                    <a:pt x="3805" y="7945"/>
                  </a:lnTo>
                  <a:lnTo>
                    <a:pt x="3938" y="7691"/>
                  </a:lnTo>
                  <a:lnTo>
                    <a:pt x="4076" y="7435"/>
                  </a:lnTo>
                  <a:lnTo>
                    <a:pt x="4219" y="7177"/>
                  </a:lnTo>
                  <a:lnTo>
                    <a:pt x="4366" y="6919"/>
                  </a:lnTo>
                  <a:lnTo>
                    <a:pt x="4518" y="6660"/>
                  </a:lnTo>
                  <a:lnTo>
                    <a:pt x="4675" y="6400"/>
                  </a:lnTo>
                  <a:lnTo>
                    <a:pt x="4836" y="6141"/>
                  </a:lnTo>
                  <a:lnTo>
                    <a:pt x="4918" y="6011"/>
                  </a:lnTo>
                  <a:lnTo>
                    <a:pt x="5001" y="5882"/>
                  </a:lnTo>
                  <a:lnTo>
                    <a:pt x="5085" y="5753"/>
                  </a:lnTo>
                  <a:lnTo>
                    <a:pt x="5171" y="5624"/>
                  </a:lnTo>
                  <a:lnTo>
                    <a:pt x="5257" y="5495"/>
                  </a:lnTo>
                  <a:lnTo>
                    <a:pt x="5345" y="5367"/>
                  </a:lnTo>
                  <a:lnTo>
                    <a:pt x="5434" y="5239"/>
                  </a:lnTo>
                  <a:lnTo>
                    <a:pt x="5524" y="5111"/>
                  </a:lnTo>
                  <a:lnTo>
                    <a:pt x="5615" y="4984"/>
                  </a:lnTo>
                  <a:lnTo>
                    <a:pt x="5707" y="4858"/>
                  </a:lnTo>
                  <a:lnTo>
                    <a:pt x="5800" y="4732"/>
                  </a:lnTo>
                  <a:lnTo>
                    <a:pt x="5895" y="4607"/>
                  </a:lnTo>
                  <a:lnTo>
                    <a:pt x="5990" y="4482"/>
                  </a:lnTo>
                  <a:lnTo>
                    <a:pt x="6087" y="4358"/>
                  </a:lnTo>
                  <a:lnTo>
                    <a:pt x="6184" y="4235"/>
                  </a:lnTo>
                  <a:lnTo>
                    <a:pt x="6283" y="4113"/>
                  </a:lnTo>
                  <a:lnTo>
                    <a:pt x="6383" y="3991"/>
                  </a:lnTo>
                  <a:lnTo>
                    <a:pt x="6484" y="3871"/>
                  </a:lnTo>
                  <a:lnTo>
                    <a:pt x="6586" y="3751"/>
                  </a:lnTo>
                  <a:lnTo>
                    <a:pt x="6689" y="3632"/>
                  </a:lnTo>
                  <a:lnTo>
                    <a:pt x="6793" y="3515"/>
                  </a:lnTo>
                  <a:lnTo>
                    <a:pt x="6898" y="3398"/>
                  </a:lnTo>
                  <a:lnTo>
                    <a:pt x="7005" y="3283"/>
                  </a:lnTo>
                  <a:lnTo>
                    <a:pt x="7112" y="3169"/>
                  </a:lnTo>
                  <a:lnTo>
                    <a:pt x="7221" y="3056"/>
                  </a:lnTo>
                  <a:lnTo>
                    <a:pt x="7330" y="2944"/>
                  </a:lnTo>
                  <a:lnTo>
                    <a:pt x="7441" y="2834"/>
                  </a:lnTo>
                  <a:lnTo>
                    <a:pt x="7553" y="2725"/>
                  </a:lnTo>
                  <a:lnTo>
                    <a:pt x="7666" y="2618"/>
                  </a:lnTo>
                  <a:lnTo>
                    <a:pt x="7780" y="2512"/>
                  </a:lnTo>
                  <a:lnTo>
                    <a:pt x="7895" y="2407"/>
                  </a:lnTo>
                  <a:lnTo>
                    <a:pt x="8011" y="2304"/>
                  </a:lnTo>
                  <a:lnTo>
                    <a:pt x="8128" y="2203"/>
                  </a:lnTo>
                  <a:lnTo>
                    <a:pt x="8246" y="2103"/>
                  </a:lnTo>
                  <a:lnTo>
                    <a:pt x="8365" y="2005"/>
                  </a:lnTo>
                  <a:lnTo>
                    <a:pt x="8486" y="1909"/>
                  </a:lnTo>
                  <a:lnTo>
                    <a:pt x="8607" y="1814"/>
                  </a:lnTo>
                  <a:lnTo>
                    <a:pt x="8729" y="1722"/>
                  </a:lnTo>
                  <a:lnTo>
                    <a:pt x="8853" y="1631"/>
                  </a:lnTo>
                  <a:lnTo>
                    <a:pt x="8977" y="1542"/>
                  </a:lnTo>
                  <a:lnTo>
                    <a:pt x="9103" y="1455"/>
                  </a:lnTo>
                  <a:lnTo>
                    <a:pt x="9230" y="1370"/>
                  </a:lnTo>
                  <a:lnTo>
                    <a:pt x="9357" y="1288"/>
                  </a:lnTo>
                  <a:lnTo>
                    <a:pt x="9486" y="1207"/>
                  </a:lnTo>
                  <a:lnTo>
                    <a:pt x="9616" y="1129"/>
                  </a:lnTo>
                  <a:lnTo>
                    <a:pt x="9747" y="1052"/>
                  </a:lnTo>
                  <a:lnTo>
                    <a:pt x="9878" y="978"/>
                  </a:lnTo>
                  <a:lnTo>
                    <a:pt x="10011" y="907"/>
                  </a:lnTo>
                  <a:lnTo>
                    <a:pt x="10145" y="837"/>
                  </a:lnTo>
                  <a:lnTo>
                    <a:pt x="10280" y="770"/>
                  </a:lnTo>
                  <a:lnTo>
                    <a:pt x="10416" y="706"/>
                  </a:lnTo>
                  <a:lnTo>
                    <a:pt x="10553" y="644"/>
                  </a:lnTo>
                  <a:lnTo>
                    <a:pt x="10691" y="585"/>
                  </a:lnTo>
                  <a:lnTo>
                    <a:pt x="10830" y="528"/>
                  </a:lnTo>
                  <a:lnTo>
                    <a:pt x="10971" y="473"/>
                  </a:lnTo>
                  <a:lnTo>
                    <a:pt x="11112" y="422"/>
                  </a:lnTo>
                  <a:lnTo>
                    <a:pt x="11254" y="373"/>
                  </a:lnTo>
                  <a:lnTo>
                    <a:pt x="11397" y="327"/>
                  </a:lnTo>
                  <a:lnTo>
                    <a:pt x="11541" y="284"/>
                  </a:lnTo>
                  <a:lnTo>
                    <a:pt x="11686" y="243"/>
                  </a:lnTo>
                  <a:lnTo>
                    <a:pt x="11833" y="206"/>
                  </a:lnTo>
                  <a:lnTo>
                    <a:pt x="11980" y="172"/>
                  </a:lnTo>
                  <a:lnTo>
                    <a:pt x="12128" y="140"/>
                  </a:lnTo>
                  <a:lnTo>
                    <a:pt x="12278" y="112"/>
                  </a:lnTo>
                  <a:lnTo>
                    <a:pt x="12428" y="86"/>
                  </a:lnTo>
                  <a:lnTo>
                    <a:pt x="12579" y="64"/>
                  </a:lnTo>
                  <a:lnTo>
                    <a:pt x="12731" y="45"/>
                  </a:lnTo>
                  <a:lnTo>
                    <a:pt x="12885" y="30"/>
                  </a:lnTo>
                  <a:lnTo>
                    <a:pt x="13039" y="17"/>
                  </a:lnTo>
                  <a:lnTo>
                    <a:pt x="13194" y="8"/>
                  </a:lnTo>
                  <a:lnTo>
                    <a:pt x="13351" y="2"/>
                  </a:lnTo>
                  <a:lnTo>
                    <a:pt x="13508" y="0"/>
                  </a:lnTo>
                  <a:lnTo>
                    <a:pt x="13666" y="1"/>
                  </a:lnTo>
                  <a:lnTo>
                    <a:pt x="13826" y="6"/>
                  </a:lnTo>
                  <a:lnTo>
                    <a:pt x="13986" y="14"/>
                  </a:lnTo>
                  <a:lnTo>
                    <a:pt x="14147" y="26"/>
                  </a:lnTo>
                  <a:lnTo>
                    <a:pt x="14322" y="41"/>
                  </a:lnTo>
                  <a:lnTo>
                    <a:pt x="14494" y="57"/>
                  </a:lnTo>
                  <a:lnTo>
                    <a:pt x="14666" y="74"/>
                  </a:lnTo>
                  <a:lnTo>
                    <a:pt x="14836" y="91"/>
                  </a:lnTo>
                  <a:lnTo>
                    <a:pt x="15004" y="109"/>
                  </a:lnTo>
                  <a:lnTo>
                    <a:pt x="15171" y="128"/>
                  </a:lnTo>
                  <a:lnTo>
                    <a:pt x="15337" y="147"/>
                  </a:lnTo>
                  <a:lnTo>
                    <a:pt x="15501" y="167"/>
                  </a:lnTo>
                  <a:lnTo>
                    <a:pt x="15663" y="188"/>
                  </a:lnTo>
                  <a:lnTo>
                    <a:pt x="15825" y="210"/>
                  </a:lnTo>
                  <a:lnTo>
                    <a:pt x="15984" y="232"/>
                  </a:lnTo>
                  <a:lnTo>
                    <a:pt x="16143" y="255"/>
                  </a:lnTo>
                  <a:lnTo>
                    <a:pt x="16300" y="279"/>
                  </a:lnTo>
                  <a:lnTo>
                    <a:pt x="16455" y="304"/>
                  </a:lnTo>
                  <a:lnTo>
                    <a:pt x="16609" y="330"/>
                  </a:lnTo>
                  <a:lnTo>
                    <a:pt x="16762" y="356"/>
                  </a:lnTo>
                  <a:lnTo>
                    <a:pt x="16913" y="384"/>
                  </a:lnTo>
                  <a:lnTo>
                    <a:pt x="17062" y="412"/>
                  </a:lnTo>
                  <a:lnTo>
                    <a:pt x="17211" y="441"/>
                  </a:lnTo>
                  <a:lnTo>
                    <a:pt x="17358" y="471"/>
                  </a:lnTo>
                  <a:lnTo>
                    <a:pt x="17503" y="501"/>
                  </a:lnTo>
                  <a:lnTo>
                    <a:pt x="17647" y="533"/>
                  </a:lnTo>
                  <a:lnTo>
                    <a:pt x="17789" y="565"/>
                  </a:lnTo>
                  <a:lnTo>
                    <a:pt x="17931" y="599"/>
                  </a:lnTo>
                  <a:lnTo>
                    <a:pt x="18070" y="633"/>
                  </a:lnTo>
                  <a:lnTo>
                    <a:pt x="18208" y="668"/>
                  </a:lnTo>
                  <a:lnTo>
                    <a:pt x="18345" y="704"/>
                  </a:lnTo>
                  <a:lnTo>
                    <a:pt x="18481" y="741"/>
                  </a:lnTo>
                  <a:lnTo>
                    <a:pt x="18615" y="779"/>
                  </a:lnTo>
                  <a:lnTo>
                    <a:pt x="18747" y="818"/>
                  </a:lnTo>
                  <a:lnTo>
                    <a:pt x="18879" y="858"/>
                  </a:lnTo>
                  <a:lnTo>
                    <a:pt x="19008" y="899"/>
                  </a:lnTo>
                  <a:lnTo>
                    <a:pt x="19137" y="941"/>
                  </a:lnTo>
                  <a:lnTo>
                    <a:pt x="19264" y="984"/>
                  </a:lnTo>
                  <a:lnTo>
                    <a:pt x="19389" y="1028"/>
                  </a:lnTo>
                  <a:lnTo>
                    <a:pt x="19513" y="1073"/>
                  </a:lnTo>
                  <a:lnTo>
                    <a:pt x="19636" y="1119"/>
                  </a:lnTo>
                  <a:lnTo>
                    <a:pt x="19757" y="1166"/>
                  </a:lnTo>
                  <a:lnTo>
                    <a:pt x="19877" y="1213"/>
                  </a:lnTo>
                  <a:lnTo>
                    <a:pt x="19996" y="1263"/>
                  </a:lnTo>
                  <a:lnTo>
                    <a:pt x="20113" y="1313"/>
                  </a:lnTo>
                  <a:lnTo>
                    <a:pt x="20229" y="1364"/>
                  </a:lnTo>
                  <a:lnTo>
                    <a:pt x="20343" y="1416"/>
                  </a:lnTo>
                  <a:lnTo>
                    <a:pt x="20456" y="1469"/>
                  </a:lnTo>
                  <a:lnTo>
                    <a:pt x="20568" y="1524"/>
                  </a:lnTo>
                  <a:lnTo>
                    <a:pt x="20678" y="1579"/>
                  </a:lnTo>
                  <a:lnTo>
                    <a:pt x="20787" y="1636"/>
                  </a:lnTo>
                  <a:lnTo>
                    <a:pt x="20894" y="1694"/>
                  </a:lnTo>
                  <a:lnTo>
                    <a:pt x="21000" y="1753"/>
                  </a:lnTo>
                  <a:lnTo>
                    <a:pt x="21105" y="1813"/>
                  </a:lnTo>
                  <a:lnTo>
                    <a:pt x="21208" y="1874"/>
                  </a:lnTo>
                  <a:lnTo>
                    <a:pt x="21310" y="1937"/>
                  </a:lnTo>
                  <a:lnTo>
                    <a:pt x="21411" y="2000"/>
                  </a:lnTo>
                  <a:lnTo>
                    <a:pt x="21510" y="2065"/>
                  </a:lnTo>
                  <a:lnTo>
                    <a:pt x="21600" y="212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4E664E">
                <a:alpha val="21998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255" name="Group 255"/>
            <p:cNvGrpSpPr/>
            <p:nvPr/>
          </p:nvGrpSpPr>
          <p:grpSpPr>
            <a:xfrm>
              <a:off x="3501961" y="0"/>
              <a:ext cx="5647644" cy="5664912"/>
              <a:chOff x="0" y="0"/>
              <a:chExt cx="5647643" cy="5664911"/>
            </a:xfrm>
          </p:grpSpPr>
          <p:sp>
            <p:nvSpPr>
              <p:cNvPr id="249" name="Shape 249"/>
              <p:cNvSpPr/>
              <p:nvPr/>
            </p:nvSpPr>
            <p:spPr>
              <a:xfrm>
                <a:off x="5634943" y="2938007"/>
                <a:ext cx="12701" cy="268184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4943" y="0"/>
                    </a:moveTo>
                    <a:lnTo>
                      <a:pt x="21600" y="21600"/>
                    </a:lnTo>
                    <a:lnTo>
                      <a:pt x="0" y="21576"/>
                    </a:lnTo>
                    <a:lnTo>
                      <a:pt x="14943" y="0"/>
                    </a:lnTo>
                    <a:close/>
                  </a:path>
                </a:pathLst>
              </a:custGeom>
              <a:solidFill>
                <a:srgbClr val="4E664E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50" name="Shape 250"/>
              <p:cNvSpPr/>
              <p:nvPr/>
            </p:nvSpPr>
            <p:spPr>
              <a:xfrm>
                <a:off x="16379" y="1445123"/>
                <a:ext cx="5622938" cy="421978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1039"/>
                    </a:moveTo>
                    <a:lnTo>
                      <a:pt x="69" y="0"/>
                    </a:lnTo>
                    <a:lnTo>
                      <a:pt x="101" y="257"/>
                    </a:lnTo>
                    <a:lnTo>
                      <a:pt x="84" y="509"/>
                    </a:lnTo>
                    <a:lnTo>
                      <a:pt x="244" y="1789"/>
                    </a:lnTo>
                    <a:lnTo>
                      <a:pt x="325" y="2047"/>
                    </a:lnTo>
                    <a:lnTo>
                      <a:pt x="357" y="2297"/>
                    </a:lnTo>
                    <a:lnTo>
                      <a:pt x="438" y="2550"/>
                    </a:lnTo>
                    <a:lnTo>
                      <a:pt x="471" y="2794"/>
                    </a:lnTo>
                    <a:lnTo>
                      <a:pt x="552" y="3042"/>
                    </a:lnTo>
                    <a:lnTo>
                      <a:pt x="585" y="3281"/>
                    </a:lnTo>
                    <a:lnTo>
                      <a:pt x="749" y="3764"/>
                    </a:lnTo>
                    <a:lnTo>
                      <a:pt x="782" y="3996"/>
                    </a:lnTo>
                    <a:lnTo>
                      <a:pt x="947" y="4463"/>
                    </a:lnTo>
                    <a:lnTo>
                      <a:pt x="1113" y="4920"/>
                    </a:lnTo>
                    <a:lnTo>
                      <a:pt x="1279" y="5366"/>
                    </a:lnTo>
                    <a:lnTo>
                      <a:pt x="1446" y="5802"/>
                    </a:lnTo>
                    <a:lnTo>
                      <a:pt x="1613" y="6228"/>
                    </a:lnTo>
                    <a:lnTo>
                      <a:pt x="1746" y="6442"/>
                    </a:lnTo>
                    <a:lnTo>
                      <a:pt x="1914" y="6852"/>
                    </a:lnTo>
                    <a:lnTo>
                      <a:pt x="2048" y="7059"/>
                    </a:lnTo>
                    <a:lnTo>
                      <a:pt x="2132" y="7257"/>
                    </a:lnTo>
                    <a:lnTo>
                      <a:pt x="2266" y="7459"/>
                    </a:lnTo>
                    <a:lnTo>
                      <a:pt x="2351" y="7652"/>
                    </a:lnTo>
                    <a:lnTo>
                      <a:pt x="2485" y="7848"/>
                    </a:lnTo>
                    <a:lnTo>
                      <a:pt x="2619" y="8042"/>
                    </a:lnTo>
                    <a:lnTo>
                      <a:pt x="2704" y="8227"/>
                    </a:lnTo>
                    <a:lnTo>
                      <a:pt x="2839" y="8415"/>
                    </a:lnTo>
                    <a:lnTo>
                      <a:pt x="2973" y="8601"/>
                    </a:lnTo>
                    <a:lnTo>
                      <a:pt x="3108" y="8784"/>
                    </a:lnTo>
                    <a:lnTo>
                      <a:pt x="3194" y="8958"/>
                    </a:lnTo>
                    <a:lnTo>
                      <a:pt x="3329" y="9136"/>
                    </a:lnTo>
                    <a:lnTo>
                      <a:pt x="3465" y="9311"/>
                    </a:lnTo>
                    <a:lnTo>
                      <a:pt x="3600" y="9483"/>
                    </a:lnTo>
                    <a:lnTo>
                      <a:pt x="3736" y="9653"/>
                    </a:lnTo>
                    <a:lnTo>
                      <a:pt x="3920" y="9825"/>
                    </a:lnTo>
                    <a:lnTo>
                      <a:pt x="4056" y="9990"/>
                    </a:lnTo>
                    <a:lnTo>
                      <a:pt x="4192" y="10151"/>
                    </a:lnTo>
                    <a:lnTo>
                      <a:pt x="4329" y="10310"/>
                    </a:lnTo>
                    <a:lnTo>
                      <a:pt x="4514" y="10472"/>
                    </a:lnTo>
                    <a:lnTo>
                      <a:pt x="4650" y="10625"/>
                    </a:lnTo>
                    <a:lnTo>
                      <a:pt x="4787" y="10776"/>
                    </a:lnTo>
                    <a:lnTo>
                      <a:pt x="4973" y="10929"/>
                    </a:lnTo>
                    <a:lnTo>
                      <a:pt x="5110" y="11075"/>
                    </a:lnTo>
                    <a:lnTo>
                      <a:pt x="5296" y="11223"/>
                    </a:lnTo>
                    <a:lnTo>
                      <a:pt x="5434" y="11363"/>
                    </a:lnTo>
                    <a:lnTo>
                      <a:pt x="5620" y="11506"/>
                    </a:lnTo>
                    <a:lnTo>
                      <a:pt x="5807" y="11646"/>
                    </a:lnTo>
                    <a:lnTo>
                      <a:pt x="5945" y="11777"/>
                    </a:lnTo>
                    <a:lnTo>
                      <a:pt x="6132" y="11909"/>
                    </a:lnTo>
                    <a:lnTo>
                      <a:pt x="6320" y="12037"/>
                    </a:lnTo>
                    <a:lnTo>
                      <a:pt x="6507" y="12161"/>
                    </a:lnTo>
                    <a:lnTo>
                      <a:pt x="6647" y="12274"/>
                    </a:lnTo>
                    <a:lnTo>
                      <a:pt x="6835" y="12390"/>
                    </a:lnTo>
                    <a:lnTo>
                      <a:pt x="7023" y="12502"/>
                    </a:lnTo>
                    <a:lnTo>
                      <a:pt x="7212" y="12610"/>
                    </a:lnTo>
                    <a:lnTo>
                      <a:pt x="7401" y="12715"/>
                    </a:lnTo>
                    <a:lnTo>
                      <a:pt x="7541" y="12811"/>
                    </a:lnTo>
                    <a:lnTo>
                      <a:pt x="7731" y="12908"/>
                    </a:lnTo>
                    <a:lnTo>
                      <a:pt x="7920" y="13003"/>
                    </a:lnTo>
                    <a:lnTo>
                      <a:pt x="8110" y="13095"/>
                    </a:lnTo>
                    <a:lnTo>
                      <a:pt x="8300" y="13184"/>
                    </a:lnTo>
                    <a:lnTo>
                      <a:pt x="8490" y="13270"/>
                    </a:lnTo>
                    <a:lnTo>
                      <a:pt x="8681" y="13353"/>
                    </a:lnTo>
                    <a:lnTo>
                      <a:pt x="8823" y="13428"/>
                    </a:lnTo>
                    <a:lnTo>
                      <a:pt x="9013" y="13506"/>
                    </a:lnTo>
                    <a:lnTo>
                      <a:pt x="9204" y="13582"/>
                    </a:lnTo>
                    <a:lnTo>
                      <a:pt x="9395" y="13655"/>
                    </a:lnTo>
                    <a:lnTo>
                      <a:pt x="9586" y="13727"/>
                    </a:lnTo>
                    <a:lnTo>
                      <a:pt x="9778" y="13796"/>
                    </a:lnTo>
                    <a:lnTo>
                      <a:pt x="9969" y="13863"/>
                    </a:lnTo>
                    <a:lnTo>
                      <a:pt x="10161" y="13929"/>
                    </a:lnTo>
                    <a:lnTo>
                      <a:pt x="10352" y="13993"/>
                    </a:lnTo>
                    <a:lnTo>
                      <a:pt x="10544" y="14056"/>
                    </a:lnTo>
                    <a:lnTo>
                      <a:pt x="10736" y="14117"/>
                    </a:lnTo>
                    <a:lnTo>
                      <a:pt x="10928" y="14177"/>
                    </a:lnTo>
                    <a:lnTo>
                      <a:pt x="11120" y="14236"/>
                    </a:lnTo>
                    <a:lnTo>
                      <a:pt x="11312" y="14293"/>
                    </a:lnTo>
                    <a:lnTo>
                      <a:pt x="11504" y="14350"/>
                    </a:lnTo>
                    <a:lnTo>
                      <a:pt x="11696" y="14406"/>
                    </a:lnTo>
                    <a:lnTo>
                      <a:pt x="11888" y="14461"/>
                    </a:lnTo>
                    <a:lnTo>
                      <a:pt x="12081" y="14514"/>
                    </a:lnTo>
                    <a:lnTo>
                      <a:pt x="12273" y="14565"/>
                    </a:lnTo>
                    <a:lnTo>
                      <a:pt x="12466" y="14614"/>
                    </a:lnTo>
                    <a:lnTo>
                      <a:pt x="12659" y="14661"/>
                    </a:lnTo>
                    <a:lnTo>
                      <a:pt x="12851" y="14708"/>
                    </a:lnTo>
                    <a:lnTo>
                      <a:pt x="13044" y="14753"/>
                    </a:lnTo>
                    <a:lnTo>
                      <a:pt x="13430" y="14843"/>
                    </a:lnTo>
                    <a:lnTo>
                      <a:pt x="13623" y="14889"/>
                    </a:lnTo>
                    <a:lnTo>
                      <a:pt x="13865" y="14940"/>
                    </a:lnTo>
                    <a:lnTo>
                      <a:pt x="14057" y="14988"/>
                    </a:lnTo>
                    <a:lnTo>
                      <a:pt x="14250" y="15036"/>
                    </a:lnTo>
                    <a:lnTo>
                      <a:pt x="14443" y="15087"/>
                    </a:lnTo>
                    <a:lnTo>
                      <a:pt x="14635" y="15139"/>
                    </a:lnTo>
                    <a:lnTo>
                      <a:pt x="14827" y="15194"/>
                    </a:lnTo>
                    <a:lnTo>
                      <a:pt x="15019" y="15252"/>
                    </a:lnTo>
                    <a:lnTo>
                      <a:pt x="15212" y="15306"/>
                    </a:lnTo>
                    <a:lnTo>
                      <a:pt x="15403" y="15367"/>
                    </a:lnTo>
                    <a:lnTo>
                      <a:pt x="15595" y="15434"/>
                    </a:lnTo>
                    <a:lnTo>
                      <a:pt x="15786" y="15508"/>
                    </a:lnTo>
                    <a:lnTo>
                      <a:pt x="15976" y="15588"/>
                    </a:lnTo>
                    <a:lnTo>
                      <a:pt x="16166" y="15675"/>
                    </a:lnTo>
                    <a:lnTo>
                      <a:pt x="16356" y="15767"/>
                    </a:lnTo>
                    <a:lnTo>
                      <a:pt x="16546" y="15867"/>
                    </a:lnTo>
                    <a:lnTo>
                      <a:pt x="16686" y="15966"/>
                    </a:lnTo>
                    <a:lnTo>
                      <a:pt x="16874" y="16077"/>
                    </a:lnTo>
                    <a:lnTo>
                      <a:pt x="17062" y="16195"/>
                    </a:lnTo>
                    <a:lnTo>
                      <a:pt x="17201" y="16312"/>
                    </a:lnTo>
                    <a:lnTo>
                      <a:pt x="17389" y="16442"/>
                    </a:lnTo>
                    <a:lnTo>
                      <a:pt x="17576" y="16577"/>
                    </a:lnTo>
                    <a:lnTo>
                      <a:pt x="17714" y="16712"/>
                    </a:lnTo>
                    <a:lnTo>
                      <a:pt x="17900" y="16859"/>
                    </a:lnTo>
                    <a:lnTo>
                      <a:pt x="18037" y="17006"/>
                    </a:lnTo>
                    <a:lnTo>
                      <a:pt x="18222" y="17164"/>
                    </a:lnTo>
                    <a:lnTo>
                      <a:pt x="18359" y="17322"/>
                    </a:lnTo>
                    <a:lnTo>
                      <a:pt x="18495" y="17485"/>
                    </a:lnTo>
                    <a:lnTo>
                      <a:pt x="18630" y="17654"/>
                    </a:lnTo>
                    <a:lnTo>
                      <a:pt x="18814" y="17834"/>
                    </a:lnTo>
                    <a:lnTo>
                      <a:pt x="18949" y="18014"/>
                    </a:lnTo>
                    <a:lnTo>
                      <a:pt x="19084" y="18199"/>
                    </a:lnTo>
                    <a:lnTo>
                      <a:pt x="19218" y="18391"/>
                    </a:lnTo>
                    <a:lnTo>
                      <a:pt x="19486" y="18772"/>
                    </a:lnTo>
                    <a:lnTo>
                      <a:pt x="19669" y="18966"/>
                    </a:lnTo>
                    <a:lnTo>
                      <a:pt x="19804" y="19155"/>
                    </a:lnTo>
                    <a:lnTo>
                      <a:pt x="20121" y="19539"/>
                    </a:lnTo>
                    <a:lnTo>
                      <a:pt x="20255" y="19730"/>
                    </a:lnTo>
                    <a:lnTo>
                      <a:pt x="20389" y="19923"/>
                    </a:lnTo>
                    <a:lnTo>
                      <a:pt x="20524" y="20101"/>
                    </a:lnTo>
                    <a:lnTo>
                      <a:pt x="20660" y="20277"/>
                    </a:lnTo>
                    <a:lnTo>
                      <a:pt x="20795" y="20449"/>
                    </a:lnTo>
                    <a:lnTo>
                      <a:pt x="20931" y="20619"/>
                    </a:lnTo>
                    <a:lnTo>
                      <a:pt x="21115" y="20792"/>
                    </a:lnTo>
                    <a:lnTo>
                      <a:pt x="21251" y="20956"/>
                    </a:lnTo>
                    <a:lnTo>
                      <a:pt x="21387" y="21118"/>
                    </a:lnTo>
                    <a:lnTo>
                      <a:pt x="21523" y="21276"/>
                    </a:lnTo>
                    <a:lnTo>
                      <a:pt x="21600" y="21354"/>
                    </a:lnTo>
                    <a:lnTo>
                      <a:pt x="21600" y="21600"/>
                    </a:lnTo>
                    <a:lnTo>
                      <a:pt x="21463" y="21449"/>
                    </a:lnTo>
                    <a:lnTo>
                      <a:pt x="21327" y="21288"/>
                    </a:lnTo>
                    <a:lnTo>
                      <a:pt x="21191" y="21124"/>
                    </a:lnTo>
                    <a:lnTo>
                      <a:pt x="21055" y="20957"/>
                    </a:lnTo>
                    <a:lnTo>
                      <a:pt x="20871" y="20781"/>
                    </a:lnTo>
                    <a:lnTo>
                      <a:pt x="20600" y="20436"/>
                    </a:lnTo>
                    <a:lnTo>
                      <a:pt x="20465" y="20262"/>
                    </a:lnTo>
                    <a:lnTo>
                      <a:pt x="20329" y="20086"/>
                    </a:lnTo>
                    <a:lnTo>
                      <a:pt x="20146" y="19902"/>
                    </a:lnTo>
                    <a:lnTo>
                      <a:pt x="20011" y="19723"/>
                    </a:lnTo>
                    <a:lnTo>
                      <a:pt x="19876" y="19542"/>
                    </a:lnTo>
                    <a:lnTo>
                      <a:pt x="19741" y="19360"/>
                    </a:lnTo>
                    <a:lnTo>
                      <a:pt x="19472" y="18990"/>
                    </a:lnTo>
                    <a:lnTo>
                      <a:pt x="19203" y="18616"/>
                    </a:lnTo>
                    <a:lnTo>
                      <a:pt x="19069" y="18427"/>
                    </a:lnTo>
                    <a:lnTo>
                      <a:pt x="18886" y="18232"/>
                    </a:lnTo>
                    <a:lnTo>
                      <a:pt x="18751" y="18054"/>
                    </a:lnTo>
                    <a:lnTo>
                      <a:pt x="18615" y="17881"/>
                    </a:lnTo>
                    <a:lnTo>
                      <a:pt x="18479" y="17713"/>
                    </a:lnTo>
                    <a:lnTo>
                      <a:pt x="18343" y="17551"/>
                    </a:lnTo>
                    <a:lnTo>
                      <a:pt x="18207" y="17395"/>
                    </a:lnTo>
                    <a:lnTo>
                      <a:pt x="18070" y="17243"/>
                    </a:lnTo>
                    <a:lnTo>
                      <a:pt x="17884" y="17091"/>
                    </a:lnTo>
                    <a:lnTo>
                      <a:pt x="17747" y="16951"/>
                    </a:lnTo>
                    <a:lnTo>
                      <a:pt x="17560" y="16810"/>
                    </a:lnTo>
                    <a:lnTo>
                      <a:pt x="17422" y="16681"/>
                    </a:lnTo>
                    <a:lnTo>
                      <a:pt x="17235" y="16551"/>
                    </a:lnTo>
                    <a:lnTo>
                      <a:pt x="17095" y="16433"/>
                    </a:lnTo>
                    <a:lnTo>
                      <a:pt x="16907" y="16315"/>
                    </a:lnTo>
                    <a:lnTo>
                      <a:pt x="16768" y="16208"/>
                    </a:lnTo>
                    <a:lnTo>
                      <a:pt x="16579" y="16101"/>
                    </a:lnTo>
                    <a:lnTo>
                      <a:pt x="16390" y="16000"/>
                    </a:lnTo>
                    <a:lnTo>
                      <a:pt x="16249" y="15910"/>
                    </a:lnTo>
                    <a:lnTo>
                      <a:pt x="16059" y="15820"/>
                    </a:lnTo>
                    <a:lnTo>
                      <a:pt x="15868" y="15737"/>
                    </a:lnTo>
                    <a:lnTo>
                      <a:pt x="15678" y="15659"/>
                    </a:lnTo>
                    <a:lnTo>
                      <a:pt x="15535" y="15593"/>
                    </a:lnTo>
                    <a:lnTo>
                      <a:pt x="15344" y="15527"/>
                    </a:lnTo>
                    <a:lnTo>
                      <a:pt x="15152" y="15467"/>
                    </a:lnTo>
                    <a:lnTo>
                      <a:pt x="14959" y="15413"/>
                    </a:lnTo>
                    <a:lnTo>
                      <a:pt x="14767" y="15355"/>
                    </a:lnTo>
                    <a:lnTo>
                      <a:pt x="14575" y="15301"/>
                    </a:lnTo>
                    <a:lnTo>
                      <a:pt x="14383" y="15250"/>
                    </a:lnTo>
                    <a:lnTo>
                      <a:pt x="14190" y="15201"/>
                    </a:lnTo>
                    <a:lnTo>
                      <a:pt x="13997" y="15154"/>
                    </a:lnTo>
                    <a:lnTo>
                      <a:pt x="13804" y="15109"/>
                    </a:lnTo>
                    <a:lnTo>
                      <a:pt x="13611" y="15064"/>
                    </a:lnTo>
                    <a:lnTo>
                      <a:pt x="13225" y="14977"/>
                    </a:lnTo>
                    <a:lnTo>
                      <a:pt x="13032" y="14932"/>
                    </a:lnTo>
                    <a:lnTo>
                      <a:pt x="12840" y="14887"/>
                    </a:lnTo>
                    <a:lnTo>
                      <a:pt x="12647" y="14840"/>
                    </a:lnTo>
                    <a:lnTo>
                      <a:pt x="12454" y="14791"/>
                    </a:lnTo>
                    <a:lnTo>
                      <a:pt x="12262" y="14740"/>
                    </a:lnTo>
                    <a:lnTo>
                      <a:pt x="12069" y="14686"/>
                    </a:lnTo>
                    <a:lnTo>
                      <a:pt x="11829" y="14622"/>
                    </a:lnTo>
                    <a:lnTo>
                      <a:pt x="11637" y="14566"/>
                    </a:lnTo>
                    <a:lnTo>
                      <a:pt x="11493" y="14515"/>
                    </a:lnTo>
                    <a:lnTo>
                      <a:pt x="11301" y="14457"/>
                    </a:lnTo>
                    <a:lnTo>
                      <a:pt x="11109" y="14399"/>
                    </a:lnTo>
                    <a:lnTo>
                      <a:pt x="10917" y="14341"/>
                    </a:lnTo>
                    <a:lnTo>
                      <a:pt x="10725" y="14281"/>
                    </a:lnTo>
                    <a:lnTo>
                      <a:pt x="10533" y="14220"/>
                    </a:lnTo>
                    <a:lnTo>
                      <a:pt x="10341" y="14158"/>
                    </a:lnTo>
                    <a:lnTo>
                      <a:pt x="10150" y="14095"/>
                    </a:lnTo>
                    <a:lnTo>
                      <a:pt x="9958" y="14030"/>
                    </a:lnTo>
                    <a:lnTo>
                      <a:pt x="9766" y="13964"/>
                    </a:lnTo>
                    <a:lnTo>
                      <a:pt x="9575" y="13895"/>
                    </a:lnTo>
                    <a:lnTo>
                      <a:pt x="9384" y="13825"/>
                    </a:lnTo>
                    <a:lnTo>
                      <a:pt x="9193" y="13753"/>
                    </a:lnTo>
                    <a:lnTo>
                      <a:pt x="9002" y="13678"/>
                    </a:lnTo>
                    <a:lnTo>
                      <a:pt x="8811" y="13601"/>
                    </a:lnTo>
                    <a:lnTo>
                      <a:pt x="8621" y="13521"/>
                    </a:lnTo>
                    <a:lnTo>
                      <a:pt x="8430" y="13439"/>
                    </a:lnTo>
                    <a:lnTo>
                      <a:pt x="8240" y="13354"/>
                    </a:lnTo>
                    <a:lnTo>
                      <a:pt x="8050" y="13266"/>
                    </a:lnTo>
                    <a:lnTo>
                      <a:pt x="7909" y="13180"/>
                    </a:lnTo>
                    <a:lnTo>
                      <a:pt x="7719" y="13085"/>
                    </a:lnTo>
                    <a:lnTo>
                      <a:pt x="7530" y="12987"/>
                    </a:lnTo>
                    <a:lnTo>
                      <a:pt x="7340" y="12886"/>
                    </a:lnTo>
                    <a:lnTo>
                      <a:pt x="7152" y="12780"/>
                    </a:lnTo>
                    <a:lnTo>
                      <a:pt x="6963" y="12671"/>
                    </a:lnTo>
                    <a:lnTo>
                      <a:pt x="6823" y="12563"/>
                    </a:lnTo>
                    <a:lnTo>
                      <a:pt x="6635" y="12446"/>
                    </a:lnTo>
                    <a:lnTo>
                      <a:pt x="6447" y="12324"/>
                    </a:lnTo>
                    <a:lnTo>
                      <a:pt x="6260" y="12198"/>
                    </a:lnTo>
                    <a:lnTo>
                      <a:pt x="6121" y="12081"/>
                    </a:lnTo>
                    <a:lnTo>
                      <a:pt x="5933" y="11955"/>
                    </a:lnTo>
                    <a:lnTo>
                      <a:pt x="5746" y="11826"/>
                    </a:lnTo>
                    <a:lnTo>
                      <a:pt x="5607" y="11699"/>
                    </a:lnTo>
                    <a:lnTo>
                      <a:pt x="5421" y="11562"/>
                    </a:lnTo>
                    <a:lnTo>
                      <a:pt x="5283" y="11428"/>
                    </a:lnTo>
                    <a:lnTo>
                      <a:pt x="5145" y="11291"/>
                    </a:lnTo>
                    <a:lnTo>
                      <a:pt x="4959" y="11145"/>
                    </a:lnTo>
                    <a:lnTo>
                      <a:pt x="4821" y="11001"/>
                    </a:lnTo>
                    <a:lnTo>
                      <a:pt x="4636" y="10848"/>
                    </a:lnTo>
                    <a:lnTo>
                      <a:pt x="4499" y="10698"/>
                    </a:lnTo>
                    <a:lnTo>
                      <a:pt x="4362" y="10544"/>
                    </a:lnTo>
                    <a:lnTo>
                      <a:pt x="4226" y="10387"/>
                    </a:lnTo>
                    <a:lnTo>
                      <a:pt x="4041" y="10221"/>
                    </a:lnTo>
                    <a:lnTo>
                      <a:pt x="3905" y="10058"/>
                    </a:lnTo>
                    <a:lnTo>
                      <a:pt x="3769" y="9892"/>
                    </a:lnTo>
                    <a:lnTo>
                      <a:pt x="3633" y="9723"/>
                    </a:lnTo>
                    <a:lnTo>
                      <a:pt x="3498" y="9550"/>
                    </a:lnTo>
                    <a:lnTo>
                      <a:pt x="3362" y="9375"/>
                    </a:lnTo>
                    <a:lnTo>
                      <a:pt x="3227" y="9197"/>
                    </a:lnTo>
                    <a:lnTo>
                      <a:pt x="3093" y="9016"/>
                    </a:lnTo>
                    <a:lnTo>
                      <a:pt x="2958" y="8832"/>
                    </a:lnTo>
                    <a:lnTo>
                      <a:pt x="2823" y="8645"/>
                    </a:lnTo>
                    <a:lnTo>
                      <a:pt x="2738" y="8461"/>
                    </a:lnTo>
                    <a:lnTo>
                      <a:pt x="2604" y="8268"/>
                    </a:lnTo>
                    <a:lnTo>
                      <a:pt x="2470" y="8073"/>
                    </a:lnTo>
                    <a:lnTo>
                      <a:pt x="2336" y="7874"/>
                    </a:lnTo>
                    <a:lnTo>
                      <a:pt x="2251" y="7679"/>
                    </a:lnTo>
                    <a:lnTo>
                      <a:pt x="2118" y="7476"/>
                    </a:lnTo>
                    <a:lnTo>
                      <a:pt x="2033" y="7275"/>
                    </a:lnTo>
                    <a:lnTo>
                      <a:pt x="1900" y="7066"/>
                    </a:lnTo>
                    <a:lnTo>
                      <a:pt x="1816" y="6860"/>
                    </a:lnTo>
                    <a:lnTo>
                      <a:pt x="1683" y="6646"/>
                    </a:lnTo>
                    <a:lnTo>
                      <a:pt x="1516" y="6222"/>
                    </a:lnTo>
                    <a:lnTo>
                      <a:pt x="1383" y="6001"/>
                    </a:lnTo>
                    <a:lnTo>
                      <a:pt x="1217" y="5562"/>
                    </a:lnTo>
                    <a:lnTo>
                      <a:pt x="968" y="4885"/>
                    </a:lnTo>
                    <a:lnTo>
                      <a:pt x="721" y="4188"/>
                    </a:lnTo>
                    <a:lnTo>
                      <a:pt x="556" y="3712"/>
                    </a:lnTo>
                    <a:lnTo>
                      <a:pt x="523" y="3477"/>
                    </a:lnTo>
                    <a:lnTo>
                      <a:pt x="360" y="2991"/>
                    </a:lnTo>
                    <a:lnTo>
                      <a:pt x="327" y="2753"/>
                    </a:lnTo>
                    <a:lnTo>
                      <a:pt x="245" y="2508"/>
                    </a:lnTo>
                    <a:lnTo>
                      <a:pt x="212" y="2268"/>
                    </a:lnTo>
                    <a:lnTo>
                      <a:pt x="130" y="2021"/>
                    </a:lnTo>
                    <a:lnTo>
                      <a:pt x="0" y="1039"/>
                    </a:lnTo>
                    <a:close/>
                  </a:path>
                </a:pathLst>
              </a:custGeom>
              <a:solidFill>
                <a:srgbClr val="4E664E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51" name="Shape 251"/>
              <p:cNvSpPr/>
              <p:nvPr/>
            </p:nvSpPr>
            <p:spPr>
              <a:xfrm>
                <a:off x="98928" y="0"/>
                <a:ext cx="5545825" cy="293800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7396"/>
                    </a:moveTo>
                    <a:lnTo>
                      <a:pt x="66" y="5984"/>
                    </a:lnTo>
                    <a:lnTo>
                      <a:pt x="198" y="5293"/>
                    </a:lnTo>
                    <a:lnTo>
                      <a:pt x="313" y="4960"/>
                    </a:lnTo>
                    <a:lnTo>
                      <a:pt x="444" y="4285"/>
                    </a:lnTo>
                    <a:lnTo>
                      <a:pt x="559" y="3960"/>
                    </a:lnTo>
                    <a:lnTo>
                      <a:pt x="624" y="3630"/>
                    </a:lnTo>
                    <a:lnTo>
                      <a:pt x="738" y="3312"/>
                    </a:lnTo>
                    <a:lnTo>
                      <a:pt x="1200" y="1941"/>
                    </a:lnTo>
                    <a:lnTo>
                      <a:pt x="1313" y="1663"/>
                    </a:lnTo>
                    <a:lnTo>
                      <a:pt x="1474" y="1410"/>
                    </a:lnTo>
                    <a:lnTo>
                      <a:pt x="1584" y="1168"/>
                    </a:lnTo>
                    <a:lnTo>
                      <a:pt x="1743" y="953"/>
                    </a:lnTo>
                    <a:lnTo>
                      <a:pt x="1902" y="757"/>
                    </a:lnTo>
                    <a:lnTo>
                      <a:pt x="2059" y="582"/>
                    </a:lnTo>
                    <a:lnTo>
                      <a:pt x="2215" y="428"/>
                    </a:lnTo>
                    <a:lnTo>
                      <a:pt x="2370" y="295"/>
                    </a:lnTo>
                    <a:lnTo>
                      <a:pt x="2524" y="184"/>
                    </a:lnTo>
                    <a:lnTo>
                      <a:pt x="2727" y="104"/>
                    </a:lnTo>
                    <a:lnTo>
                      <a:pt x="2879" y="40"/>
                    </a:lnTo>
                    <a:lnTo>
                      <a:pt x="3079" y="8"/>
                    </a:lnTo>
                    <a:lnTo>
                      <a:pt x="3278" y="0"/>
                    </a:lnTo>
                    <a:lnTo>
                      <a:pt x="3427" y="10"/>
                    </a:lnTo>
                    <a:lnTo>
                      <a:pt x="3623" y="53"/>
                    </a:lnTo>
                    <a:lnTo>
                      <a:pt x="3819" y="109"/>
                    </a:lnTo>
                    <a:lnTo>
                      <a:pt x="4015" y="170"/>
                    </a:lnTo>
                    <a:lnTo>
                      <a:pt x="4210" y="236"/>
                    </a:lnTo>
                    <a:lnTo>
                      <a:pt x="4406" y="307"/>
                    </a:lnTo>
                    <a:lnTo>
                      <a:pt x="4601" y="383"/>
                    </a:lnTo>
                    <a:lnTo>
                      <a:pt x="4796" y="465"/>
                    </a:lnTo>
                    <a:lnTo>
                      <a:pt x="4990" y="551"/>
                    </a:lnTo>
                    <a:lnTo>
                      <a:pt x="5184" y="643"/>
                    </a:lnTo>
                    <a:lnTo>
                      <a:pt x="5379" y="740"/>
                    </a:lnTo>
                    <a:lnTo>
                      <a:pt x="5572" y="842"/>
                    </a:lnTo>
                    <a:lnTo>
                      <a:pt x="5766" y="950"/>
                    </a:lnTo>
                    <a:lnTo>
                      <a:pt x="5959" y="1062"/>
                    </a:lnTo>
                    <a:lnTo>
                      <a:pt x="6103" y="1172"/>
                    </a:lnTo>
                    <a:lnTo>
                      <a:pt x="6296" y="1295"/>
                    </a:lnTo>
                    <a:lnTo>
                      <a:pt x="6489" y="1423"/>
                    </a:lnTo>
                    <a:lnTo>
                      <a:pt x="6681" y="1556"/>
                    </a:lnTo>
                    <a:lnTo>
                      <a:pt x="6873" y="1694"/>
                    </a:lnTo>
                    <a:lnTo>
                      <a:pt x="7065" y="1838"/>
                    </a:lnTo>
                    <a:lnTo>
                      <a:pt x="7208" y="1968"/>
                    </a:lnTo>
                    <a:lnTo>
                      <a:pt x="7400" y="2102"/>
                    </a:lnTo>
                    <a:lnTo>
                      <a:pt x="7593" y="2234"/>
                    </a:lnTo>
                    <a:lnTo>
                      <a:pt x="7785" y="2363"/>
                    </a:lnTo>
                    <a:lnTo>
                      <a:pt x="7978" y="2488"/>
                    </a:lnTo>
                    <a:lnTo>
                      <a:pt x="8171" y="2610"/>
                    </a:lnTo>
                    <a:lnTo>
                      <a:pt x="8364" y="2729"/>
                    </a:lnTo>
                    <a:lnTo>
                      <a:pt x="8557" y="2845"/>
                    </a:lnTo>
                    <a:lnTo>
                      <a:pt x="8750" y="2957"/>
                    </a:lnTo>
                    <a:lnTo>
                      <a:pt x="8944" y="3067"/>
                    </a:lnTo>
                    <a:lnTo>
                      <a:pt x="9137" y="3173"/>
                    </a:lnTo>
                    <a:lnTo>
                      <a:pt x="9331" y="3276"/>
                    </a:lnTo>
                    <a:lnTo>
                      <a:pt x="9525" y="3376"/>
                    </a:lnTo>
                    <a:lnTo>
                      <a:pt x="9719" y="3473"/>
                    </a:lnTo>
                    <a:lnTo>
                      <a:pt x="9864" y="3558"/>
                    </a:lnTo>
                    <a:lnTo>
                      <a:pt x="10059" y="3648"/>
                    </a:lnTo>
                    <a:lnTo>
                      <a:pt x="10253" y="3735"/>
                    </a:lnTo>
                    <a:lnTo>
                      <a:pt x="10448" y="3819"/>
                    </a:lnTo>
                    <a:lnTo>
                      <a:pt x="10643" y="3899"/>
                    </a:lnTo>
                    <a:lnTo>
                      <a:pt x="10838" y="3977"/>
                    </a:lnTo>
                    <a:lnTo>
                      <a:pt x="11033" y="4051"/>
                    </a:lnTo>
                    <a:lnTo>
                      <a:pt x="11228" y="4121"/>
                    </a:lnTo>
                    <a:lnTo>
                      <a:pt x="11424" y="4189"/>
                    </a:lnTo>
                    <a:lnTo>
                      <a:pt x="11668" y="4261"/>
                    </a:lnTo>
                    <a:lnTo>
                      <a:pt x="11864" y="4322"/>
                    </a:lnTo>
                    <a:lnTo>
                      <a:pt x="12060" y="4380"/>
                    </a:lnTo>
                    <a:lnTo>
                      <a:pt x="12256" y="4435"/>
                    </a:lnTo>
                    <a:lnTo>
                      <a:pt x="12452" y="4486"/>
                    </a:lnTo>
                    <a:lnTo>
                      <a:pt x="12649" y="4534"/>
                    </a:lnTo>
                    <a:lnTo>
                      <a:pt x="12845" y="4578"/>
                    </a:lnTo>
                    <a:lnTo>
                      <a:pt x="13042" y="4619"/>
                    </a:lnTo>
                    <a:lnTo>
                      <a:pt x="13239" y="4657"/>
                    </a:lnTo>
                    <a:lnTo>
                      <a:pt x="13387" y="4683"/>
                    </a:lnTo>
                    <a:lnTo>
                      <a:pt x="13584" y="4716"/>
                    </a:lnTo>
                    <a:lnTo>
                      <a:pt x="13633" y="4724"/>
                    </a:lnTo>
                    <a:lnTo>
                      <a:pt x="13830" y="4752"/>
                    </a:lnTo>
                    <a:lnTo>
                      <a:pt x="14028" y="4776"/>
                    </a:lnTo>
                    <a:lnTo>
                      <a:pt x="14226" y="4790"/>
                    </a:lnTo>
                    <a:lnTo>
                      <a:pt x="14424" y="4796"/>
                    </a:lnTo>
                    <a:lnTo>
                      <a:pt x="14623" y="4794"/>
                    </a:lnTo>
                    <a:lnTo>
                      <a:pt x="14773" y="4777"/>
                    </a:lnTo>
                    <a:lnTo>
                      <a:pt x="14972" y="4760"/>
                    </a:lnTo>
                    <a:lnTo>
                      <a:pt x="15172" y="4736"/>
                    </a:lnTo>
                    <a:lnTo>
                      <a:pt x="15372" y="4705"/>
                    </a:lnTo>
                    <a:lnTo>
                      <a:pt x="15572" y="4666"/>
                    </a:lnTo>
                    <a:lnTo>
                      <a:pt x="15773" y="4620"/>
                    </a:lnTo>
                    <a:lnTo>
                      <a:pt x="15925" y="4558"/>
                    </a:lnTo>
                    <a:lnTo>
                      <a:pt x="16127" y="4497"/>
                    </a:lnTo>
                    <a:lnTo>
                      <a:pt x="16329" y="4428"/>
                    </a:lnTo>
                    <a:lnTo>
                      <a:pt x="16531" y="4352"/>
                    </a:lnTo>
                    <a:lnTo>
                      <a:pt x="16684" y="4260"/>
                    </a:lnTo>
                    <a:lnTo>
                      <a:pt x="16887" y="4169"/>
                    </a:lnTo>
                    <a:lnTo>
                      <a:pt x="17089" y="4095"/>
                    </a:lnTo>
                    <a:lnTo>
                      <a:pt x="17291" y="4021"/>
                    </a:lnTo>
                    <a:lnTo>
                      <a:pt x="17444" y="3938"/>
                    </a:lnTo>
                    <a:lnTo>
                      <a:pt x="17646" y="3863"/>
                    </a:lnTo>
                    <a:lnTo>
                      <a:pt x="17849" y="3787"/>
                    </a:lnTo>
                    <a:lnTo>
                      <a:pt x="18001" y="3703"/>
                    </a:lnTo>
                    <a:lnTo>
                      <a:pt x="18204" y="3627"/>
                    </a:lnTo>
                    <a:lnTo>
                      <a:pt x="18406" y="3551"/>
                    </a:lnTo>
                    <a:lnTo>
                      <a:pt x="18608" y="3474"/>
                    </a:lnTo>
                    <a:lnTo>
                      <a:pt x="18761" y="3388"/>
                    </a:lnTo>
                    <a:lnTo>
                      <a:pt x="18963" y="3311"/>
                    </a:lnTo>
                    <a:lnTo>
                      <a:pt x="19166" y="3233"/>
                    </a:lnTo>
                    <a:lnTo>
                      <a:pt x="19368" y="3154"/>
                    </a:lnTo>
                    <a:lnTo>
                      <a:pt x="19521" y="3067"/>
                    </a:lnTo>
                    <a:lnTo>
                      <a:pt x="19724" y="2987"/>
                    </a:lnTo>
                    <a:lnTo>
                      <a:pt x="19926" y="2907"/>
                    </a:lnTo>
                    <a:lnTo>
                      <a:pt x="20128" y="2827"/>
                    </a:lnTo>
                    <a:lnTo>
                      <a:pt x="20282" y="2738"/>
                    </a:lnTo>
                    <a:lnTo>
                      <a:pt x="20484" y="2656"/>
                    </a:lnTo>
                    <a:lnTo>
                      <a:pt x="20687" y="2574"/>
                    </a:lnTo>
                    <a:lnTo>
                      <a:pt x="20889" y="2492"/>
                    </a:lnTo>
                    <a:lnTo>
                      <a:pt x="21042" y="2401"/>
                    </a:lnTo>
                    <a:lnTo>
                      <a:pt x="21245" y="2317"/>
                    </a:lnTo>
                    <a:lnTo>
                      <a:pt x="21447" y="2233"/>
                    </a:lnTo>
                    <a:lnTo>
                      <a:pt x="21600" y="2157"/>
                    </a:lnTo>
                    <a:lnTo>
                      <a:pt x="21589" y="21600"/>
                    </a:lnTo>
                    <a:lnTo>
                      <a:pt x="21585" y="2479"/>
                    </a:lnTo>
                    <a:lnTo>
                      <a:pt x="21483" y="2534"/>
                    </a:lnTo>
                    <a:lnTo>
                      <a:pt x="21280" y="2619"/>
                    </a:lnTo>
                    <a:lnTo>
                      <a:pt x="21078" y="2704"/>
                    </a:lnTo>
                    <a:lnTo>
                      <a:pt x="20875" y="2788"/>
                    </a:lnTo>
                    <a:lnTo>
                      <a:pt x="20722" y="2879"/>
                    </a:lnTo>
                    <a:lnTo>
                      <a:pt x="20519" y="2961"/>
                    </a:lnTo>
                    <a:lnTo>
                      <a:pt x="20317" y="3043"/>
                    </a:lnTo>
                    <a:lnTo>
                      <a:pt x="20114" y="3125"/>
                    </a:lnTo>
                    <a:lnTo>
                      <a:pt x="19709" y="3286"/>
                    </a:lnTo>
                    <a:lnTo>
                      <a:pt x="19354" y="3456"/>
                    </a:lnTo>
                    <a:lnTo>
                      <a:pt x="18949" y="3617"/>
                    </a:lnTo>
                    <a:lnTo>
                      <a:pt x="18747" y="3698"/>
                    </a:lnTo>
                    <a:lnTo>
                      <a:pt x="18544" y="3780"/>
                    </a:lnTo>
                    <a:lnTo>
                      <a:pt x="18342" y="3862"/>
                    </a:lnTo>
                    <a:lnTo>
                      <a:pt x="18188" y="3953"/>
                    </a:lnTo>
                    <a:lnTo>
                      <a:pt x="17986" y="4036"/>
                    </a:lnTo>
                    <a:lnTo>
                      <a:pt x="17783" y="4121"/>
                    </a:lnTo>
                    <a:lnTo>
                      <a:pt x="17581" y="4206"/>
                    </a:lnTo>
                    <a:lnTo>
                      <a:pt x="17378" y="4292"/>
                    </a:lnTo>
                    <a:lnTo>
                      <a:pt x="17224" y="4385"/>
                    </a:lnTo>
                    <a:lnTo>
                      <a:pt x="17022" y="4468"/>
                    </a:lnTo>
                    <a:lnTo>
                      <a:pt x="16820" y="4547"/>
                    </a:lnTo>
                    <a:lnTo>
                      <a:pt x="16667" y="4630"/>
                    </a:lnTo>
                    <a:lnTo>
                      <a:pt x="16465" y="4702"/>
                    </a:lnTo>
                    <a:lnTo>
                      <a:pt x="16263" y="4769"/>
                    </a:lnTo>
                    <a:lnTo>
                      <a:pt x="16061" y="4831"/>
                    </a:lnTo>
                    <a:lnTo>
                      <a:pt x="15909" y="4897"/>
                    </a:lnTo>
                    <a:lnTo>
                      <a:pt x="15708" y="4949"/>
                    </a:lnTo>
                    <a:lnTo>
                      <a:pt x="15507" y="4996"/>
                    </a:lnTo>
                    <a:lnTo>
                      <a:pt x="15307" y="5037"/>
                    </a:lnTo>
                    <a:lnTo>
                      <a:pt x="15156" y="5081"/>
                    </a:lnTo>
                    <a:lnTo>
                      <a:pt x="14956" y="5109"/>
                    </a:lnTo>
                    <a:lnTo>
                      <a:pt x="14756" y="5131"/>
                    </a:lnTo>
                    <a:lnTo>
                      <a:pt x="14557" y="5146"/>
                    </a:lnTo>
                    <a:lnTo>
                      <a:pt x="14358" y="5153"/>
                    </a:lnTo>
                    <a:lnTo>
                      <a:pt x="14159" y="5153"/>
                    </a:lnTo>
                    <a:lnTo>
                      <a:pt x="13961" y="5144"/>
                    </a:lnTo>
                    <a:lnTo>
                      <a:pt x="13763" y="5128"/>
                    </a:lnTo>
                    <a:lnTo>
                      <a:pt x="13566" y="5102"/>
                    </a:lnTo>
                    <a:lnTo>
                      <a:pt x="13418" y="5076"/>
                    </a:lnTo>
                    <a:lnTo>
                      <a:pt x="13221" y="5039"/>
                    </a:lnTo>
                    <a:lnTo>
                      <a:pt x="13024" y="4998"/>
                    </a:lnTo>
                    <a:lnTo>
                      <a:pt x="12828" y="4954"/>
                    </a:lnTo>
                    <a:lnTo>
                      <a:pt x="12631" y="4907"/>
                    </a:lnTo>
                    <a:lnTo>
                      <a:pt x="12435" y="4858"/>
                    </a:lnTo>
                    <a:lnTo>
                      <a:pt x="12239" y="4805"/>
                    </a:lnTo>
                    <a:lnTo>
                      <a:pt x="12043" y="4750"/>
                    </a:lnTo>
                    <a:lnTo>
                      <a:pt x="11847" y="4691"/>
                    </a:lnTo>
                    <a:lnTo>
                      <a:pt x="11651" y="4630"/>
                    </a:lnTo>
                    <a:lnTo>
                      <a:pt x="11456" y="4566"/>
                    </a:lnTo>
                    <a:lnTo>
                      <a:pt x="11260" y="4498"/>
                    </a:lnTo>
                    <a:lnTo>
                      <a:pt x="11065" y="4428"/>
                    </a:lnTo>
                    <a:lnTo>
                      <a:pt x="10919" y="4364"/>
                    </a:lnTo>
                    <a:lnTo>
                      <a:pt x="10724" y="4288"/>
                    </a:lnTo>
                    <a:lnTo>
                      <a:pt x="10529" y="4209"/>
                    </a:lnTo>
                    <a:lnTo>
                      <a:pt x="10334" y="4128"/>
                    </a:lnTo>
                    <a:lnTo>
                      <a:pt x="10139" y="4043"/>
                    </a:lnTo>
                    <a:lnTo>
                      <a:pt x="9945" y="3956"/>
                    </a:lnTo>
                    <a:lnTo>
                      <a:pt x="9750" y="3866"/>
                    </a:lnTo>
                    <a:lnTo>
                      <a:pt x="9556" y="3772"/>
                    </a:lnTo>
                    <a:lnTo>
                      <a:pt x="9362" y="3677"/>
                    </a:lnTo>
                    <a:lnTo>
                      <a:pt x="9217" y="3586"/>
                    </a:lnTo>
                    <a:lnTo>
                      <a:pt x="9023" y="3484"/>
                    </a:lnTo>
                    <a:lnTo>
                      <a:pt x="8830" y="3380"/>
                    </a:lnTo>
                    <a:lnTo>
                      <a:pt x="8636" y="3273"/>
                    </a:lnTo>
                    <a:lnTo>
                      <a:pt x="8443" y="3162"/>
                    </a:lnTo>
                    <a:lnTo>
                      <a:pt x="8249" y="3050"/>
                    </a:lnTo>
                    <a:lnTo>
                      <a:pt x="8056" y="2934"/>
                    </a:lnTo>
                    <a:lnTo>
                      <a:pt x="7912" y="2823"/>
                    </a:lnTo>
                    <a:lnTo>
                      <a:pt x="7719" y="2702"/>
                    </a:lnTo>
                    <a:lnTo>
                      <a:pt x="7527" y="2578"/>
                    </a:lnTo>
                    <a:lnTo>
                      <a:pt x="7334" y="2451"/>
                    </a:lnTo>
                    <a:lnTo>
                      <a:pt x="7141" y="2321"/>
                    </a:lnTo>
                    <a:lnTo>
                      <a:pt x="6998" y="2197"/>
                    </a:lnTo>
                    <a:lnTo>
                      <a:pt x="6806" y="2061"/>
                    </a:lnTo>
                    <a:lnTo>
                      <a:pt x="6614" y="1923"/>
                    </a:lnTo>
                    <a:lnTo>
                      <a:pt x="6422" y="1774"/>
                    </a:lnTo>
                    <a:lnTo>
                      <a:pt x="6230" y="1632"/>
                    </a:lnTo>
                    <a:lnTo>
                      <a:pt x="6038" y="1498"/>
                    </a:lnTo>
                    <a:lnTo>
                      <a:pt x="5845" y="1371"/>
                    </a:lnTo>
                    <a:lnTo>
                      <a:pt x="5652" y="1251"/>
                    </a:lnTo>
                    <a:lnTo>
                      <a:pt x="5459" y="1139"/>
                    </a:lnTo>
                    <a:lnTo>
                      <a:pt x="5315" y="1042"/>
                    </a:lnTo>
                    <a:lnTo>
                      <a:pt x="5121" y="943"/>
                    </a:lnTo>
                    <a:lnTo>
                      <a:pt x="4926" y="852"/>
                    </a:lnTo>
                    <a:lnTo>
                      <a:pt x="4732" y="768"/>
                    </a:lnTo>
                    <a:lnTo>
                      <a:pt x="4537" y="690"/>
                    </a:lnTo>
                    <a:lnTo>
                      <a:pt x="4341" y="620"/>
                    </a:lnTo>
                    <a:lnTo>
                      <a:pt x="4146" y="556"/>
                    </a:lnTo>
                    <a:lnTo>
                      <a:pt x="3901" y="490"/>
                    </a:lnTo>
                    <a:lnTo>
                      <a:pt x="3704" y="440"/>
                    </a:lnTo>
                    <a:lnTo>
                      <a:pt x="3508" y="396"/>
                    </a:lnTo>
                    <a:lnTo>
                      <a:pt x="3458" y="387"/>
                    </a:lnTo>
                    <a:lnTo>
                      <a:pt x="3409" y="378"/>
                    </a:lnTo>
                    <a:lnTo>
                      <a:pt x="3311" y="360"/>
                    </a:lnTo>
                    <a:lnTo>
                      <a:pt x="3162" y="363"/>
                    </a:lnTo>
                    <a:lnTo>
                      <a:pt x="2962" y="386"/>
                    </a:lnTo>
                    <a:lnTo>
                      <a:pt x="2761" y="438"/>
                    </a:lnTo>
                    <a:lnTo>
                      <a:pt x="2608" y="525"/>
                    </a:lnTo>
                    <a:lnTo>
                      <a:pt x="2404" y="630"/>
                    </a:lnTo>
                    <a:lnTo>
                      <a:pt x="2249" y="769"/>
                    </a:lnTo>
                    <a:lnTo>
                      <a:pt x="2043" y="923"/>
                    </a:lnTo>
                    <a:lnTo>
                      <a:pt x="1885" y="1110"/>
                    </a:lnTo>
                    <a:lnTo>
                      <a:pt x="1775" y="1327"/>
                    </a:lnTo>
                    <a:lnTo>
                      <a:pt x="1616" y="1557"/>
                    </a:lnTo>
                    <a:lnTo>
                      <a:pt x="1504" y="1816"/>
                    </a:lnTo>
                    <a:lnTo>
                      <a:pt x="1342" y="2085"/>
                    </a:lnTo>
                    <a:lnTo>
                      <a:pt x="1116" y="2685"/>
                    </a:lnTo>
                    <a:lnTo>
                      <a:pt x="888" y="3303"/>
                    </a:lnTo>
                    <a:lnTo>
                      <a:pt x="823" y="3628"/>
                    </a:lnTo>
                    <a:lnTo>
                      <a:pt x="708" y="3949"/>
                    </a:lnTo>
                    <a:lnTo>
                      <a:pt x="643" y="4284"/>
                    </a:lnTo>
                    <a:lnTo>
                      <a:pt x="528" y="4615"/>
                    </a:lnTo>
                    <a:lnTo>
                      <a:pt x="0" y="7396"/>
                    </a:lnTo>
                    <a:close/>
                  </a:path>
                </a:pathLst>
              </a:custGeom>
              <a:solidFill>
                <a:srgbClr val="4E664E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52" name="Shape 252"/>
              <p:cNvSpPr/>
              <p:nvPr/>
            </p:nvSpPr>
            <p:spPr>
              <a:xfrm>
                <a:off x="7968" y="862455"/>
                <a:ext cx="103719" cy="78568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0258"/>
                    </a:moveTo>
                    <a:lnTo>
                      <a:pt x="10977" y="3948"/>
                    </a:lnTo>
                    <a:lnTo>
                      <a:pt x="21600" y="0"/>
                    </a:lnTo>
                    <a:lnTo>
                      <a:pt x="18040" y="5290"/>
                    </a:lnTo>
                    <a:lnTo>
                      <a:pt x="14500" y="6604"/>
                    </a:lnTo>
                    <a:lnTo>
                      <a:pt x="13594" y="7950"/>
                    </a:lnTo>
                    <a:lnTo>
                      <a:pt x="10052" y="9267"/>
                    </a:lnTo>
                    <a:lnTo>
                      <a:pt x="1752" y="21600"/>
                    </a:lnTo>
                    <a:lnTo>
                      <a:pt x="0" y="20258"/>
                    </a:lnTo>
                    <a:close/>
                  </a:path>
                </a:pathLst>
              </a:custGeom>
              <a:solidFill>
                <a:srgbClr val="4E664E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53" name="Shape 253"/>
              <p:cNvSpPr/>
              <p:nvPr/>
            </p:nvSpPr>
            <p:spPr>
              <a:xfrm>
                <a:off x="3902" y="1055406"/>
                <a:ext cx="52392" cy="49582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19437"/>
                    </a:moveTo>
                    <a:lnTo>
                      <a:pt x="14571" y="2107"/>
                    </a:lnTo>
                    <a:lnTo>
                      <a:pt x="21600" y="0"/>
                    </a:lnTo>
                    <a:lnTo>
                      <a:pt x="3438" y="21600"/>
                    </a:lnTo>
                    <a:lnTo>
                      <a:pt x="0" y="19437"/>
                    </a:lnTo>
                    <a:close/>
                  </a:path>
                </a:pathLst>
              </a:custGeom>
              <a:solidFill>
                <a:srgbClr val="4E664E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54" name="Shape 254"/>
              <p:cNvSpPr/>
              <p:nvPr/>
            </p:nvSpPr>
            <p:spPr>
              <a:xfrm>
                <a:off x="0" y="1203089"/>
                <a:ext cx="30423" cy="2495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17220"/>
                    </a:moveTo>
                    <a:lnTo>
                      <a:pt x="9479" y="4210"/>
                    </a:lnTo>
                    <a:lnTo>
                      <a:pt x="21600" y="0"/>
                    </a:lnTo>
                    <a:lnTo>
                      <a:pt x="5860" y="21600"/>
                    </a:lnTo>
                    <a:lnTo>
                      <a:pt x="0" y="17220"/>
                    </a:lnTo>
                    <a:close/>
                  </a:path>
                </a:pathLst>
              </a:custGeom>
              <a:solidFill>
                <a:srgbClr val="4E664E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</p:grpSp>
      </p:grpSp>
      <p:pic>
        <p:nvPicPr>
          <p:cNvPr id="257" name="image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48741" y="2688270"/>
            <a:ext cx="105126" cy="105126"/>
          </a:xfrm>
          <a:prstGeom prst="rect">
            <a:avLst/>
          </a:prstGeom>
          <a:ln w="12700">
            <a:miter lim="400000"/>
          </a:ln>
        </p:spPr>
      </p:pic>
      <p:pic>
        <p:nvPicPr>
          <p:cNvPr id="258" name="image7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32189" y="3156079"/>
            <a:ext cx="115639" cy="115639"/>
          </a:xfrm>
          <a:prstGeom prst="rect">
            <a:avLst/>
          </a:prstGeom>
          <a:ln w="12700">
            <a:miter lim="400000"/>
          </a:ln>
        </p:spPr>
      </p:pic>
      <p:pic>
        <p:nvPicPr>
          <p:cNvPr id="259" name="image8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432189" y="3629142"/>
            <a:ext cx="115639" cy="115639"/>
          </a:xfrm>
          <a:prstGeom prst="rect">
            <a:avLst/>
          </a:prstGeom>
          <a:ln w="12700">
            <a:miter lim="400000"/>
          </a:ln>
        </p:spPr>
      </p:pic>
      <p:pic>
        <p:nvPicPr>
          <p:cNvPr id="260" name="image9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69766" y="4107465"/>
            <a:ext cx="105126" cy="105126"/>
          </a:xfrm>
          <a:prstGeom prst="rect">
            <a:avLst/>
          </a:prstGeom>
          <a:ln w="12700">
            <a:miter lim="400000"/>
          </a:ln>
        </p:spPr>
      </p:pic>
      <p:pic>
        <p:nvPicPr>
          <p:cNvPr id="261" name="image10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432189" y="4596298"/>
            <a:ext cx="115639" cy="115639"/>
          </a:xfrm>
          <a:prstGeom prst="rect">
            <a:avLst/>
          </a:prstGeom>
          <a:ln w="12700">
            <a:miter lim="400000"/>
          </a:ln>
        </p:spPr>
      </p:pic>
      <p:pic>
        <p:nvPicPr>
          <p:cNvPr id="262" name="image11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432189" y="5069363"/>
            <a:ext cx="115639" cy="115639"/>
          </a:xfrm>
          <a:prstGeom prst="rect">
            <a:avLst/>
          </a:prstGeom>
          <a:ln w="12700">
            <a:miter lim="400000"/>
          </a:ln>
        </p:spPr>
      </p:pic>
      <p:pic>
        <p:nvPicPr>
          <p:cNvPr id="263" name="image9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69766" y="5547685"/>
            <a:ext cx="105126" cy="105125"/>
          </a:xfrm>
          <a:prstGeom prst="rect">
            <a:avLst/>
          </a:prstGeom>
          <a:ln w="12700">
            <a:miter lim="400000"/>
          </a:ln>
        </p:spPr>
      </p:pic>
      <p:pic>
        <p:nvPicPr>
          <p:cNvPr id="264" name="image12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432189" y="6036517"/>
            <a:ext cx="115639" cy="115639"/>
          </a:xfrm>
          <a:prstGeom prst="rect">
            <a:avLst/>
          </a:prstGeom>
          <a:ln w="12700">
            <a:miter lim="400000"/>
          </a:ln>
        </p:spPr>
      </p:pic>
      <p:pic>
        <p:nvPicPr>
          <p:cNvPr id="265" name="image13.png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432189" y="6509583"/>
            <a:ext cx="115639" cy="115639"/>
          </a:xfrm>
          <a:prstGeom prst="rect">
            <a:avLst/>
          </a:prstGeom>
          <a:ln w="12700">
            <a:miter lim="400000"/>
          </a:ln>
        </p:spPr>
      </p:pic>
      <p:pic>
        <p:nvPicPr>
          <p:cNvPr id="266" name="image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9766" y="6987903"/>
            <a:ext cx="105126" cy="105126"/>
          </a:xfrm>
          <a:prstGeom prst="rect">
            <a:avLst/>
          </a:prstGeom>
          <a:ln w="12700">
            <a:miter lim="400000"/>
          </a:ln>
        </p:spPr>
      </p:pic>
      <p:pic>
        <p:nvPicPr>
          <p:cNvPr id="267" name="image15.png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1432189" y="7476738"/>
            <a:ext cx="115639" cy="115639"/>
          </a:xfrm>
          <a:prstGeom prst="rect">
            <a:avLst/>
          </a:prstGeom>
          <a:ln w="12700">
            <a:miter lim="400000"/>
          </a:ln>
        </p:spPr>
      </p:pic>
      <p:pic>
        <p:nvPicPr>
          <p:cNvPr id="268" name="image16.png"/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1432189" y="7949803"/>
            <a:ext cx="115639" cy="115639"/>
          </a:xfrm>
          <a:prstGeom prst="rect">
            <a:avLst/>
          </a:prstGeom>
          <a:ln w="12700">
            <a:miter lim="400000"/>
          </a:ln>
        </p:spPr>
      </p:pic>
      <p:sp>
        <p:nvSpPr>
          <p:cNvPr id="269" name="Shape 269"/>
          <p:cNvSpPr/>
          <p:nvPr/>
        </p:nvSpPr>
        <p:spPr>
          <a:xfrm>
            <a:off x="1112981" y="2418117"/>
            <a:ext cx="12285347" cy="53625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500"/>
              </a:spcBef>
              <a:defRPr spc="190" sz="2700">
                <a:solidFill>
                  <a:srgbClr val="132413"/>
                </a:solidFill>
                <a:latin typeface="Microsoft Sans Serif"/>
                <a:ea typeface="Microsoft Sans Serif"/>
                <a:cs typeface="Microsoft Sans Serif"/>
                <a:sym typeface="Microsoft Sans Serif"/>
              </a:defRPr>
            </a:pPr>
            <a:r>
              <a:t>RDDs</a:t>
            </a:r>
            <a:r>
              <a:rPr spc="110"/>
              <a:t> </a:t>
            </a:r>
            <a:r>
              <a:rPr spc="145"/>
              <a:t>(Resilient</a:t>
            </a:r>
            <a:r>
              <a:rPr spc="114"/>
              <a:t> </a:t>
            </a:r>
            <a:r>
              <a:rPr spc="240"/>
              <a:t>Distributed</a:t>
            </a:r>
            <a:r>
              <a:rPr spc="110"/>
              <a:t> </a:t>
            </a:r>
            <a:r>
              <a:rPr spc="209"/>
              <a:t>Datasets)</a:t>
            </a:r>
          </a:p>
          <a:p>
            <a:pPr marR="6985" indent="594359">
              <a:lnSpc>
                <a:spcPts val="3700"/>
              </a:lnSpc>
              <a:spcBef>
                <a:spcPts val="200"/>
              </a:spcBef>
              <a:defRPr spc="135" sz="2700">
                <a:solidFill>
                  <a:srgbClr val="132413"/>
                </a:solidFill>
                <a:latin typeface="Microsoft Sans Serif"/>
                <a:ea typeface="Microsoft Sans Serif"/>
                <a:cs typeface="Microsoft Sans Serif"/>
                <a:sym typeface="Microsoft Sans Serif"/>
              </a:defRPr>
            </a:pPr>
            <a:r>
              <a:t>Immutable,</a:t>
            </a:r>
            <a:r>
              <a:rPr spc="114"/>
              <a:t> </a:t>
            </a:r>
            <a:r>
              <a:rPr spc="160"/>
              <a:t>distributed</a:t>
            </a:r>
            <a:r>
              <a:rPr spc="114"/>
              <a:t> </a:t>
            </a:r>
            <a:r>
              <a:rPr spc="215"/>
              <a:t>data</a:t>
            </a:r>
            <a:r>
              <a:rPr spc="114"/>
              <a:t> </a:t>
            </a:r>
            <a:r>
              <a:rPr spc="254"/>
              <a:t>structures</a:t>
            </a:r>
            <a:r>
              <a:rPr spc="114"/>
              <a:t> </a:t>
            </a:r>
            <a:r>
              <a:rPr spc="120"/>
              <a:t>enabling</a:t>
            </a:r>
            <a:r>
              <a:rPr spc="114"/>
              <a:t> </a:t>
            </a:r>
            <a:r>
              <a:rPr spc="170"/>
              <a:t>parallel</a:t>
            </a:r>
            <a:r>
              <a:rPr spc="114"/>
              <a:t> </a:t>
            </a:r>
            <a:r>
              <a:rPr spc="145"/>
              <a:t>processing. </a:t>
            </a:r>
            <a:r>
              <a:rPr spc="204"/>
              <a:t>Support</a:t>
            </a:r>
            <a:r>
              <a:rPr spc="104"/>
              <a:t> </a:t>
            </a:r>
            <a:r>
              <a:rPr spc="195"/>
              <a:t>lazy</a:t>
            </a:r>
            <a:r>
              <a:rPr spc="110"/>
              <a:t> </a:t>
            </a:r>
            <a:r>
              <a:rPr spc="170"/>
              <a:t>evaluation</a:t>
            </a:r>
            <a:r>
              <a:rPr spc="110"/>
              <a:t> </a:t>
            </a:r>
            <a:r>
              <a:rPr spc="215"/>
              <a:t>and</a:t>
            </a:r>
            <a:r>
              <a:rPr spc="110"/>
              <a:t> </a:t>
            </a:r>
            <a:r>
              <a:rPr spc="120"/>
              <a:t>fault</a:t>
            </a:r>
            <a:r>
              <a:rPr spc="104"/>
              <a:t> </a:t>
            </a:r>
            <a:r>
              <a:rPr spc="215"/>
              <a:t>tolerance</a:t>
            </a:r>
            <a:r>
              <a:rPr spc="110"/>
              <a:t> using </a:t>
            </a:r>
            <a:r>
              <a:rPr spc="120"/>
              <a:t>lineage</a:t>
            </a:r>
            <a:r>
              <a:rPr spc="110"/>
              <a:t> </a:t>
            </a:r>
            <a:r>
              <a:rPr spc="170"/>
              <a:t>tracking.</a:t>
            </a:r>
          </a:p>
          <a:p>
            <a:pPr indent="36194">
              <a:spcBef>
                <a:spcPts val="200"/>
              </a:spcBef>
              <a:defRPr spc="270" sz="2800">
                <a:solidFill>
                  <a:srgbClr val="132413"/>
                </a:solidFill>
                <a:latin typeface="Microsoft Sans Serif"/>
                <a:ea typeface="Microsoft Sans Serif"/>
                <a:cs typeface="Microsoft Sans Serif"/>
                <a:sym typeface="Microsoft Sans Serif"/>
              </a:defRPr>
            </a:pPr>
            <a:r>
              <a:t>DAG</a:t>
            </a:r>
            <a:r>
              <a:rPr spc="104"/>
              <a:t> </a:t>
            </a:r>
            <a:r>
              <a:rPr spc="250"/>
              <a:t>(Directed</a:t>
            </a:r>
            <a:r>
              <a:rPr spc="104"/>
              <a:t> </a:t>
            </a:r>
            <a:r>
              <a:rPr spc="355"/>
              <a:t>Acyclic</a:t>
            </a:r>
            <a:r>
              <a:rPr spc="104"/>
              <a:t> </a:t>
            </a:r>
            <a:r>
              <a:rPr spc="265"/>
              <a:t>Graph)</a:t>
            </a:r>
            <a:r>
              <a:rPr spc="104"/>
              <a:t> </a:t>
            </a:r>
            <a:r>
              <a:rPr spc="285"/>
              <a:t>Scheduler</a:t>
            </a:r>
          </a:p>
          <a:p>
            <a:pPr marR="5080" indent="594359">
              <a:lnSpc>
                <a:spcPct val="114998"/>
              </a:lnSpc>
              <a:defRPr spc="245" sz="2700">
                <a:solidFill>
                  <a:srgbClr val="132413"/>
                </a:solidFill>
                <a:latin typeface="Microsoft Sans Serif"/>
                <a:ea typeface="Microsoft Sans Serif"/>
                <a:cs typeface="Microsoft Sans Serif"/>
                <a:sym typeface="Microsoft Sans Serif"/>
              </a:defRPr>
            </a:pPr>
            <a:r>
              <a:t>Converts</a:t>
            </a:r>
            <a:r>
              <a:rPr spc="100"/>
              <a:t> </a:t>
            </a:r>
            <a:r>
              <a:rPr spc="310"/>
              <a:t>Spark</a:t>
            </a:r>
            <a:r>
              <a:rPr spc="104"/>
              <a:t> </a:t>
            </a:r>
            <a:r>
              <a:rPr spc="114"/>
              <a:t>jobs</a:t>
            </a:r>
            <a:r>
              <a:rPr spc="100"/>
              <a:t> </a:t>
            </a:r>
            <a:r>
              <a:rPr spc="95"/>
              <a:t>into</a:t>
            </a:r>
            <a:r>
              <a:rPr spc="104"/>
              <a:t> </a:t>
            </a:r>
            <a:r>
              <a:rPr spc="180"/>
              <a:t>stages</a:t>
            </a:r>
            <a:r>
              <a:rPr spc="104"/>
              <a:t> </a:t>
            </a:r>
            <a:r>
              <a:rPr spc="215"/>
              <a:t>and</a:t>
            </a:r>
            <a:r>
              <a:rPr spc="100"/>
              <a:t> </a:t>
            </a:r>
            <a:r>
              <a:rPr spc="240"/>
              <a:t>tasks</a:t>
            </a:r>
            <a:r>
              <a:rPr spc="104"/>
              <a:t> </a:t>
            </a:r>
            <a:r>
              <a:rPr spc="285"/>
              <a:t>for</a:t>
            </a:r>
            <a:r>
              <a:rPr spc="104"/>
              <a:t> </a:t>
            </a:r>
            <a:r>
              <a:rPr spc="150"/>
              <a:t>optimized</a:t>
            </a:r>
            <a:r>
              <a:rPr spc="100"/>
              <a:t> </a:t>
            </a:r>
            <a:r>
              <a:rPr spc="140"/>
              <a:t>execution. </a:t>
            </a:r>
            <a:r>
              <a:rPr spc="200"/>
              <a:t>Ensures</a:t>
            </a:r>
            <a:r>
              <a:rPr spc="100"/>
              <a:t> </a:t>
            </a:r>
            <a:r>
              <a:rPr spc="130"/>
              <a:t>efficient</a:t>
            </a:r>
            <a:r>
              <a:rPr spc="104"/>
              <a:t> </a:t>
            </a:r>
            <a:r>
              <a:rPr spc="254"/>
              <a:t>task</a:t>
            </a:r>
            <a:r>
              <a:rPr spc="100"/>
              <a:t> </a:t>
            </a:r>
            <a:r>
              <a:rPr spc="185"/>
              <a:t>dependencies</a:t>
            </a:r>
            <a:r>
              <a:rPr spc="104"/>
              <a:t> </a:t>
            </a:r>
            <a:r>
              <a:rPr spc="215"/>
              <a:t>and</a:t>
            </a:r>
            <a:r>
              <a:rPr spc="100"/>
              <a:t> </a:t>
            </a:r>
            <a:r>
              <a:rPr spc="120"/>
              <a:t>fault</a:t>
            </a:r>
            <a:r>
              <a:rPr spc="104"/>
              <a:t> </a:t>
            </a:r>
            <a:r>
              <a:rPr spc="285"/>
              <a:t>recovery.</a:t>
            </a:r>
          </a:p>
          <a:p>
            <a:pPr indent="36194">
              <a:spcBef>
                <a:spcPts val="400"/>
              </a:spcBef>
              <a:defRPr spc="430" sz="2800">
                <a:solidFill>
                  <a:srgbClr val="132413"/>
                </a:solidFill>
                <a:latin typeface="Microsoft Sans Serif"/>
                <a:ea typeface="Microsoft Sans Serif"/>
                <a:cs typeface="Microsoft Sans Serif"/>
                <a:sym typeface="Microsoft Sans Serif"/>
              </a:defRPr>
            </a:pPr>
            <a:r>
              <a:t>Task</a:t>
            </a:r>
            <a:r>
              <a:rPr spc="110"/>
              <a:t> </a:t>
            </a:r>
            <a:r>
              <a:rPr spc="285"/>
              <a:t>Scheduler</a:t>
            </a:r>
          </a:p>
          <a:p>
            <a:pPr marR="108585" indent="594359">
              <a:lnSpc>
                <a:spcPct val="114998"/>
              </a:lnSpc>
              <a:defRPr spc="165" sz="2700">
                <a:solidFill>
                  <a:srgbClr val="132413"/>
                </a:solidFill>
                <a:latin typeface="Microsoft Sans Serif"/>
                <a:ea typeface="Microsoft Sans Serif"/>
                <a:cs typeface="Microsoft Sans Serif"/>
                <a:sym typeface="Microsoft Sans Serif"/>
              </a:defRPr>
            </a:pPr>
            <a:r>
              <a:t>Assigns</a:t>
            </a:r>
            <a:r>
              <a:rPr spc="95"/>
              <a:t> </a:t>
            </a:r>
            <a:r>
              <a:rPr spc="240"/>
              <a:t>tasks</a:t>
            </a:r>
            <a:r>
              <a:rPr spc="100"/>
              <a:t> </a:t>
            </a:r>
            <a:r>
              <a:rPr spc="135"/>
              <a:t>to</a:t>
            </a:r>
            <a:r>
              <a:rPr spc="100"/>
              <a:t> </a:t>
            </a:r>
            <a:r>
              <a:rPr spc="475"/>
              <a:t>worker</a:t>
            </a:r>
            <a:r>
              <a:rPr spc="100"/>
              <a:t> </a:t>
            </a:r>
            <a:r>
              <a:rPr spc="180"/>
              <a:t>nodes</a:t>
            </a:r>
            <a:r>
              <a:rPr spc="95"/>
              <a:t> </a:t>
            </a:r>
            <a:r>
              <a:rPr spc="209"/>
              <a:t>based</a:t>
            </a:r>
            <a:r>
              <a:rPr spc="100"/>
              <a:t> </a:t>
            </a:r>
            <a:r>
              <a:rPr spc="160"/>
              <a:t>on</a:t>
            </a:r>
            <a:r>
              <a:rPr spc="100"/>
              <a:t> </a:t>
            </a:r>
            <a:r>
              <a:rPr spc="295"/>
              <a:t>resource</a:t>
            </a:r>
            <a:r>
              <a:rPr spc="100"/>
              <a:t> </a:t>
            </a:r>
            <a:r>
              <a:rPr spc="104"/>
              <a:t>availability. </a:t>
            </a:r>
            <a:r>
              <a:rPr spc="475"/>
              <a:t>Works</a:t>
            </a:r>
            <a:r>
              <a:rPr spc="100"/>
              <a:t> </a:t>
            </a:r>
            <a:r>
              <a:rPr spc="280"/>
              <a:t>with</a:t>
            </a:r>
            <a:r>
              <a:rPr spc="100"/>
              <a:t> </a:t>
            </a:r>
            <a:r>
              <a:rPr spc="209"/>
              <a:t>cluster</a:t>
            </a:r>
            <a:r>
              <a:rPr spc="100"/>
              <a:t> </a:t>
            </a:r>
            <a:r>
              <a:rPr spc="285"/>
              <a:t>managers</a:t>
            </a:r>
            <a:r>
              <a:rPr spc="100"/>
              <a:t> </a:t>
            </a:r>
            <a:r>
              <a:rPr spc="140"/>
              <a:t>like</a:t>
            </a:r>
            <a:r>
              <a:rPr spc="100"/>
              <a:t> </a:t>
            </a:r>
            <a:r>
              <a:rPr spc="50"/>
              <a:t>YARN,</a:t>
            </a:r>
            <a:r>
              <a:rPr spc="100"/>
              <a:t> </a:t>
            </a:r>
            <a:r>
              <a:rPr spc="170"/>
              <a:t>Mesos,</a:t>
            </a:r>
            <a:r>
              <a:rPr spc="100"/>
              <a:t> </a:t>
            </a:r>
            <a:r>
              <a:rPr spc="215"/>
              <a:t>and</a:t>
            </a:r>
            <a:r>
              <a:rPr spc="100"/>
              <a:t> </a:t>
            </a:r>
            <a:r>
              <a:rPr spc="150"/>
              <a:t>Kubernetes.</a:t>
            </a:r>
          </a:p>
          <a:p>
            <a:pPr indent="36194">
              <a:spcBef>
                <a:spcPts val="400"/>
              </a:spcBef>
              <a:defRPr spc="320" sz="2800">
                <a:solidFill>
                  <a:srgbClr val="132413"/>
                </a:solidFill>
                <a:latin typeface="Microsoft Sans Serif"/>
                <a:ea typeface="Microsoft Sans Serif"/>
                <a:cs typeface="Microsoft Sans Serif"/>
                <a:sym typeface="Microsoft Sans Serif"/>
              </a:defRPr>
            </a:pPr>
            <a:r>
              <a:t>Storage</a:t>
            </a:r>
            <a:r>
              <a:rPr spc="120"/>
              <a:t> </a:t>
            </a:r>
            <a:r>
              <a:rPr spc="444"/>
              <a:t>Layer</a:t>
            </a:r>
          </a:p>
          <a:p>
            <a:pPr marR="1807845" indent="594359">
              <a:lnSpc>
                <a:spcPct val="114998"/>
              </a:lnSpc>
              <a:defRPr spc="204" sz="2700">
                <a:solidFill>
                  <a:srgbClr val="132413"/>
                </a:solidFill>
                <a:latin typeface="Microsoft Sans Serif"/>
                <a:ea typeface="Microsoft Sans Serif"/>
                <a:cs typeface="Microsoft Sans Serif"/>
                <a:sym typeface="Microsoft Sans Serif"/>
              </a:defRPr>
            </a:pPr>
            <a:r>
              <a:t>Supports</a:t>
            </a:r>
            <a:r>
              <a:rPr spc="100"/>
              <a:t> </a:t>
            </a:r>
            <a:r>
              <a:rPr spc="125"/>
              <a:t>multiple</a:t>
            </a:r>
            <a:r>
              <a:rPr spc="100"/>
              <a:t> </a:t>
            </a:r>
            <a:r>
              <a:rPr spc="55"/>
              <a:t>file</a:t>
            </a:r>
            <a:r>
              <a:rPr spc="104"/>
              <a:t> </a:t>
            </a:r>
            <a:r>
              <a:rPr spc="195"/>
              <a:t>systems:</a:t>
            </a:r>
            <a:r>
              <a:rPr spc="100"/>
              <a:t> </a:t>
            </a:r>
            <a:r>
              <a:rPr spc="0"/>
              <a:t>HDFS,</a:t>
            </a:r>
            <a:r>
              <a:rPr spc="104"/>
              <a:t> </a:t>
            </a:r>
            <a:r>
              <a:rPr spc="0"/>
              <a:t>S3,</a:t>
            </a:r>
            <a:r>
              <a:rPr spc="100"/>
              <a:t> </a:t>
            </a:r>
            <a:r>
              <a:rPr spc="55"/>
              <a:t>local,</a:t>
            </a:r>
            <a:r>
              <a:rPr spc="104"/>
              <a:t> </a:t>
            </a:r>
            <a:r>
              <a:rPr spc="215"/>
              <a:t>and</a:t>
            </a:r>
            <a:r>
              <a:rPr spc="100"/>
              <a:t> </a:t>
            </a:r>
            <a:r>
              <a:rPr spc="209"/>
              <a:t>more. </a:t>
            </a:r>
            <a:r>
              <a:rPr spc="215"/>
              <a:t>Caches</a:t>
            </a:r>
            <a:r>
              <a:rPr spc="104"/>
              <a:t> </a:t>
            </a:r>
            <a:r>
              <a:rPr spc="200"/>
              <a:t>intermediate</a:t>
            </a:r>
            <a:r>
              <a:rPr spc="110"/>
              <a:t> </a:t>
            </a:r>
            <a:r>
              <a:rPr spc="215"/>
              <a:t>data</a:t>
            </a:r>
            <a:r>
              <a:rPr spc="104"/>
              <a:t> </a:t>
            </a:r>
            <a:r>
              <a:rPr spc="285"/>
              <a:t>for</a:t>
            </a:r>
            <a:r>
              <a:rPr spc="110"/>
              <a:t> </a:t>
            </a:r>
            <a:r>
              <a:rPr spc="245"/>
              <a:t>faster</a:t>
            </a:r>
            <a:r>
              <a:rPr spc="104"/>
              <a:t> </a:t>
            </a:r>
            <a:r>
              <a:rPr spc="140"/>
              <a:t>computations.</a:t>
            </a:r>
          </a:p>
        </p:txBody>
      </p:sp>
      <p:grpSp>
        <p:nvGrpSpPr>
          <p:cNvPr id="272" name="Group 272"/>
          <p:cNvGrpSpPr/>
          <p:nvPr/>
        </p:nvGrpSpPr>
        <p:grpSpPr>
          <a:xfrm>
            <a:off x="-1" y="7651928"/>
            <a:ext cx="3022648" cy="2635073"/>
            <a:chOff x="0" y="0"/>
            <a:chExt cx="3022646" cy="2635071"/>
          </a:xfrm>
        </p:grpSpPr>
        <p:sp>
          <p:nvSpPr>
            <p:cNvPr id="270" name="Shape 270"/>
            <p:cNvSpPr/>
            <p:nvPr/>
          </p:nvSpPr>
          <p:spPr>
            <a:xfrm>
              <a:off x="0" y="0"/>
              <a:ext cx="2946150" cy="22336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199" y="17320"/>
                  </a:moveTo>
                  <a:lnTo>
                    <a:pt x="21600" y="21600"/>
                  </a:lnTo>
                  <a:lnTo>
                    <a:pt x="21555" y="21195"/>
                  </a:lnTo>
                  <a:lnTo>
                    <a:pt x="21499" y="20771"/>
                  </a:lnTo>
                  <a:lnTo>
                    <a:pt x="21435" y="20345"/>
                  </a:lnTo>
                  <a:lnTo>
                    <a:pt x="21364" y="19918"/>
                  </a:lnTo>
                  <a:lnTo>
                    <a:pt x="21284" y="19490"/>
                  </a:lnTo>
                  <a:lnTo>
                    <a:pt x="21197" y="19061"/>
                  </a:lnTo>
                  <a:lnTo>
                    <a:pt x="21101" y="18630"/>
                  </a:lnTo>
                  <a:lnTo>
                    <a:pt x="20998" y="18199"/>
                  </a:lnTo>
                  <a:lnTo>
                    <a:pt x="20888" y="17766"/>
                  </a:lnTo>
                  <a:lnTo>
                    <a:pt x="20770" y="17333"/>
                  </a:lnTo>
                  <a:lnTo>
                    <a:pt x="20644" y="16898"/>
                  </a:lnTo>
                  <a:lnTo>
                    <a:pt x="20511" y="16463"/>
                  </a:lnTo>
                  <a:lnTo>
                    <a:pt x="20370" y="16027"/>
                  </a:lnTo>
                  <a:lnTo>
                    <a:pt x="20223" y="15589"/>
                  </a:lnTo>
                  <a:lnTo>
                    <a:pt x="20068" y="15151"/>
                  </a:lnTo>
                  <a:lnTo>
                    <a:pt x="19906" y="14713"/>
                  </a:lnTo>
                  <a:lnTo>
                    <a:pt x="19737" y="14273"/>
                  </a:lnTo>
                  <a:lnTo>
                    <a:pt x="19561" y="13833"/>
                  </a:lnTo>
                  <a:lnTo>
                    <a:pt x="19378" y="13392"/>
                  </a:lnTo>
                  <a:lnTo>
                    <a:pt x="19188" y="12950"/>
                  </a:lnTo>
                  <a:lnTo>
                    <a:pt x="18992" y="12508"/>
                  </a:lnTo>
                  <a:lnTo>
                    <a:pt x="18788" y="12066"/>
                  </a:lnTo>
                  <a:lnTo>
                    <a:pt x="18579" y="11622"/>
                  </a:lnTo>
                  <a:lnTo>
                    <a:pt x="18383" y="11226"/>
                  </a:lnTo>
                  <a:lnTo>
                    <a:pt x="18182" y="10838"/>
                  </a:lnTo>
                  <a:lnTo>
                    <a:pt x="17976" y="10459"/>
                  </a:lnTo>
                  <a:lnTo>
                    <a:pt x="17765" y="10089"/>
                  </a:lnTo>
                  <a:lnTo>
                    <a:pt x="17549" y="9728"/>
                  </a:lnTo>
                  <a:lnTo>
                    <a:pt x="17327" y="9375"/>
                  </a:lnTo>
                  <a:lnTo>
                    <a:pt x="17101" y="9031"/>
                  </a:lnTo>
                  <a:lnTo>
                    <a:pt x="16870" y="8696"/>
                  </a:lnTo>
                  <a:lnTo>
                    <a:pt x="16634" y="8369"/>
                  </a:lnTo>
                  <a:lnTo>
                    <a:pt x="16393" y="8050"/>
                  </a:lnTo>
                  <a:lnTo>
                    <a:pt x="16148" y="7739"/>
                  </a:lnTo>
                  <a:lnTo>
                    <a:pt x="15898" y="7436"/>
                  </a:lnTo>
                  <a:lnTo>
                    <a:pt x="15643" y="7142"/>
                  </a:lnTo>
                  <a:lnTo>
                    <a:pt x="15384" y="6855"/>
                  </a:lnTo>
                  <a:lnTo>
                    <a:pt x="15121" y="6576"/>
                  </a:lnTo>
                  <a:lnTo>
                    <a:pt x="14853" y="6305"/>
                  </a:lnTo>
                  <a:lnTo>
                    <a:pt x="14581" y="6041"/>
                  </a:lnTo>
                  <a:lnTo>
                    <a:pt x="14306" y="5785"/>
                  </a:lnTo>
                  <a:lnTo>
                    <a:pt x="14026" y="5536"/>
                  </a:lnTo>
                  <a:lnTo>
                    <a:pt x="13742" y="5294"/>
                  </a:lnTo>
                  <a:lnTo>
                    <a:pt x="13454" y="5060"/>
                  </a:lnTo>
                  <a:lnTo>
                    <a:pt x="13162" y="4833"/>
                  </a:lnTo>
                  <a:lnTo>
                    <a:pt x="12867" y="4613"/>
                  </a:lnTo>
                  <a:lnTo>
                    <a:pt x="12567" y="4400"/>
                  </a:lnTo>
                  <a:lnTo>
                    <a:pt x="12265" y="4194"/>
                  </a:lnTo>
                  <a:lnTo>
                    <a:pt x="11958" y="3995"/>
                  </a:lnTo>
                  <a:lnTo>
                    <a:pt x="11648" y="3802"/>
                  </a:lnTo>
                  <a:lnTo>
                    <a:pt x="11335" y="3616"/>
                  </a:lnTo>
                  <a:lnTo>
                    <a:pt x="11019" y="3436"/>
                  </a:lnTo>
                  <a:lnTo>
                    <a:pt x="10699" y="3263"/>
                  </a:lnTo>
                  <a:lnTo>
                    <a:pt x="10376" y="3096"/>
                  </a:lnTo>
                  <a:lnTo>
                    <a:pt x="10050" y="2935"/>
                  </a:lnTo>
                  <a:lnTo>
                    <a:pt x="9721" y="2780"/>
                  </a:lnTo>
                  <a:lnTo>
                    <a:pt x="9389" y="2631"/>
                  </a:lnTo>
                  <a:lnTo>
                    <a:pt x="9055" y="2489"/>
                  </a:lnTo>
                  <a:lnTo>
                    <a:pt x="8717" y="2352"/>
                  </a:lnTo>
                  <a:lnTo>
                    <a:pt x="8377" y="2221"/>
                  </a:lnTo>
                  <a:lnTo>
                    <a:pt x="8034" y="2095"/>
                  </a:lnTo>
                  <a:lnTo>
                    <a:pt x="7688" y="1975"/>
                  </a:lnTo>
                  <a:lnTo>
                    <a:pt x="7340" y="1860"/>
                  </a:lnTo>
                  <a:lnTo>
                    <a:pt x="6990" y="1751"/>
                  </a:lnTo>
                  <a:lnTo>
                    <a:pt x="6637" y="1647"/>
                  </a:lnTo>
                  <a:lnTo>
                    <a:pt x="6282" y="1548"/>
                  </a:lnTo>
                  <a:lnTo>
                    <a:pt x="5925" y="1455"/>
                  </a:lnTo>
                  <a:lnTo>
                    <a:pt x="5566" y="1366"/>
                  </a:lnTo>
                  <a:lnTo>
                    <a:pt x="5205" y="1282"/>
                  </a:lnTo>
                  <a:lnTo>
                    <a:pt x="4841" y="1203"/>
                  </a:lnTo>
                  <a:lnTo>
                    <a:pt x="4476" y="1129"/>
                  </a:lnTo>
                  <a:lnTo>
                    <a:pt x="4109" y="1059"/>
                  </a:lnTo>
                  <a:lnTo>
                    <a:pt x="3740" y="994"/>
                  </a:lnTo>
                  <a:lnTo>
                    <a:pt x="3370" y="933"/>
                  </a:lnTo>
                  <a:lnTo>
                    <a:pt x="2998" y="876"/>
                  </a:lnTo>
                  <a:lnTo>
                    <a:pt x="2624" y="824"/>
                  </a:lnTo>
                  <a:lnTo>
                    <a:pt x="2249" y="776"/>
                  </a:lnTo>
                  <a:lnTo>
                    <a:pt x="1873" y="732"/>
                  </a:lnTo>
                  <a:lnTo>
                    <a:pt x="1495" y="692"/>
                  </a:lnTo>
                  <a:lnTo>
                    <a:pt x="1117" y="655"/>
                  </a:lnTo>
                  <a:lnTo>
                    <a:pt x="737" y="623"/>
                  </a:lnTo>
                  <a:lnTo>
                    <a:pt x="356" y="594"/>
                  </a:lnTo>
                  <a:lnTo>
                    <a:pt x="0" y="570"/>
                  </a:lnTo>
                  <a:lnTo>
                    <a:pt x="0" y="0"/>
                  </a:lnTo>
                  <a:lnTo>
                    <a:pt x="548" y="40"/>
                  </a:lnTo>
                  <a:lnTo>
                    <a:pt x="926" y="72"/>
                  </a:lnTo>
                  <a:lnTo>
                    <a:pt x="1304" y="108"/>
                  </a:lnTo>
                  <a:lnTo>
                    <a:pt x="1680" y="147"/>
                  </a:lnTo>
                  <a:lnTo>
                    <a:pt x="2055" y="190"/>
                  </a:lnTo>
                  <a:lnTo>
                    <a:pt x="2429" y="238"/>
                  </a:lnTo>
                  <a:lnTo>
                    <a:pt x="2801" y="289"/>
                  </a:lnTo>
                  <a:lnTo>
                    <a:pt x="3172" y="344"/>
                  </a:lnTo>
                  <a:lnTo>
                    <a:pt x="3542" y="403"/>
                  </a:lnTo>
                  <a:lnTo>
                    <a:pt x="3909" y="467"/>
                  </a:lnTo>
                  <a:lnTo>
                    <a:pt x="4276" y="535"/>
                  </a:lnTo>
                  <a:lnTo>
                    <a:pt x="4640" y="607"/>
                  </a:lnTo>
                  <a:lnTo>
                    <a:pt x="5003" y="684"/>
                  </a:lnTo>
                  <a:lnTo>
                    <a:pt x="5363" y="765"/>
                  </a:lnTo>
                  <a:lnTo>
                    <a:pt x="5722" y="851"/>
                  </a:lnTo>
                  <a:lnTo>
                    <a:pt x="6079" y="942"/>
                  </a:lnTo>
                  <a:lnTo>
                    <a:pt x="6434" y="1037"/>
                  </a:lnTo>
                  <a:lnTo>
                    <a:pt x="6787" y="1138"/>
                  </a:lnTo>
                  <a:lnTo>
                    <a:pt x="7137" y="1243"/>
                  </a:lnTo>
                  <a:lnTo>
                    <a:pt x="7485" y="1354"/>
                  </a:lnTo>
                  <a:lnTo>
                    <a:pt x="7831" y="1470"/>
                  </a:lnTo>
                  <a:lnTo>
                    <a:pt x="8174" y="1591"/>
                  </a:lnTo>
                  <a:lnTo>
                    <a:pt x="8515" y="1718"/>
                  </a:lnTo>
                  <a:lnTo>
                    <a:pt x="8854" y="1850"/>
                  </a:lnTo>
                  <a:lnTo>
                    <a:pt x="9189" y="1988"/>
                  </a:lnTo>
                  <a:lnTo>
                    <a:pt x="9522" y="2131"/>
                  </a:lnTo>
                  <a:lnTo>
                    <a:pt x="9853" y="2280"/>
                  </a:lnTo>
                  <a:lnTo>
                    <a:pt x="10180" y="2435"/>
                  </a:lnTo>
                  <a:lnTo>
                    <a:pt x="10505" y="2595"/>
                  </a:lnTo>
                  <a:lnTo>
                    <a:pt x="10826" y="2762"/>
                  </a:lnTo>
                  <a:lnTo>
                    <a:pt x="11145" y="2935"/>
                  </a:lnTo>
                  <a:lnTo>
                    <a:pt x="11460" y="3114"/>
                  </a:lnTo>
                  <a:lnTo>
                    <a:pt x="11772" y="3299"/>
                  </a:lnTo>
                  <a:lnTo>
                    <a:pt x="12081" y="3491"/>
                  </a:lnTo>
                  <a:lnTo>
                    <a:pt x="12387" y="3689"/>
                  </a:lnTo>
                  <a:lnTo>
                    <a:pt x="12689" y="3893"/>
                  </a:lnTo>
                  <a:lnTo>
                    <a:pt x="12987" y="4105"/>
                  </a:lnTo>
                  <a:lnTo>
                    <a:pt x="13283" y="4322"/>
                  </a:lnTo>
                  <a:lnTo>
                    <a:pt x="13574" y="4547"/>
                  </a:lnTo>
                  <a:lnTo>
                    <a:pt x="13862" y="4779"/>
                  </a:lnTo>
                  <a:lnTo>
                    <a:pt x="14146" y="5017"/>
                  </a:lnTo>
                  <a:lnTo>
                    <a:pt x="14427" y="5263"/>
                  </a:lnTo>
                  <a:lnTo>
                    <a:pt x="14703" y="5516"/>
                  </a:lnTo>
                  <a:lnTo>
                    <a:pt x="14976" y="5776"/>
                  </a:lnTo>
                  <a:lnTo>
                    <a:pt x="15244" y="6043"/>
                  </a:lnTo>
                  <a:lnTo>
                    <a:pt x="15508" y="6318"/>
                  </a:lnTo>
                  <a:lnTo>
                    <a:pt x="15769" y="6600"/>
                  </a:lnTo>
                  <a:lnTo>
                    <a:pt x="16025" y="6890"/>
                  </a:lnTo>
                  <a:lnTo>
                    <a:pt x="16276" y="7187"/>
                  </a:lnTo>
                  <a:lnTo>
                    <a:pt x="16524" y="7493"/>
                  </a:lnTo>
                  <a:lnTo>
                    <a:pt x="16766" y="7806"/>
                  </a:lnTo>
                  <a:lnTo>
                    <a:pt x="17005" y="8127"/>
                  </a:lnTo>
                  <a:lnTo>
                    <a:pt x="17239" y="8456"/>
                  </a:lnTo>
                  <a:lnTo>
                    <a:pt x="17468" y="8793"/>
                  </a:lnTo>
                  <a:lnTo>
                    <a:pt x="17692" y="9139"/>
                  </a:lnTo>
                  <a:lnTo>
                    <a:pt x="17912" y="9493"/>
                  </a:lnTo>
                  <a:lnTo>
                    <a:pt x="18126" y="9855"/>
                  </a:lnTo>
                  <a:lnTo>
                    <a:pt x="18336" y="10225"/>
                  </a:lnTo>
                  <a:lnTo>
                    <a:pt x="18541" y="10605"/>
                  </a:lnTo>
                  <a:lnTo>
                    <a:pt x="18740" y="10993"/>
                  </a:lnTo>
                  <a:lnTo>
                    <a:pt x="18935" y="11389"/>
                  </a:lnTo>
                  <a:lnTo>
                    <a:pt x="19147" y="11838"/>
                  </a:lnTo>
                  <a:lnTo>
                    <a:pt x="19352" y="12287"/>
                  </a:lnTo>
                  <a:lnTo>
                    <a:pt x="19551" y="12735"/>
                  </a:lnTo>
                  <a:lnTo>
                    <a:pt x="19743" y="13182"/>
                  </a:lnTo>
                  <a:lnTo>
                    <a:pt x="19928" y="13629"/>
                  </a:lnTo>
                  <a:lnTo>
                    <a:pt x="20107" y="14075"/>
                  </a:lnTo>
                  <a:lnTo>
                    <a:pt x="20278" y="14520"/>
                  </a:lnTo>
                  <a:lnTo>
                    <a:pt x="20443" y="14965"/>
                  </a:lnTo>
                  <a:lnTo>
                    <a:pt x="20601" y="15409"/>
                  </a:lnTo>
                  <a:lnTo>
                    <a:pt x="20751" y="15852"/>
                  </a:lnTo>
                  <a:lnTo>
                    <a:pt x="20894" y="16294"/>
                  </a:lnTo>
                  <a:lnTo>
                    <a:pt x="21030" y="16735"/>
                  </a:lnTo>
                  <a:lnTo>
                    <a:pt x="21159" y="17175"/>
                  </a:lnTo>
                  <a:lnTo>
                    <a:pt x="21199" y="17320"/>
                  </a:lnTo>
                  <a:close/>
                </a:path>
              </a:pathLst>
            </a:custGeom>
            <a:solidFill>
              <a:srgbClr val="4E664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71" name="Shape 271"/>
            <p:cNvSpPr/>
            <p:nvPr/>
          </p:nvSpPr>
          <p:spPr>
            <a:xfrm>
              <a:off x="2891446" y="1791058"/>
              <a:ext cx="131201" cy="8440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546" y="12240"/>
                  </a:moveTo>
                  <a:lnTo>
                    <a:pt x="20332" y="13368"/>
                  </a:lnTo>
                  <a:lnTo>
                    <a:pt x="20932" y="14492"/>
                  </a:lnTo>
                  <a:lnTo>
                    <a:pt x="21344" y="15612"/>
                  </a:lnTo>
                  <a:lnTo>
                    <a:pt x="21568" y="16729"/>
                  </a:lnTo>
                  <a:lnTo>
                    <a:pt x="21600" y="17841"/>
                  </a:lnTo>
                  <a:lnTo>
                    <a:pt x="21440" y="18949"/>
                  </a:lnTo>
                  <a:lnTo>
                    <a:pt x="21086" y="20053"/>
                  </a:lnTo>
                  <a:lnTo>
                    <a:pt x="20536" y="21153"/>
                  </a:lnTo>
                  <a:lnTo>
                    <a:pt x="20231" y="21600"/>
                  </a:lnTo>
                  <a:lnTo>
                    <a:pt x="9862" y="21600"/>
                  </a:lnTo>
                  <a:lnTo>
                    <a:pt x="10117" y="21279"/>
                  </a:lnTo>
                  <a:lnTo>
                    <a:pt x="10776" y="20195"/>
                  </a:lnTo>
                  <a:lnTo>
                    <a:pt x="11236" y="19107"/>
                  </a:lnTo>
                  <a:lnTo>
                    <a:pt x="11501" y="18014"/>
                  </a:lnTo>
                  <a:lnTo>
                    <a:pt x="11570" y="16917"/>
                  </a:lnTo>
                  <a:lnTo>
                    <a:pt x="11446" y="15816"/>
                  </a:lnTo>
                  <a:lnTo>
                    <a:pt x="11130" y="14712"/>
                  </a:lnTo>
                  <a:lnTo>
                    <a:pt x="10625" y="13603"/>
                  </a:lnTo>
                  <a:lnTo>
                    <a:pt x="9931" y="12490"/>
                  </a:lnTo>
                  <a:lnTo>
                    <a:pt x="0" y="0"/>
                  </a:lnTo>
                  <a:lnTo>
                    <a:pt x="1824" y="779"/>
                  </a:lnTo>
                  <a:lnTo>
                    <a:pt x="4379" y="1939"/>
                  </a:lnTo>
                  <a:lnTo>
                    <a:pt x="6764" y="3096"/>
                  </a:lnTo>
                  <a:lnTo>
                    <a:pt x="8978" y="4250"/>
                  </a:lnTo>
                  <a:lnTo>
                    <a:pt x="11020" y="5401"/>
                  </a:lnTo>
                  <a:lnTo>
                    <a:pt x="12887" y="6549"/>
                  </a:lnTo>
                  <a:lnTo>
                    <a:pt x="14577" y="7694"/>
                  </a:lnTo>
                  <a:lnTo>
                    <a:pt x="16090" y="8836"/>
                  </a:lnTo>
                  <a:lnTo>
                    <a:pt x="17424" y="9974"/>
                  </a:lnTo>
                  <a:lnTo>
                    <a:pt x="18576" y="11109"/>
                  </a:lnTo>
                  <a:lnTo>
                    <a:pt x="19546" y="12240"/>
                  </a:lnTo>
                  <a:close/>
                </a:path>
              </a:pathLst>
            </a:custGeom>
            <a:solidFill>
              <a:srgbClr val="4E664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/>
          <p:nvPr/>
        </p:nvSpPr>
        <p:spPr>
          <a:xfrm>
            <a:off x="-1" y="-1"/>
            <a:ext cx="18288000" cy="10287001"/>
          </a:xfrm>
          <a:prstGeom prst="rect">
            <a:avLst/>
          </a:prstGeom>
          <a:solidFill>
            <a:srgbClr val="4E664E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280" name="Group 280"/>
          <p:cNvGrpSpPr/>
          <p:nvPr/>
        </p:nvGrpSpPr>
        <p:grpSpPr>
          <a:xfrm>
            <a:off x="-4021" y="4698741"/>
            <a:ext cx="4844947" cy="5597538"/>
            <a:chOff x="0" y="0"/>
            <a:chExt cx="4844945" cy="5597536"/>
          </a:xfrm>
        </p:grpSpPr>
        <p:sp>
          <p:nvSpPr>
            <p:cNvPr id="275" name="Shape 275"/>
            <p:cNvSpPr/>
            <p:nvPr/>
          </p:nvSpPr>
          <p:spPr>
            <a:xfrm>
              <a:off x="4020" y="1327514"/>
              <a:ext cx="4840926" cy="42607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485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400" y="52"/>
                  </a:lnTo>
                  <a:lnTo>
                    <a:pt x="839" y="117"/>
                  </a:lnTo>
                  <a:lnTo>
                    <a:pt x="1284" y="191"/>
                  </a:lnTo>
                  <a:lnTo>
                    <a:pt x="1736" y="274"/>
                  </a:lnTo>
                  <a:lnTo>
                    <a:pt x="2193" y="365"/>
                  </a:lnTo>
                  <a:lnTo>
                    <a:pt x="2656" y="464"/>
                  </a:lnTo>
                  <a:lnTo>
                    <a:pt x="3357" y="628"/>
                  </a:lnTo>
                  <a:lnTo>
                    <a:pt x="4067" y="809"/>
                  </a:lnTo>
                  <a:lnTo>
                    <a:pt x="4783" y="1008"/>
                  </a:lnTo>
                  <a:lnTo>
                    <a:pt x="5504" y="1223"/>
                  </a:lnTo>
                  <a:lnTo>
                    <a:pt x="6226" y="1455"/>
                  </a:lnTo>
                  <a:lnTo>
                    <a:pt x="6949" y="1702"/>
                  </a:lnTo>
                  <a:lnTo>
                    <a:pt x="7670" y="1964"/>
                  </a:lnTo>
                  <a:lnTo>
                    <a:pt x="8387" y="2241"/>
                  </a:lnTo>
                  <a:lnTo>
                    <a:pt x="8862" y="2433"/>
                  </a:lnTo>
                  <a:lnTo>
                    <a:pt x="9334" y="2632"/>
                  </a:lnTo>
                  <a:lnTo>
                    <a:pt x="9802" y="2836"/>
                  </a:lnTo>
                  <a:lnTo>
                    <a:pt x="10267" y="3046"/>
                  </a:lnTo>
                  <a:lnTo>
                    <a:pt x="10726" y="3262"/>
                  </a:lnTo>
                  <a:lnTo>
                    <a:pt x="11180" y="3483"/>
                  </a:lnTo>
                  <a:lnTo>
                    <a:pt x="11627" y="3709"/>
                  </a:lnTo>
                  <a:lnTo>
                    <a:pt x="12068" y="3940"/>
                  </a:lnTo>
                  <a:lnTo>
                    <a:pt x="12502" y="4177"/>
                  </a:lnTo>
                  <a:lnTo>
                    <a:pt x="12928" y="4418"/>
                  </a:lnTo>
                  <a:lnTo>
                    <a:pt x="13138" y="4540"/>
                  </a:lnTo>
                  <a:lnTo>
                    <a:pt x="13346" y="4664"/>
                  </a:lnTo>
                  <a:lnTo>
                    <a:pt x="13552" y="4788"/>
                  </a:lnTo>
                  <a:lnTo>
                    <a:pt x="13755" y="4914"/>
                  </a:lnTo>
                  <a:lnTo>
                    <a:pt x="13956" y="5041"/>
                  </a:lnTo>
                  <a:lnTo>
                    <a:pt x="14154" y="5169"/>
                  </a:lnTo>
                  <a:lnTo>
                    <a:pt x="14350" y="5298"/>
                  </a:lnTo>
                  <a:lnTo>
                    <a:pt x="14544" y="5428"/>
                  </a:lnTo>
                  <a:lnTo>
                    <a:pt x="14734" y="5559"/>
                  </a:lnTo>
                  <a:lnTo>
                    <a:pt x="14922" y="5690"/>
                  </a:lnTo>
                  <a:lnTo>
                    <a:pt x="15107" y="5823"/>
                  </a:lnTo>
                  <a:lnTo>
                    <a:pt x="15289" y="5957"/>
                  </a:lnTo>
                  <a:lnTo>
                    <a:pt x="15469" y="6092"/>
                  </a:lnTo>
                  <a:lnTo>
                    <a:pt x="15645" y="6227"/>
                  </a:lnTo>
                  <a:lnTo>
                    <a:pt x="15818" y="6364"/>
                  </a:lnTo>
                  <a:lnTo>
                    <a:pt x="15988" y="6501"/>
                  </a:lnTo>
                  <a:lnTo>
                    <a:pt x="16154" y="6640"/>
                  </a:lnTo>
                  <a:lnTo>
                    <a:pt x="16318" y="6779"/>
                  </a:lnTo>
                  <a:lnTo>
                    <a:pt x="16477" y="6919"/>
                  </a:lnTo>
                  <a:lnTo>
                    <a:pt x="16634" y="7059"/>
                  </a:lnTo>
                  <a:lnTo>
                    <a:pt x="16787" y="7201"/>
                  </a:lnTo>
                  <a:lnTo>
                    <a:pt x="16936" y="7343"/>
                  </a:lnTo>
                  <a:lnTo>
                    <a:pt x="17081" y="7486"/>
                  </a:lnTo>
                  <a:lnTo>
                    <a:pt x="17223" y="7629"/>
                  </a:lnTo>
                  <a:lnTo>
                    <a:pt x="17361" y="7773"/>
                  </a:lnTo>
                  <a:lnTo>
                    <a:pt x="17495" y="7918"/>
                  </a:lnTo>
                  <a:lnTo>
                    <a:pt x="17625" y="8064"/>
                  </a:lnTo>
                  <a:lnTo>
                    <a:pt x="17751" y="8210"/>
                  </a:lnTo>
                  <a:lnTo>
                    <a:pt x="17873" y="8357"/>
                  </a:lnTo>
                  <a:lnTo>
                    <a:pt x="17990" y="8504"/>
                  </a:lnTo>
                  <a:lnTo>
                    <a:pt x="18104" y="8652"/>
                  </a:lnTo>
                  <a:lnTo>
                    <a:pt x="18212" y="8801"/>
                  </a:lnTo>
                  <a:lnTo>
                    <a:pt x="18417" y="9100"/>
                  </a:lnTo>
                  <a:lnTo>
                    <a:pt x="18603" y="9400"/>
                  </a:lnTo>
                  <a:lnTo>
                    <a:pt x="18771" y="9703"/>
                  </a:lnTo>
                  <a:lnTo>
                    <a:pt x="18907" y="9967"/>
                  </a:lnTo>
                  <a:lnTo>
                    <a:pt x="19040" y="10229"/>
                  </a:lnTo>
                  <a:lnTo>
                    <a:pt x="19169" y="10488"/>
                  </a:lnTo>
                  <a:lnTo>
                    <a:pt x="19295" y="10746"/>
                  </a:lnTo>
                  <a:lnTo>
                    <a:pt x="19417" y="11002"/>
                  </a:lnTo>
                  <a:lnTo>
                    <a:pt x="19536" y="11255"/>
                  </a:lnTo>
                  <a:lnTo>
                    <a:pt x="19651" y="11507"/>
                  </a:lnTo>
                  <a:lnTo>
                    <a:pt x="19763" y="11756"/>
                  </a:lnTo>
                  <a:lnTo>
                    <a:pt x="19871" y="12004"/>
                  </a:lnTo>
                  <a:lnTo>
                    <a:pt x="19976" y="12250"/>
                  </a:lnTo>
                  <a:lnTo>
                    <a:pt x="20078" y="12495"/>
                  </a:lnTo>
                  <a:lnTo>
                    <a:pt x="20176" y="12737"/>
                  </a:lnTo>
                  <a:lnTo>
                    <a:pt x="20271" y="12979"/>
                  </a:lnTo>
                  <a:lnTo>
                    <a:pt x="20362" y="13218"/>
                  </a:lnTo>
                  <a:lnTo>
                    <a:pt x="20450" y="13457"/>
                  </a:lnTo>
                  <a:lnTo>
                    <a:pt x="20535" y="13694"/>
                  </a:lnTo>
                  <a:lnTo>
                    <a:pt x="20616" y="13929"/>
                  </a:lnTo>
                  <a:lnTo>
                    <a:pt x="20694" y="14164"/>
                  </a:lnTo>
                  <a:lnTo>
                    <a:pt x="20769" y="14397"/>
                  </a:lnTo>
                  <a:lnTo>
                    <a:pt x="20840" y="14629"/>
                  </a:lnTo>
                  <a:lnTo>
                    <a:pt x="20909" y="14860"/>
                  </a:lnTo>
                  <a:lnTo>
                    <a:pt x="20973" y="15091"/>
                  </a:lnTo>
                  <a:lnTo>
                    <a:pt x="21035" y="15320"/>
                  </a:lnTo>
                  <a:lnTo>
                    <a:pt x="21093" y="15548"/>
                  </a:lnTo>
                  <a:lnTo>
                    <a:pt x="21148" y="15776"/>
                  </a:lnTo>
                  <a:lnTo>
                    <a:pt x="21200" y="16003"/>
                  </a:lnTo>
                  <a:lnTo>
                    <a:pt x="21249" y="16229"/>
                  </a:lnTo>
                  <a:lnTo>
                    <a:pt x="21294" y="16455"/>
                  </a:lnTo>
                  <a:lnTo>
                    <a:pt x="21336" y="16680"/>
                  </a:lnTo>
                  <a:lnTo>
                    <a:pt x="21375" y="16905"/>
                  </a:lnTo>
                  <a:lnTo>
                    <a:pt x="21411" y="17129"/>
                  </a:lnTo>
                  <a:lnTo>
                    <a:pt x="21444" y="17353"/>
                  </a:lnTo>
                  <a:lnTo>
                    <a:pt x="21474" y="17577"/>
                  </a:lnTo>
                  <a:lnTo>
                    <a:pt x="21500" y="17801"/>
                  </a:lnTo>
                  <a:lnTo>
                    <a:pt x="21523" y="18024"/>
                  </a:lnTo>
                  <a:lnTo>
                    <a:pt x="21544" y="18248"/>
                  </a:lnTo>
                  <a:lnTo>
                    <a:pt x="21561" y="18471"/>
                  </a:lnTo>
                  <a:lnTo>
                    <a:pt x="21575" y="18695"/>
                  </a:lnTo>
                  <a:lnTo>
                    <a:pt x="21586" y="18918"/>
                  </a:lnTo>
                  <a:lnTo>
                    <a:pt x="21593" y="19142"/>
                  </a:lnTo>
                  <a:lnTo>
                    <a:pt x="21598" y="19366"/>
                  </a:lnTo>
                  <a:lnTo>
                    <a:pt x="21600" y="19591"/>
                  </a:lnTo>
                  <a:lnTo>
                    <a:pt x="21599" y="19815"/>
                  </a:lnTo>
                  <a:lnTo>
                    <a:pt x="21594" y="20041"/>
                  </a:lnTo>
                  <a:lnTo>
                    <a:pt x="21587" y="20266"/>
                  </a:lnTo>
                  <a:lnTo>
                    <a:pt x="21577" y="20493"/>
                  </a:lnTo>
                  <a:lnTo>
                    <a:pt x="21564" y="20720"/>
                  </a:lnTo>
                  <a:lnTo>
                    <a:pt x="21548" y="20948"/>
                  </a:lnTo>
                  <a:lnTo>
                    <a:pt x="21528" y="21176"/>
                  </a:lnTo>
                  <a:lnTo>
                    <a:pt x="21506" y="21406"/>
                  </a:lnTo>
                  <a:lnTo>
                    <a:pt x="21485" y="21600"/>
                  </a:lnTo>
                  <a:close/>
                </a:path>
              </a:pathLst>
            </a:custGeom>
            <a:solidFill>
              <a:srgbClr val="B6CCB6">
                <a:alpha val="21998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279" name="Group 279"/>
            <p:cNvGrpSpPr/>
            <p:nvPr/>
          </p:nvGrpSpPr>
          <p:grpSpPr>
            <a:xfrm>
              <a:off x="0" y="0"/>
              <a:ext cx="3684508" cy="5597537"/>
              <a:chOff x="0" y="0"/>
              <a:chExt cx="3684507" cy="5597536"/>
            </a:xfrm>
          </p:grpSpPr>
          <p:sp>
            <p:nvSpPr>
              <p:cNvPr id="276" name="Shape 276"/>
              <p:cNvSpPr/>
              <p:nvPr/>
            </p:nvSpPr>
            <p:spPr>
              <a:xfrm>
                <a:off x="5566" y="0"/>
                <a:ext cx="3678942" cy="558829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363" y="75"/>
                    </a:lnTo>
                    <a:lnTo>
                      <a:pt x="620" y="138"/>
                    </a:lnTo>
                    <a:lnTo>
                      <a:pt x="862" y="207"/>
                    </a:lnTo>
                    <a:lnTo>
                      <a:pt x="1129" y="325"/>
                    </a:lnTo>
                    <a:lnTo>
                      <a:pt x="1339" y="409"/>
                    </a:lnTo>
                    <a:lnTo>
                      <a:pt x="1573" y="542"/>
                    </a:lnTo>
                    <a:lnTo>
                      <a:pt x="1789" y="682"/>
                    </a:lnTo>
                    <a:lnTo>
                      <a:pt x="1988" y="831"/>
                    </a:lnTo>
                    <a:lnTo>
                      <a:pt x="2126" y="947"/>
                    </a:lnTo>
                    <a:lnTo>
                      <a:pt x="2288" y="1112"/>
                    </a:lnTo>
                    <a:lnTo>
                      <a:pt x="2440" y="1281"/>
                    </a:lnTo>
                    <a:lnTo>
                      <a:pt x="2589" y="1452"/>
                    </a:lnTo>
                    <a:lnTo>
                      <a:pt x="2734" y="1625"/>
                    </a:lnTo>
                    <a:lnTo>
                      <a:pt x="2918" y="1839"/>
                    </a:lnTo>
                    <a:lnTo>
                      <a:pt x="3056" y="2015"/>
                    </a:lnTo>
                    <a:lnTo>
                      <a:pt x="3190" y="2193"/>
                    </a:lnTo>
                    <a:lnTo>
                      <a:pt x="3320" y="2372"/>
                    </a:lnTo>
                    <a:lnTo>
                      <a:pt x="3447" y="2552"/>
                    </a:lnTo>
                    <a:lnTo>
                      <a:pt x="3570" y="2735"/>
                    </a:lnTo>
                    <a:lnTo>
                      <a:pt x="3689" y="2919"/>
                    </a:lnTo>
                    <a:lnTo>
                      <a:pt x="3805" y="3105"/>
                    </a:lnTo>
                    <a:lnTo>
                      <a:pt x="3917" y="3292"/>
                    </a:lnTo>
                    <a:lnTo>
                      <a:pt x="3983" y="3441"/>
                    </a:lnTo>
                    <a:lnTo>
                      <a:pt x="4087" y="3631"/>
                    </a:lnTo>
                    <a:lnTo>
                      <a:pt x="4188" y="3824"/>
                    </a:lnTo>
                    <a:lnTo>
                      <a:pt x="4285" y="4018"/>
                    </a:lnTo>
                    <a:lnTo>
                      <a:pt x="4379" y="4213"/>
                    </a:lnTo>
                    <a:lnTo>
                      <a:pt x="4478" y="4407"/>
                    </a:lnTo>
                    <a:lnTo>
                      <a:pt x="4579" y="4599"/>
                    </a:lnTo>
                    <a:lnTo>
                      <a:pt x="4683" y="4790"/>
                    </a:lnTo>
                    <a:lnTo>
                      <a:pt x="4746" y="4940"/>
                    </a:lnTo>
                    <a:lnTo>
                      <a:pt x="4854" y="5129"/>
                    </a:lnTo>
                    <a:lnTo>
                      <a:pt x="4964" y="5317"/>
                    </a:lnTo>
                    <a:lnTo>
                      <a:pt x="5076" y="5505"/>
                    </a:lnTo>
                    <a:lnTo>
                      <a:pt x="5190" y="5691"/>
                    </a:lnTo>
                    <a:lnTo>
                      <a:pt x="5306" y="5877"/>
                    </a:lnTo>
                    <a:lnTo>
                      <a:pt x="5424" y="6061"/>
                    </a:lnTo>
                    <a:lnTo>
                      <a:pt x="5545" y="6245"/>
                    </a:lnTo>
                    <a:lnTo>
                      <a:pt x="5668" y="6427"/>
                    </a:lnTo>
                    <a:lnTo>
                      <a:pt x="5792" y="6609"/>
                    </a:lnTo>
                    <a:lnTo>
                      <a:pt x="5878" y="6749"/>
                    </a:lnTo>
                    <a:lnTo>
                      <a:pt x="6007" y="6928"/>
                    </a:lnTo>
                    <a:lnTo>
                      <a:pt x="6138" y="7107"/>
                    </a:lnTo>
                    <a:lnTo>
                      <a:pt x="6272" y="7285"/>
                    </a:lnTo>
                    <a:lnTo>
                      <a:pt x="6407" y="7461"/>
                    </a:lnTo>
                    <a:lnTo>
                      <a:pt x="6545" y="7637"/>
                    </a:lnTo>
                    <a:lnTo>
                      <a:pt x="6686" y="7812"/>
                    </a:lnTo>
                    <a:lnTo>
                      <a:pt x="6828" y="7986"/>
                    </a:lnTo>
                    <a:lnTo>
                      <a:pt x="6972" y="8158"/>
                    </a:lnTo>
                    <a:lnTo>
                      <a:pt x="7119" y="8330"/>
                    </a:lnTo>
                    <a:lnTo>
                      <a:pt x="7268" y="8501"/>
                    </a:lnTo>
                    <a:lnTo>
                      <a:pt x="7419" y="8671"/>
                    </a:lnTo>
                    <a:lnTo>
                      <a:pt x="7572" y="8840"/>
                    </a:lnTo>
                    <a:lnTo>
                      <a:pt x="7728" y="9008"/>
                    </a:lnTo>
                    <a:lnTo>
                      <a:pt x="7886" y="9174"/>
                    </a:lnTo>
                    <a:lnTo>
                      <a:pt x="8046" y="9340"/>
                    </a:lnTo>
                    <a:lnTo>
                      <a:pt x="8208" y="9505"/>
                    </a:lnTo>
                    <a:lnTo>
                      <a:pt x="8372" y="9669"/>
                    </a:lnTo>
                    <a:lnTo>
                      <a:pt x="8539" y="9832"/>
                    </a:lnTo>
                    <a:lnTo>
                      <a:pt x="8708" y="9994"/>
                    </a:lnTo>
                    <a:lnTo>
                      <a:pt x="8879" y="10154"/>
                    </a:lnTo>
                    <a:lnTo>
                      <a:pt x="9052" y="10314"/>
                    </a:lnTo>
                    <a:lnTo>
                      <a:pt x="9234" y="10470"/>
                    </a:lnTo>
                    <a:lnTo>
                      <a:pt x="9421" y="10624"/>
                    </a:lnTo>
                    <a:lnTo>
                      <a:pt x="9613" y="10775"/>
                    </a:lnTo>
                    <a:lnTo>
                      <a:pt x="9811" y="10924"/>
                    </a:lnTo>
                    <a:lnTo>
                      <a:pt x="10015" y="11071"/>
                    </a:lnTo>
                    <a:lnTo>
                      <a:pt x="10224" y="11214"/>
                    </a:lnTo>
                    <a:lnTo>
                      <a:pt x="10438" y="11356"/>
                    </a:lnTo>
                    <a:lnTo>
                      <a:pt x="10658" y="11495"/>
                    </a:lnTo>
                    <a:lnTo>
                      <a:pt x="10883" y="11631"/>
                    </a:lnTo>
                    <a:lnTo>
                      <a:pt x="11114" y="11766"/>
                    </a:lnTo>
                    <a:lnTo>
                      <a:pt x="11350" y="11897"/>
                    </a:lnTo>
                    <a:lnTo>
                      <a:pt x="11550" y="11986"/>
                    </a:lnTo>
                    <a:lnTo>
                      <a:pt x="11797" y="12113"/>
                    </a:lnTo>
                    <a:lnTo>
                      <a:pt x="12049" y="12237"/>
                    </a:lnTo>
                    <a:lnTo>
                      <a:pt x="12288" y="12367"/>
                    </a:lnTo>
                    <a:lnTo>
                      <a:pt x="12485" y="12457"/>
                    </a:lnTo>
                    <a:lnTo>
                      <a:pt x="12724" y="12588"/>
                    </a:lnTo>
                    <a:lnTo>
                      <a:pt x="12964" y="12718"/>
                    </a:lnTo>
                    <a:lnTo>
                      <a:pt x="13203" y="12848"/>
                    </a:lnTo>
                    <a:lnTo>
                      <a:pt x="13401" y="12937"/>
                    </a:lnTo>
                    <a:lnTo>
                      <a:pt x="13642" y="13067"/>
                    </a:lnTo>
                    <a:lnTo>
                      <a:pt x="13882" y="13197"/>
                    </a:lnTo>
                    <a:lnTo>
                      <a:pt x="14123" y="13326"/>
                    </a:lnTo>
                    <a:lnTo>
                      <a:pt x="14322" y="13415"/>
                    </a:lnTo>
                    <a:lnTo>
                      <a:pt x="14563" y="13545"/>
                    </a:lnTo>
                    <a:lnTo>
                      <a:pt x="14805" y="13674"/>
                    </a:lnTo>
                    <a:lnTo>
                      <a:pt x="15047" y="13803"/>
                    </a:lnTo>
                    <a:lnTo>
                      <a:pt x="15247" y="13891"/>
                    </a:lnTo>
                    <a:lnTo>
                      <a:pt x="15489" y="14020"/>
                    </a:lnTo>
                    <a:lnTo>
                      <a:pt x="15732" y="14149"/>
                    </a:lnTo>
                    <a:lnTo>
                      <a:pt x="15976" y="14277"/>
                    </a:lnTo>
                    <a:lnTo>
                      <a:pt x="16177" y="14365"/>
                    </a:lnTo>
                    <a:lnTo>
                      <a:pt x="16421" y="14493"/>
                    </a:lnTo>
                    <a:lnTo>
                      <a:pt x="16665" y="14621"/>
                    </a:lnTo>
                    <a:lnTo>
                      <a:pt x="16910" y="14749"/>
                    </a:lnTo>
                    <a:lnTo>
                      <a:pt x="17113" y="14836"/>
                    </a:lnTo>
                    <a:lnTo>
                      <a:pt x="17358" y="14964"/>
                    </a:lnTo>
                    <a:lnTo>
                      <a:pt x="17604" y="15091"/>
                    </a:lnTo>
                    <a:lnTo>
                      <a:pt x="17808" y="15178"/>
                    </a:lnTo>
                    <a:lnTo>
                      <a:pt x="18055" y="15305"/>
                    </a:lnTo>
                    <a:lnTo>
                      <a:pt x="18302" y="15432"/>
                    </a:lnTo>
                    <a:lnTo>
                      <a:pt x="18550" y="15558"/>
                    </a:lnTo>
                    <a:lnTo>
                      <a:pt x="18789" y="15688"/>
                    </a:lnTo>
                    <a:lnTo>
                      <a:pt x="19019" y="15823"/>
                    </a:lnTo>
                    <a:lnTo>
                      <a:pt x="19199" y="15920"/>
                    </a:lnTo>
                    <a:lnTo>
                      <a:pt x="19411" y="16063"/>
                    </a:lnTo>
                    <a:lnTo>
                      <a:pt x="19615" y="16209"/>
                    </a:lnTo>
                    <a:lnTo>
                      <a:pt x="19811" y="16359"/>
                    </a:lnTo>
                    <a:lnTo>
                      <a:pt x="19998" y="16512"/>
                    </a:lnTo>
                    <a:lnTo>
                      <a:pt x="20134" y="16629"/>
                    </a:lnTo>
                    <a:lnTo>
                      <a:pt x="20304" y="16791"/>
                    </a:lnTo>
                    <a:lnTo>
                      <a:pt x="20465" y="16956"/>
                    </a:lnTo>
                    <a:lnTo>
                      <a:pt x="20577" y="17084"/>
                    </a:lnTo>
                    <a:lnTo>
                      <a:pt x="20721" y="17257"/>
                    </a:lnTo>
                    <a:lnTo>
                      <a:pt x="20816" y="17393"/>
                    </a:lnTo>
                    <a:lnTo>
                      <a:pt x="20944" y="17573"/>
                    </a:lnTo>
                    <a:lnTo>
                      <a:pt x="21065" y="17756"/>
                    </a:lnTo>
                    <a:lnTo>
                      <a:pt x="21135" y="17903"/>
                    </a:lnTo>
                    <a:lnTo>
                      <a:pt x="21239" y="18094"/>
                    </a:lnTo>
                    <a:lnTo>
                      <a:pt x="21293" y="18248"/>
                    </a:lnTo>
                    <a:lnTo>
                      <a:pt x="21382" y="18446"/>
                    </a:lnTo>
                    <a:lnTo>
                      <a:pt x="21420" y="18607"/>
                    </a:lnTo>
                    <a:lnTo>
                      <a:pt x="21493" y="18812"/>
                    </a:lnTo>
                    <a:lnTo>
                      <a:pt x="21516" y="18980"/>
                    </a:lnTo>
                    <a:lnTo>
                      <a:pt x="21531" y="19151"/>
                    </a:lnTo>
                    <a:lnTo>
                      <a:pt x="21580" y="19366"/>
                    </a:lnTo>
                    <a:lnTo>
                      <a:pt x="21580" y="19545"/>
                    </a:lnTo>
                    <a:lnTo>
                      <a:pt x="21573" y="19726"/>
                    </a:lnTo>
                    <a:lnTo>
                      <a:pt x="21600" y="19952"/>
                    </a:lnTo>
                    <a:lnTo>
                      <a:pt x="21545" y="20333"/>
                    </a:lnTo>
                    <a:lnTo>
                      <a:pt x="21558" y="20564"/>
                    </a:lnTo>
                    <a:lnTo>
                      <a:pt x="21527" y="20757"/>
                    </a:lnTo>
                    <a:lnTo>
                      <a:pt x="21493" y="20950"/>
                    </a:lnTo>
                    <a:lnTo>
                      <a:pt x="21455" y="21145"/>
                    </a:lnTo>
                    <a:lnTo>
                      <a:pt x="21425" y="21337"/>
                    </a:lnTo>
                    <a:lnTo>
                      <a:pt x="21369" y="21600"/>
                    </a:lnTo>
                    <a:lnTo>
                      <a:pt x="21188" y="21600"/>
                    </a:lnTo>
                    <a:lnTo>
                      <a:pt x="21202" y="21378"/>
                    </a:lnTo>
                    <a:lnTo>
                      <a:pt x="21235" y="21184"/>
                    </a:lnTo>
                    <a:lnTo>
                      <a:pt x="21313" y="20793"/>
                    </a:lnTo>
                    <a:lnTo>
                      <a:pt x="21351" y="20598"/>
                    </a:lnTo>
                    <a:lnTo>
                      <a:pt x="21344" y="20364"/>
                    </a:lnTo>
                    <a:lnTo>
                      <a:pt x="21376" y="20171"/>
                    </a:lnTo>
                    <a:lnTo>
                      <a:pt x="21363" y="19939"/>
                    </a:lnTo>
                    <a:lnTo>
                      <a:pt x="21381" y="19753"/>
                    </a:lnTo>
                    <a:lnTo>
                      <a:pt x="21390" y="19571"/>
                    </a:lnTo>
                    <a:lnTo>
                      <a:pt x="21350" y="19351"/>
                    </a:lnTo>
                    <a:lnTo>
                      <a:pt x="21343" y="19176"/>
                    </a:lnTo>
                    <a:lnTo>
                      <a:pt x="21329" y="19004"/>
                    </a:lnTo>
                    <a:lnTo>
                      <a:pt x="21264" y="18795"/>
                    </a:lnTo>
                    <a:lnTo>
                      <a:pt x="21234" y="18631"/>
                    </a:lnTo>
                    <a:lnTo>
                      <a:pt x="21153" y="18430"/>
                    </a:lnTo>
                    <a:lnTo>
                      <a:pt x="21105" y="18273"/>
                    </a:lnTo>
                    <a:lnTo>
                      <a:pt x="21008" y="18079"/>
                    </a:lnTo>
                    <a:lnTo>
                      <a:pt x="20944" y="17930"/>
                    </a:lnTo>
                    <a:lnTo>
                      <a:pt x="20829" y="17743"/>
                    </a:lnTo>
                    <a:lnTo>
                      <a:pt x="20706" y="17561"/>
                    </a:lnTo>
                    <a:lnTo>
                      <a:pt x="20616" y="17423"/>
                    </a:lnTo>
                    <a:lnTo>
                      <a:pt x="20475" y="17249"/>
                    </a:lnTo>
                    <a:lnTo>
                      <a:pt x="20326" y="17078"/>
                    </a:lnTo>
                    <a:lnTo>
                      <a:pt x="20210" y="16952"/>
                    </a:lnTo>
                    <a:lnTo>
                      <a:pt x="20126" y="16871"/>
                    </a:lnTo>
                    <a:lnTo>
                      <a:pt x="20042" y="16789"/>
                    </a:lnTo>
                    <a:lnTo>
                      <a:pt x="19866" y="16631"/>
                    </a:lnTo>
                    <a:lnTo>
                      <a:pt x="19723" y="16517"/>
                    </a:lnTo>
                    <a:lnTo>
                      <a:pt x="19528" y="16367"/>
                    </a:lnTo>
                    <a:lnTo>
                      <a:pt x="19325" y="16220"/>
                    </a:lnTo>
                    <a:lnTo>
                      <a:pt x="19112" y="16078"/>
                    </a:lnTo>
                    <a:lnTo>
                      <a:pt x="18889" y="15940"/>
                    </a:lnTo>
                    <a:lnTo>
                      <a:pt x="18657" y="15807"/>
                    </a:lnTo>
                    <a:lnTo>
                      <a:pt x="18416" y="15677"/>
                    </a:lnTo>
                    <a:lnTo>
                      <a:pt x="18207" y="15593"/>
                    </a:lnTo>
                    <a:lnTo>
                      <a:pt x="17957" y="15468"/>
                    </a:lnTo>
                    <a:lnTo>
                      <a:pt x="17708" y="15342"/>
                    </a:lnTo>
                    <a:lnTo>
                      <a:pt x="17460" y="15215"/>
                    </a:lnTo>
                    <a:lnTo>
                      <a:pt x="17212" y="15089"/>
                    </a:lnTo>
                    <a:lnTo>
                      <a:pt x="16965" y="14962"/>
                    </a:lnTo>
                    <a:lnTo>
                      <a:pt x="16719" y="14835"/>
                    </a:lnTo>
                    <a:lnTo>
                      <a:pt x="16474" y="14707"/>
                    </a:lnTo>
                    <a:lnTo>
                      <a:pt x="16271" y="14620"/>
                    </a:lnTo>
                    <a:lnTo>
                      <a:pt x="16027" y="14492"/>
                    </a:lnTo>
                    <a:lnTo>
                      <a:pt x="15782" y="14364"/>
                    </a:lnTo>
                    <a:lnTo>
                      <a:pt x="15539" y="14236"/>
                    </a:lnTo>
                    <a:lnTo>
                      <a:pt x="14607" y="13763"/>
                    </a:lnTo>
                    <a:lnTo>
                      <a:pt x="14119" y="13506"/>
                    </a:lnTo>
                    <a:lnTo>
                      <a:pt x="13875" y="13378"/>
                    </a:lnTo>
                    <a:lnTo>
                      <a:pt x="13631" y="13250"/>
                    </a:lnTo>
                    <a:lnTo>
                      <a:pt x="13386" y="13122"/>
                    </a:lnTo>
                    <a:lnTo>
                      <a:pt x="13141" y="12995"/>
                    </a:lnTo>
                    <a:lnTo>
                      <a:pt x="12937" y="12908"/>
                    </a:lnTo>
                    <a:lnTo>
                      <a:pt x="12691" y="12781"/>
                    </a:lnTo>
                    <a:lnTo>
                      <a:pt x="12196" y="12527"/>
                    </a:lnTo>
                    <a:lnTo>
                      <a:pt x="11993" y="12440"/>
                    </a:lnTo>
                    <a:lnTo>
                      <a:pt x="11751" y="12311"/>
                    </a:lnTo>
                    <a:lnTo>
                      <a:pt x="11511" y="12182"/>
                    </a:lnTo>
                    <a:lnTo>
                      <a:pt x="11273" y="12050"/>
                    </a:lnTo>
                    <a:lnTo>
                      <a:pt x="11081" y="11958"/>
                    </a:lnTo>
                    <a:lnTo>
                      <a:pt x="10850" y="11824"/>
                    </a:lnTo>
                    <a:lnTo>
                      <a:pt x="10623" y="11689"/>
                    </a:lnTo>
                    <a:lnTo>
                      <a:pt x="10399" y="11551"/>
                    </a:lnTo>
                    <a:lnTo>
                      <a:pt x="10180" y="11412"/>
                    </a:lnTo>
                    <a:lnTo>
                      <a:pt x="9964" y="11271"/>
                    </a:lnTo>
                    <a:lnTo>
                      <a:pt x="9795" y="11169"/>
                    </a:lnTo>
                    <a:lnTo>
                      <a:pt x="9589" y="11024"/>
                    </a:lnTo>
                    <a:lnTo>
                      <a:pt x="9387" y="10877"/>
                    </a:lnTo>
                    <a:lnTo>
                      <a:pt x="9191" y="10727"/>
                    </a:lnTo>
                    <a:lnTo>
                      <a:pt x="9000" y="10575"/>
                    </a:lnTo>
                    <a:lnTo>
                      <a:pt x="8814" y="10421"/>
                    </a:lnTo>
                    <a:lnTo>
                      <a:pt x="8635" y="10264"/>
                    </a:lnTo>
                    <a:lnTo>
                      <a:pt x="8461" y="10104"/>
                    </a:lnTo>
                    <a:lnTo>
                      <a:pt x="8294" y="9942"/>
                    </a:lnTo>
                    <a:lnTo>
                      <a:pt x="8129" y="9778"/>
                    </a:lnTo>
                    <a:lnTo>
                      <a:pt x="7967" y="9613"/>
                    </a:lnTo>
                    <a:lnTo>
                      <a:pt x="7806" y="9448"/>
                    </a:lnTo>
                    <a:lnTo>
                      <a:pt x="7648" y="9281"/>
                    </a:lnTo>
                    <a:lnTo>
                      <a:pt x="7492" y="9114"/>
                    </a:lnTo>
                    <a:lnTo>
                      <a:pt x="7338" y="8945"/>
                    </a:lnTo>
                    <a:lnTo>
                      <a:pt x="7186" y="8776"/>
                    </a:lnTo>
                    <a:lnTo>
                      <a:pt x="7036" y="8605"/>
                    </a:lnTo>
                    <a:lnTo>
                      <a:pt x="6888" y="8434"/>
                    </a:lnTo>
                    <a:lnTo>
                      <a:pt x="6742" y="8262"/>
                    </a:lnTo>
                    <a:lnTo>
                      <a:pt x="6598" y="8089"/>
                    </a:lnTo>
                    <a:lnTo>
                      <a:pt x="6457" y="7915"/>
                    </a:lnTo>
                    <a:lnTo>
                      <a:pt x="6317" y="7740"/>
                    </a:lnTo>
                    <a:lnTo>
                      <a:pt x="6180" y="7564"/>
                    </a:lnTo>
                    <a:lnTo>
                      <a:pt x="6044" y="7387"/>
                    </a:lnTo>
                    <a:lnTo>
                      <a:pt x="5911" y="7209"/>
                    </a:lnTo>
                    <a:lnTo>
                      <a:pt x="5779" y="7030"/>
                    </a:lnTo>
                    <a:lnTo>
                      <a:pt x="5650" y="6851"/>
                    </a:lnTo>
                    <a:lnTo>
                      <a:pt x="5523" y="6670"/>
                    </a:lnTo>
                    <a:lnTo>
                      <a:pt x="5398" y="6489"/>
                    </a:lnTo>
                    <a:lnTo>
                      <a:pt x="5316" y="6347"/>
                    </a:lnTo>
                    <a:lnTo>
                      <a:pt x="5195" y="6164"/>
                    </a:lnTo>
                    <a:lnTo>
                      <a:pt x="5076" y="5980"/>
                    </a:lnTo>
                    <a:lnTo>
                      <a:pt x="4959" y="5794"/>
                    </a:lnTo>
                    <a:lnTo>
                      <a:pt x="4844" y="5609"/>
                    </a:lnTo>
                    <a:lnTo>
                      <a:pt x="4731" y="5422"/>
                    </a:lnTo>
                    <a:lnTo>
                      <a:pt x="4620" y="5234"/>
                    </a:lnTo>
                    <a:lnTo>
                      <a:pt x="4511" y="5045"/>
                    </a:lnTo>
                    <a:lnTo>
                      <a:pt x="4404" y="4856"/>
                    </a:lnTo>
                    <a:lnTo>
                      <a:pt x="4299" y="4665"/>
                    </a:lnTo>
                    <a:lnTo>
                      <a:pt x="4196" y="4474"/>
                    </a:lnTo>
                    <a:lnTo>
                      <a:pt x="4137" y="4322"/>
                    </a:lnTo>
                    <a:lnTo>
                      <a:pt x="4038" y="4129"/>
                    </a:lnTo>
                    <a:lnTo>
                      <a:pt x="3941" y="3935"/>
                    </a:lnTo>
                    <a:lnTo>
                      <a:pt x="3847" y="3739"/>
                    </a:lnTo>
                    <a:lnTo>
                      <a:pt x="3748" y="3546"/>
                    </a:lnTo>
                    <a:lnTo>
                      <a:pt x="3687" y="3395"/>
                    </a:lnTo>
                    <a:lnTo>
                      <a:pt x="3579" y="3206"/>
                    </a:lnTo>
                    <a:lnTo>
                      <a:pt x="3466" y="3019"/>
                    </a:lnTo>
                    <a:lnTo>
                      <a:pt x="3349" y="2834"/>
                    </a:lnTo>
                    <a:lnTo>
                      <a:pt x="3227" y="2651"/>
                    </a:lnTo>
                    <a:lnTo>
                      <a:pt x="3143" y="2511"/>
                    </a:lnTo>
                    <a:lnTo>
                      <a:pt x="3012" y="2332"/>
                    </a:lnTo>
                    <a:lnTo>
                      <a:pt x="2877" y="2155"/>
                    </a:lnTo>
                    <a:lnTo>
                      <a:pt x="2737" y="1980"/>
                    </a:lnTo>
                    <a:lnTo>
                      <a:pt x="2593" y="1807"/>
                    </a:lnTo>
                    <a:lnTo>
                      <a:pt x="2445" y="1636"/>
                    </a:lnTo>
                    <a:lnTo>
                      <a:pt x="2292" y="1466"/>
                    </a:lnTo>
                    <a:lnTo>
                      <a:pt x="2136" y="1299"/>
                    </a:lnTo>
                    <a:lnTo>
                      <a:pt x="2016" y="1174"/>
                    </a:lnTo>
                    <a:lnTo>
                      <a:pt x="1892" y="1052"/>
                    </a:lnTo>
                    <a:lnTo>
                      <a:pt x="1665" y="857"/>
                    </a:lnTo>
                    <a:lnTo>
                      <a:pt x="1461" y="711"/>
                    </a:lnTo>
                    <a:lnTo>
                      <a:pt x="1281" y="613"/>
                    </a:lnTo>
                    <a:lnTo>
                      <a:pt x="1042" y="483"/>
                    </a:lnTo>
                    <a:lnTo>
                      <a:pt x="828" y="401"/>
                    </a:lnTo>
                    <a:lnTo>
                      <a:pt x="598" y="326"/>
                    </a:lnTo>
                    <a:lnTo>
                      <a:pt x="352" y="258"/>
                    </a:lnTo>
                    <a:lnTo>
                      <a:pt x="91" y="197"/>
                    </a:lnTo>
                    <a:lnTo>
                      <a:pt x="8" y="175"/>
                    </a:lnTo>
                    <a:lnTo>
                      <a:pt x="0" y="17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77" name="Shape 277"/>
              <p:cNvSpPr/>
              <p:nvPr/>
            </p:nvSpPr>
            <p:spPr>
              <a:xfrm>
                <a:off x="29679" y="5584836"/>
                <a:ext cx="3584576" cy="127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16981"/>
                    </a:moveTo>
                    <a:lnTo>
                      <a:pt x="21600" y="0"/>
                    </a:lnTo>
                    <a:lnTo>
                      <a:pt x="21599" y="21600"/>
                    </a:lnTo>
                    <a:lnTo>
                      <a:pt x="0" y="16981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78" name="Shape 278"/>
              <p:cNvSpPr/>
              <p:nvPr/>
            </p:nvSpPr>
            <p:spPr>
              <a:xfrm>
                <a:off x="0" y="45179"/>
                <a:ext cx="12700" cy="51481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4"/>
                    </a:moveTo>
                    <a:lnTo>
                      <a:pt x="18814" y="0"/>
                    </a:lnTo>
                    <a:lnTo>
                      <a:pt x="21600" y="21600"/>
                    </a:lnTo>
                    <a:lnTo>
                      <a:pt x="0" y="4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</p:grpSp>
      </p:grpSp>
      <p:pic>
        <p:nvPicPr>
          <p:cNvPr id="281" name="image17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44000" y="2716228"/>
            <a:ext cx="8543925" cy="5539196"/>
          </a:xfrm>
          <a:prstGeom prst="rect">
            <a:avLst/>
          </a:prstGeom>
          <a:ln w="12700">
            <a:miter lim="400000"/>
          </a:ln>
        </p:spPr>
      </p:pic>
      <p:sp>
        <p:nvSpPr>
          <p:cNvPr id="282" name="Shape 282"/>
          <p:cNvSpPr/>
          <p:nvPr>
            <p:ph type="title"/>
          </p:nvPr>
        </p:nvSpPr>
        <p:spPr>
          <a:xfrm>
            <a:off x="358584" y="8637"/>
            <a:ext cx="17570830" cy="2368551"/>
          </a:xfrm>
          <a:prstGeom prst="rect">
            <a:avLst/>
          </a:prstGeom>
        </p:spPr>
        <p:txBody>
          <a:bodyPr/>
          <a:lstStyle/>
          <a:p>
            <a:pPr indent="220345">
              <a:defRPr spc="800" sz="7200"/>
            </a:pPr>
            <a:r>
              <a:t>Spark</a:t>
            </a:r>
            <a:r>
              <a:rPr spc="200"/>
              <a:t> SQL</a:t>
            </a:r>
          </a:p>
        </p:txBody>
      </p:sp>
      <p:pic>
        <p:nvPicPr>
          <p:cNvPr id="283" name="image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04799" y="2872439"/>
            <a:ext cx="114301" cy="1143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84" name="image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04799" y="3920189"/>
            <a:ext cx="114301" cy="1143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85" name="image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04799" y="4967939"/>
            <a:ext cx="114301" cy="1143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86" name="image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04799" y="6015689"/>
            <a:ext cx="114301" cy="1143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87" name="image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04799" y="7587313"/>
            <a:ext cx="114301" cy="114300"/>
          </a:xfrm>
          <a:prstGeom prst="rect">
            <a:avLst/>
          </a:prstGeom>
          <a:ln w="12700">
            <a:miter lim="400000"/>
          </a:ln>
        </p:spPr>
      </p:pic>
      <p:sp>
        <p:nvSpPr>
          <p:cNvPr id="288" name="Shape 288"/>
          <p:cNvSpPr/>
          <p:nvPr/>
        </p:nvSpPr>
        <p:spPr>
          <a:xfrm>
            <a:off x="677712" y="2578428"/>
            <a:ext cx="8251192" cy="6242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144779" indent="152400" algn="ctr">
              <a:lnSpc>
                <a:spcPct val="122800"/>
              </a:lnSpc>
              <a:defRPr b="1" spc="-110" sz="28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pPr>
            <a:r>
              <a:t>Module</a:t>
            </a:r>
            <a:r>
              <a:rPr spc="-90"/>
              <a:t> </a:t>
            </a:r>
            <a:r>
              <a:rPr spc="-140"/>
              <a:t>for</a:t>
            </a:r>
            <a:r>
              <a:rPr spc="-85"/>
              <a:t> </a:t>
            </a:r>
            <a:r>
              <a:rPr spc="-125"/>
              <a:t>Structured</a:t>
            </a:r>
            <a:r>
              <a:rPr spc="-85"/>
              <a:t> </a:t>
            </a:r>
            <a:r>
              <a:rPr spc="-209"/>
              <a:t>Data</a:t>
            </a:r>
            <a:r>
              <a:rPr spc="-85"/>
              <a:t> </a:t>
            </a:r>
            <a:r>
              <a:t>Processing</a:t>
            </a:r>
            <a:r>
              <a:rPr spc="-85"/>
              <a:t> </a:t>
            </a:r>
            <a:r>
              <a:rPr b="0" spc="-85"/>
              <a:t>–</a:t>
            </a:r>
            <a:r>
              <a:rPr b="0" spc="-185"/>
              <a:t> </a:t>
            </a:r>
            <a:r>
              <a:rPr b="0" spc="-10"/>
              <a:t>Enables </a:t>
            </a:r>
            <a:r>
              <a:rPr b="0" spc="-40"/>
              <a:t>querying</a:t>
            </a:r>
            <a:r>
              <a:rPr b="0" spc="-160"/>
              <a:t> </a:t>
            </a:r>
            <a:r>
              <a:rPr b="0" spc="-50"/>
              <a:t>data</a:t>
            </a:r>
            <a:r>
              <a:rPr b="0" spc="-155"/>
              <a:t> </a:t>
            </a:r>
            <a:r>
              <a:rPr b="0" spc="-35"/>
              <a:t>using</a:t>
            </a:r>
            <a:r>
              <a:rPr b="0" spc="-160"/>
              <a:t> </a:t>
            </a:r>
            <a:r>
              <a:rPr b="0" spc="0"/>
              <a:t>SQL</a:t>
            </a:r>
            <a:r>
              <a:rPr b="0" spc="-155"/>
              <a:t> </a:t>
            </a:r>
            <a:r>
              <a:rPr b="0" spc="-70"/>
              <a:t>within</a:t>
            </a:r>
            <a:r>
              <a:rPr b="0" spc="-155"/>
              <a:t> </a:t>
            </a:r>
            <a:r>
              <a:rPr b="0" spc="-10"/>
              <a:t>Spark.</a:t>
            </a:r>
          </a:p>
          <a:p>
            <a:pPr marR="11429" indent="19050" algn="ctr">
              <a:lnSpc>
                <a:spcPts val="4100"/>
              </a:lnSpc>
              <a:spcBef>
                <a:spcPts val="200"/>
              </a:spcBef>
              <a:defRPr b="1" spc="-140" sz="28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pPr>
            <a:r>
              <a:t>Supports</a:t>
            </a:r>
            <a:r>
              <a:rPr spc="-75"/>
              <a:t> </a:t>
            </a:r>
            <a:r>
              <a:rPr spc="-125"/>
              <a:t>Multiple</a:t>
            </a:r>
            <a:r>
              <a:rPr spc="-70"/>
              <a:t> </a:t>
            </a:r>
            <a:r>
              <a:rPr spc="-209"/>
              <a:t>Data</a:t>
            </a:r>
            <a:r>
              <a:rPr spc="-70"/>
              <a:t> </a:t>
            </a:r>
            <a:r>
              <a:rPr spc="-175"/>
              <a:t>Formats</a:t>
            </a:r>
            <a:r>
              <a:rPr spc="-75"/>
              <a:t> </a:t>
            </a:r>
            <a:r>
              <a:rPr b="0" spc="-85"/>
              <a:t>–</a:t>
            </a:r>
            <a:r>
              <a:rPr b="0" spc="-170"/>
              <a:t> </a:t>
            </a:r>
            <a:r>
              <a:rPr b="0" spc="-90"/>
              <a:t>Works</a:t>
            </a:r>
            <a:r>
              <a:rPr b="0" spc="-165"/>
              <a:t> </a:t>
            </a:r>
            <a:r>
              <a:rPr b="0" spc="-80"/>
              <a:t>with</a:t>
            </a:r>
            <a:r>
              <a:rPr b="0" spc="-170"/>
              <a:t> </a:t>
            </a:r>
            <a:r>
              <a:rPr b="0" spc="-10"/>
              <a:t>JSON, </a:t>
            </a:r>
            <a:r>
              <a:rPr b="0" spc="-70"/>
              <a:t>Parquet,</a:t>
            </a:r>
            <a:r>
              <a:rPr b="0" spc="-189"/>
              <a:t> </a:t>
            </a:r>
            <a:r>
              <a:rPr b="0" spc="-114"/>
              <a:t>Avro,</a:t>
            </a:r>
            <a:r>
              <a:rPr b="0" spc="-185"/>
              <a:t> </a:t>
            </a:r>
            <a:r>
              <a:rPr b="0" spc="-20"/>
              <a:t>ORC,</a:t>
            </a:r>
            <a:r>
              <a:rPr b="0" spc="-185"/>
              <a:t> </a:t>
            </a:r>
            <a:r>
              <a:rPr b="0" spc="-100"/>
              <a:t>Hive,</a:t>
            </a:r>
            <a:r>
              <a:rPr b="0" spc="-189"/>
              <a:t> </a:t>
            </a:r>
            <a:r>
              <a:rPr b="0" spc="-20"/>
              <a:t>and</a:t>
            </a:r>
            <a:r>
              <a:rPr b="0" spc="-185"/>
              <a:t> </a:t>
            </a:r>
            <a:r>
              <a:rPr b="0" spc="135"/>
              <a:t>JDBC</a:t>
            </a:r>
            <a:r>
              <a:rPr b="0" spc="-185"/>
              <a:t> </a:t>
            </a:r>
            <a:r>
              <a:rPr b="0" spc="-10"/>
              <a:t>sources.</a:t>
            </a:r>
          </a:p>
          <a:p>
            <a:pPr algn="ctr">
              <a:spcBef>
                <a:spcPts val="400"/>
              </a:spcBef>
              <a:defRPr b="1" spc="-165" sz="28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pPr>
            <a:r>
              <a:t>Seamless</a:t>
            </a:r>
            <a:r>
              <a:rPr spc="-75"/>
              <a:t> </a:t>
            </a:r>
            <a:r>
              <a:rPr spc="-189"/>
              <a:t>Integration</a:t>
            </a:r>
            <a:r>
              <a:rPr spc="-70"/>
              <a:t> </a:t>
            </a:r>
            <a:r>
              <a:rPr spc="-209"/>
              <a:t>with</a:t>
            </a:r>
            <a:r>
              <a:rPr spc="-70"/>
              <a:t> </a:t>
            </a:r>
            <a:r>
              <a:rPr spc="-225"/>
              <a:t>RDDs</a:t>
            </a:r>
            <a:r>
              <a:rPr spc="-114"/>
              <a:t> </a:t>
            </a:r>
            <a:r>
              <a:rPr b="0" spc="-85"/>
              <a:t>–</a:t>
            </a:r>
            <a:r>
              <a:rPr b="0"/>
              <a:t> </a:t>
            </a:r>
            <a:r>
              <a:rPr b="0" spc="-50"/>
              <a:t>Allows</a:t>
            </a:r>
            <a:r>
              <a:rPr b="0" spc="-170"/>
              <a:t> </a:t>
            </a:r>
            <a:r>
              <a:rPr b="0" spc="-10"/>
              <a:t>interaction</a:t>
            </a:r>
          </a:p>
          <a:p>
            <a:pPr algn="ctr">
              <a:spcBef>
                <a:spcPts val="700"/>
              </a:spcBef>
              <a:defRPr spc="-30" sz="28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pPr>
            <a:r>
              <a:t>between</a:t>
            </a:r>
            <a:r>
              <a:rPr spc="-175"/>
              <a:t> </a:t>
            </a:r>
            <a:r>
              <a:rPr spc="0"/>
              <a:t>SQL</a:t>
            </a:r>
            <a:r>
              <a:rPr spc="-175"/>
              <a:t> </a:t>
            </a:r>
            <a:r>
              <a:t>queries</a:t>
            </a:r>
            <a:r>
              <a:rPr spc="-170"/>
              <a:t> </a:t>
            </a:r>
            <a:r>
              <a:rPr spc="-20"/>
              <a:t>and</a:t>
            </a:r>
            <a:r>
              <a:rPr spc="-175"/>
              <a:t> </a:t>
            </a:r>
            <a:r>
              <a:rPr spc="-70"/>
              <a:t>RDDs</a:t>
            </a:r>
            <a:r>
              <a:rPr spc="-175"/>
              <a:t> </a:t>
            </a:r>
            <a:r>
              <a:rPr spc="-80"/>
              <a:t>via</a:t>
            </a:r>
            <a:r>
              <a:rPr spc="-170"/>
              <a:t> </a:t>
            </a:r>
            <a:r>
              <a:rPr spc="-10"/>
              <a:t>DataFrames.</a:t>
            </a:r>
          </a:p>
          <a:p>
            <a:pPr marR="184150" indent="191770" algn="ctr">
              <a:lnSpc>
                <a:spcPts val="4100"/>
              </a:lnSpc>
              <a:spcBef>
                <a:spcPts val="200"/>
              </a:spcBef>
              <a:defRPr b="1" spc="-150" sz="28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pPr>
            <a:r>
              <a:t>Optimized</a:t>
            </a:r>
            <a:r>
              <a:rPr spc="-65"/>
              <a:t> </a:t>
            </a:r>
            <a:r>
              <a:rPr spc="-120"/>
              <a:t>Execution</a:t>
            </a:r>
            <a:r>
              <a:rPr spc="-65"/>
              <a:t> </a:t>
            </a:r>
            <a:r>
              <a:rPr b="0" spc="-85"/>
              <a:t>–</a:t>
            </a:r>
            <a:r>
              <a:rPr b="0" spc="-165"/>
              <a:t> </a:t>
            </a:r>
            <a:r>
              <a:rPr b="0" spc="-20"/>
              <a:t>Uses</a:t>
            </a:r>
            <a:r>
              <a:rPr b="0" spc="-160"/>
              <a:t> </a:t>
            </a:r>
            <a:r>
              <a:rPr b="0" spc="-30"/>
              <a:t>Catalyst</a:t>
            </a:r>
            <a:r>
              <a:rPr b="0" spc="-165"/>
              <a:t> </a:t>
            </a:r>
            <a:r>
              <a:rPr b="0" spc="-50"/>
              <a:t>Optimizer</a:t>
            </a:r>
            <a:r>
              <a:rPr b="0" spc="-160"/>
              <a:t> </a:t>
            </a:r>
            <a:r>
              <a:rPr b="0" spc="-25"/>
              <a:t>for </a:t>
            </a:r>
            <a:r>
              <a:rPr b="0" spc="-40"/>
              <a:t>query</a:t>
            </a:r>
            <a:r>
              <a:rPr b="0" spc="-165"/>
              <a:t> </a:t>
            </a:r>
            <a:r>
              <a:rPr b="0" spc="-55"/>
              <a:t>optimization</a:t>
            </a:r>
            <a:r>
              <a:rPr b="0" spc="-165"/>
              <a:t> </a:t>
            </a:r>
            <a:r>
              <a:rPr b="0" spc="-20"/>
              <a:t>and</a:t>
            </a:r>
            <a:r>
              <a:rPr b="0" spc="-160"/>
              <a:t> </a:t>
            </a:r>
            <a:r>
              <a:rPr b="0" spc="-45"/>
              <a:t>Tungsten</a:t>
            </a:r>
            <a:r>
              <a:rPr b="0" spc="-165"/>
              <a:t> </a:t>
            </a:r>
            <a:r>
              <a:rPr b="0" spc="-20"/>
              <a:t>Engine</a:t>
            </a:r>
            <a:r>
              <a:rPr b="0" spc="-165"/>
              <a:t> </a:t>
            </a:r>
            <a:r>
              <a:rPr b="0" spc="-25"/>
              <a:t>for </a:t>
            </a:r>
            <a:r>
              <a:rPr b="0" spc="-35"/>
              <a:t>performance</a:t>
            </a:r>
            <a:r>
              <a:rPr b="0" spc="-165"/>
              <a:t> </a:t>
            </a:r>
            <a:r>
              <a:rPr b="0" spc="-10"/>
              <a:t>improvements.</a:t>
            </a:r>
          </a:p>
          <a:p>
            <a:pPr marR="102235" indent="109854" algn="ctr">
              <a:lnSpc>
                <a:spcPts val="4100"/>
              </a:lnSpc>
              <a:defRPr b="1" spc="-165" sz="28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pPr>
            <a:r>
              <a:t>Interoperability</a:t>
            </a:r>
            <a:r>
              <a:rPr spc="-135"/>
              <a:t> </a:t>
            </a:r>
            <a:r>
              <a:rPr b="0" spc="-85"/>
              <a:t>–</a:t>
            </a:r>
            <a:r>
              <a:rPr b="0" spc="-189"/>
              <a:t> </a:t>
            </a:r>
            <a:r>
              <a:rPr b="0" spc="-90"/>
              <a:t>Works</a:t>
            </a:r>
            <a:r>
              <a:rPr b="0" spc="-189"/>
              <a:t> </a:t>
            </a:r>
            <a:r>
              <a:rPr b="0" spc="-80"/>
              <a:t>with</a:t>
            </a:r>
            <a:r>
              <a:rPr b="0" spc="-185"/>
              <a:t> </a:t>
            </a:r>
            <a:r>
              <a:rPr b="0" spc="-100"/>
              <a:t>Hive,</a:t>
            </a:r>
            <a:r>
              <a:rPr b="0" spc="-189"/>
              <a:t> </a:t>
            </a:r>
            <a:r>
              <a:rPr b="0" spc="-150"/>
              <a:t>BI</a:t>
            </a:r>
            <a:r>
              <a:rPr b="0" spc="-189"/>
              <a:t> </a:t>
            </a:r>
            <a:r>
              <a:rPr b="0" spc="-30"/>
              <a:t>tools</a:t>
            </a:r>
            <a:r>
              <a:rPr b="0" spc="-189"/>
              <a:t> </a:t>
            </a:r>
            <a:r>
              <a:rPr b="0" spc="-60"/>
              <a:t>(Tableau, </a:t>
            </a:r>
            <a:r>
              <a:rPr b="0" spc="-55"/>
              <a:t>Power</a:t>
            </a:r>
            <a:r>
              <a:rPr b="0" spc="-180"/>
              <a:t> </a:t>
            </a:r>
            <a:r>
              <a:rPr b="0" spc="-229"/>
              <a:t>BI),</a:t>
            </a:r>
            <a:r>
              <a:rPr b="0" spc="-175"/>
              <a:t> </a:t>
            </a:r>
            <a:r>
              <a:rPr b="0" spc="-20"/>
              <a:t>and</a:t>
            </a:r>
            <a:r>
              <a:rPr b="0" spc="-175"/>
              <a:t> </a:t>
            </a:r>
            <a:r>
              <a:rPr b="0" spc="-40"/>
              <a:t>databases</a:t>
            </a:r>
            <a:r>
              <a:rPr b="0" spc="-175"/>
              <a:t> </a:t>
            </a:r>
            <a:r>
              <a:rPr b="0" spc="-70"/>
              <a:t>(MySQL,</a:t>
            </a:r>
            <a:r>
              <a:rPr b="0" spc="-175"/>
              <a:t> </a:t>
            </a:r>
            <a:r>
              <a:rPr b="0" spc="-10"/>
              <a:t>PostgreSQL).</a:t>
            </a:r>
          </a:p>
          <a:p>
            <a:pPr marR="511809" algn="ctr">
              <a:spcBef>
                <a:spcPts val="400"/>
              </a:spcBef>
              <a:defRPr spc="-20" sz="28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pPr>
            <a:r>
              <a:t>text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/>
          <p:nvPr/>
        </p:nvSpPr>
        <p:spPr>
          <a:xfrm>
            <a:off x="0" y="7607528"/>
            <a:ext cx="5385733" cy="26794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21600"/>
                </a:lnTo>
                <a:lnTo>
                  <a:pt x="0" y="328"/>
                </a:lnTo>
                <a:lnTo>
                  <a:pt x="109" y="319"/>
                </a:lnTo>
                <a:lnTo>
                  <a:pt x="282" y="297"/>
                </a:lnTo>
                <a:lnTo>
                  <a:pt x="457" y="266"/>
                </a:lnTo>
                <a:lnTo>
                  <a:pt x="632" y="226"/>
                </a:lnTo>
                <a:lnTo>
                  <a:pt x="943" y="139"/>
                </a:lnTo>
                <a:lnTo>
                  <a:pt x="1015" y="121"/>
                </a:lnTo>
                <a:lnTo>
                  <a:pt x="1168" y="89"/>
                </a:lnTo>
                <a:lnTo>
                  <a:pt x="1420" y="49"/>
                </a:lnTo>
                <a:lnTo>
                  <a:pt x="1601" y="29"/>
                </a:lnTo>
                <a:lnTo>
                  <a:pt x="1794" y="14"/>
                </a:lnTo>
                <a:lnTo>
                  <a:pt x="1998" y="4"/>
                </a:lnTo>
                <a:lnTo>
                  <a:pt x="2211" y="0"/>
                </a:lnTo>
                <a:lnTo>
                  <a:pt x="2435" y="2"/>
                </a:lnTo>
                <a:lnTo>
                  <a:pt x="2668" y="12"/>
                </a:lnTo>
                <a:lnTo>
                  <a:pt x="2911" y="28"/>
                </a:lnTo>
                <a:lnTo>
                  <a:pt x="3163" y="51"/>
                </a:lnTo>
                <a:lnTo>
                  <a:pt x="3424" y="82"/>
                </a:lnTo>
                <a:lnTo>
                  <a:pt x="3693" y="121"/>
                </a:lnTo>
                <a:lnTo>
                  <a:pt x="3970" y="169"/>
                </a:lnTo>
                <a:lnTo>
                  <a:pt x="4255" y="225"/>
                </a:lnTo>
                <a:lnTo>
                  <a:pt x="4548" y="290"/>
                </a:lnTo>
                <a:lnTo>
                  <a:pt x="4848" y="365"/>
                </a:lnTo>
                <a:lnTo>
                  <a:pt x="5155" y="449"/>
                </a:lnTo>
                <a:lnTo>
                  <a:pt x="5468" y="544"/>
                </a:lnTo>
                <a:lnTo>
                  <a:pt x="5788" y="649"/>
                </a:lnTo>
                <a:lnTo>
                  <a:pt x="6114" y="765"/>
                </a:lnTo>
                <a:lnTo>
                  <a:pt x="6446" y="892"/>
                </a:lnTo>
                <a:lnTo>
                  <a:pt x="6782" y="1030"/>
                </a:lnTo>
                <a:lnTo>
                  <a:pt x="7124" y="1181"/>
                </a:lnTo>
                <a:lnTo>
                  <a:pt x="7471" y="1343"/>
                </a:lnTo>
                <a:lnTo>
                  <a:pt x="7822" y="1519"/>
                </a:lnTo>
                <a:lnTo>
                  <a:pt x="8177" y="1707"/>
                </a:lnTo>
                <a:lnTo>
                  <a:pt x="8357" y="1806"/>
                </a:lnTo>
                <a:lnTo>
                  <a:pt x="8537" y="1908"/>
                </a:lnTo>
                <a:lnTo>
                  <a:pt x="8717" y="2014"/>
                </a:lnTo>
                <a:lnTo>
                  <a:pt x="8899" y="2123"/>
                </a:lnTo>
                <a:lnTo>
                  <a:pt x="9082" y="2236"/>
                </a:lnTo>
                <a:lnTo>
                  <a:pt x="9265" y="2352"/>
                </a:lnTo>
                <a:lnTo>
                  <a:pt x="9449" y="2472"/>
                </a:lnTo>
                <a:lnTo>
                  <a:pt x="9634" y="2596"/>
                </a:lnTo>
                <a:lnTo>
                  <a:pt x="9819" y="2723"/>
                </a:lnTo>
                <a:lnTo>
                  <a:pt x="10005" y="2854"/>
                </a:lnTo>
                <a:lnTo>
                  <a:pt x="10192" y="2988"/>
                </a:lnTo>
                <a:lnTo>
                  <a:pt x="10379" y="3127"/>
                </a:lnTo>
                <a:lnTo>
                  <a:pt x="10566" y="3269"/>
                </a:lnTo>
                <a:lnTo>
                  <a:pt x="10754" y="3415"/>
                </a:lnTo>
                <a:lnTo>
                  <a:pt x="10943" y="3565"/>
                </a:lnTo>
                <a:lnTo>
                  <a:pt x="11131" y="3720"/>
                </a:lnTo>
                <a:lnTo>
                  <a:pt x="11321" y="3878"/>
                </a:lnTo>
                <a:lnTo>
                  <a:pt x="11510" y="4040"/>
                </a:lnTo>
                <a:lnTo>
                  <a:pt x="11700" y="4206"/>
                </a:lnTo>
                <a:lnTo>
                  <a:pt x="11890" y="4376"/>
                </a:lnTo>
                <a:lnTo>
                  <a:pt x="12080" y="4551"/>
                </a:lnTo>
                <a:lnTo>
                  <a:pt x="12270" y="4730"/>
                </a:lnTo>
                <a:lnTo>
                  <a:pt x="12460" y="4913"/>
                </a:lnTo>
                <a:lnTo>
                  <a:pt x="12651" y="5100"/>
                </a:lnTo>
                <a:lnTo>
                  <a:pt x="12841" y="5292"/>
                </a:lnTo>
                <a:lnTo>
                  <a:pt x="13032" y="5489"/>
                </a:lnTo>
                <a:lnTo>
                  <a:pt x="13222" y="5689"/>
                </a:lnTo>
                <a:lnTo>
                  <a:pt x="13413" y="5894"/>
                </a:lnTo>
                <a:lnTo>
                  <a:pt x="13603" y="6104"/>
                </a:lnTo>
                <a:lnTo>
                  <a:pt x="13793" y="6318"/>
                </a:lnTo>
                <a:lnTo>
                  <a:pt x="13983" y="6537"/>
                </a:lnTo>
                <a:lnTo>
                  <a:pt x="14172" y="6761"/>
                </a:lnTo>
                <a:lnTo>
                  <a:pt x="14361" y="6989"/>
                </a:lnTo>
                <a:lnTo>
                  <a:pt x="14550" y="7222"/>
                </a:lnTo>
                <a:lnTo>
                  <a:pt x="14739" y="7460"/>
                </a:lnTo>
                <a:lnTo>
                  <a:pt x="14927" y="7703"/>
                </a:lnTo>
                <a:lnTo>
                  <a:pt x="15115" y="7951"/>
                </a:lnTo>
                <a:lnTo>
                  <a:pt x="15302" y="8203"/>
                </a:lnTo>
                <a:lnTo>
                  <a:pt x="15489" y="8461"/>
                </a:lnTo>
                <a:lnTo>
                  <a:pt x="15675" y="8724"/>
                </a:lnTo>
                <a:lnTo>
                  <a:pt x="15861" y="8991"/>
                </a:lnTo>
                <a:lnTo>
                  <a:pt x="16046" y="9264"/>
                </a:lnTo>
                <a:lnTo>
                  <a:pt x="16231" y="9542"/>
                </a:lnTo>
                <a:lnTo>
                  <a:pt x="16414" y="9825"/>
                </a:lnTo>
                <a:lnTo>
                  <a:pt x="16597" y="10113"/>
                </a:lnTo>
                <a:lnTo>
                  <a:pt x="16779" y="10407"/>
                </a:lnTo>
                <a:lnTo>
                  <a:pt x="16961" y="10706"/>
                </a:lnTo>
                <a:lnTo>
                  <a:pt x="17141" y="11010"/>
                </a:lnTo>
                <a:lnTo>
                  <a:pt x="17321" y="11320"/>
                </a:lnTo>
                <a:lnTo>
                  <a:pt x="17499" y="11635"/>
                </a:lnTo>
                <a:lnTo>
                  <a:pt x="17677" y="11956"/>
                </a:lnTo>
                <a:lnTo>
                  <a:pt x="17853" y="12282"/>
                </a:lnTo>
                <a:lnTo>
                  <a:pt x="18029" y="12614"/>
                </a:lnTo>
                <a:lnTo>
                  <a:pt x="18203" y="12952"/>
                </a:lnTo>
                <a:lnTo>
                  <a:pt x="18377" y="13295"/>
                </a:lnTo>
                <a:lnTo>
                  <a:pt x="18549" y="13644"/>
                </a:lnTo>
                <a:lnTo>
                  <a:pt x="18720" y="13999"/>
                </a:lnTo>
                <a:lnTo>
                  <a:pt x="18890" y="14359"/>
                </a:lnTo>
                <a:lnTo>
                  <a:pt x="19058" y="14726"/>
                </a:lnTo>
                <a:lnTo>
                  <a:pt x="19225" y="15098"/>
                </a:lnTo>
                <a:lnTo>
                  <a:pt x="19391" y="15476"/>
                </a:lnTo>
                <a:lnTo>
                  <a:pt x="19555" y="15860"/>
                </a:lnTo>
                <a:lnTo>
                  <a:pt x="19718" y="16251"/>
                </a:lnTo>
                <a:lnTo>
                  <a:pt x="19880" y="16647"/>
                </a:lnTo>
                <a:lnTo>
                  <a:pt x="20039" y="17049"/>
                </a:lnTo>
                <a:lnTo>
                  <a:pt x="20198" y="17458"/>
                </a:lnTo>
                <a:lnTo>
                  <a:pt x="20355" y="17873"/>
                </a:lnTo>
                <a:lnTo>
                  <a:pt x="20510" y="18294"/>
                </a:lnTo>
                <a:lnTo>
                  <a:pt x="20663" y="18721"/>
                </a:lnTo>
                <a:lnTo>
                  <a:pt x="20815" y="19155"/>
                </a:lnTo>
                <a:lnTo>
                  <a:pt x="20965" y="19595"/>
                </a:lnTo>
                <a:lnTo>
                  <a:pt x="21113" y="20041"/>
                </a:lnTo>
                <a:lnTo>
                  <a:pt x="21259" y="20494"/>
                </a:lnTo>
                <a:lnTo>
                  <a:pt x="21404" y="20954"/>
                </a:lnTo>
                <a:lnTo>
                  <a:pt x="21546" y="2142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4E664E">
              <a:alpha val="21998"/>
            </a:srgbClr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91" name="Shape 291"/>
          <p:cNvSpPr/>
          <p:nvPr/>
        </p:nvSpPr>
        <p:spPr>
          <a:xfrm>
            <a:off x="13462465" y="-1"/>
            <a:ext cx="4825534" cy="35876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21545" y="21598"/>
                </a:lnTo>
                <a:lnTo>
                  <a:pt x="21331" y="21588"/>
                </a:lnTo>
                <a:lnTo>
                  <a:pt x="21115" y="21576"/>
                </a:lnTo>
                <a:lnTo>
                  <a:pt x="20898" y="21560"/>
                </a:lnTo>
                <a:lnTo>
                  <a:pt x="20680" y="21541"/>
                </a:lnTo>
                <a:lnTo>
                  <a:pt x="20460" y="21520"/>
                </a:lnTo>
                <a:lnTo>
                  <a:pt x="20239" y="21495"/>
                </a:lnTo>
                <a:lnTo>
                  <a:pt x="20016" y="21467"/>
                </a:lnTo>
                <a:lnTo>
                  <a:pt x="19792" y="21436"/>
                </a:lnTo>
                <a:lnTo>
                  <a:pt x="19566" y="21402"/>
                </a:lnTo>
                <a:lnTo>
                  <a:pt x="19340" y="21364"/>
                </a:lnTo>
                <a:lnTo>
                  <a:pt x="19112" y="21323"/>
                </a:lnTo>
                <a:lnTo>
                  <a:pt x="18884" y="21278"/>
                </a:lnTo>
                <a:lnTo>
                  <a:pt x="18654" y="21230"/>
                </a:lnTo>
                <a:lnTo>
                  <a:pt x="18423" y="21178"/>
                </a:lnTo>
                <a:lnTo>
                  <a:pt x="18191" y="21122"/>
                </a:lnTo>
                <a:lnTo>
                  <a:pt x="17959" y="21063"/>
                </a:lnTo>
                <a:lnTo>
                  <a:pt x="17725" y="20999"/>
                </a:lnTo>
                <a:lnTo>
                  <a:pt x="17491" y="20932"/>
                </a:lnTo>
                <a:lnTo>
                  <a:pt x="17256" y="20861"/>
                </a:lnTo>
                <a:lnTo>
                  <a:pt x="17021" y="20785"/>
                </a:lnTo>
                <a:lnTo>
                  <a:pt x="16785" y="20706"/>
                </a:lnTo>
                <a:lnTo>
                  <a:pt x="16548" y="20622"/>
                </a:lnTo>
                <a:lnTo>
                  <a:pt x="16311" y="20534"/>
                </a:lnTo>
                <a:lnTo>
                  <a:pt x="16073" y="20441"/>
                </a:lnTo>
                <a:lnTo>
                  <a:pt x="15835" y="20344"/>
                </a:lnTo>
                <a:lnTo>
                  <a:pt x="15597" y="20243"/>
                </a:lnTo>
                <a:lnTo>
                  <a:pt x="15358" y="20136"/>
                </a:lnTo>
                <a:lnTo>
                  <a:pt x="15119" y="20026"/>
                </a:lnTo>
                <a:lnTo>
                  <a:pt x="14880" y="19910"/>
                </a:lnTo>
                <a:lnTo>
                  <a:pt x="14641" y="19790"/>
                </a:lnTo>
                <a:lnTo>
                  <a:pt x="14402" y="19665"/>
                </a:lnTo>
                <a:lnTo>
                  <a:pt x="14162" y="19535"/>
                </a:lnTo>
                <a:lnTo>
                  <a:pt x="13923" y="19400"/>
                </a:lnTo>
                <a:lnTo>
                  <a:pt x="13684" y="19259"/>
                </a:lnTo>
                <a:lnTo>
                  <a:pt x="13445" y="19114"/>
                </a:lnTo>
                <a:lnTo>
                  <a:pt x="13206" y="18963"/>
                </a:lnTo>
                <a:lnTo>
                  <a:pt x="12967" y="18807"/>
                </a:lnTo>
                <a:lnTo>
                  <a:pt x="12729" y="18646"/>
                </a:lnTo>
                <a:lnTo>
                  <a:pt x="12491" y="18479"/>
                </a:lnTo>
                <a:lnTo>
                  <a:pt x="12254" y="18307"/>
                </a:lnTo>
                <a:lnTo>
                  <a:pt x="12017" y="18129"/>
                </a:lnTo>
                <a:lnTo>
                  <a:pt x="11780" y="17946"/>
                </a:lnTo>
                <a:lnTo>
                  <a:pt x="11544" y="17756"/>
                </a:lnTo>
                <a:lnTo>
                  <a:pt x="11309" y="17561"/>
                </a:lnTo>
                <a:lnTo>
                  <a:pt x="11074" y="17360"/>
                </a:lnTo>
                <a:lnTo>
                  <a:pt x="10840" y="17153"/>
                </a:lnTo>
                <a:lnTo>
                  <a:pt x="10607" y="16941"/>
                </a:lnTo>
                <a:lnTo>
                  <a:pt x="10375" y="16722"/>
                </a:lnTo>
                <a:lnTo>
                  <a:pt x="10143" y="16496"/>
                </a:lnTo>
                <a:lnTo>
                  <a:pt x="9913" y="16265"/>
                </a:lnTo>
                <a:lnTo>
                  <a:pt x="9683" y="16027"/>
                </a:lnTo>
                <a:lnTo>
                  <a:pt x="9455" y="15783"/>
                </a:lnTo>
                <a:lnTo>
                  <a:pt x="9227" y="15533"/>
                </a:lnTo>
                <a:lnTo>
                  <a:pt x="9001" y="15276"/>
                </a:lnTo>
                <a:lnTo>
                  <a:pt x="8776" y="15012"/>
                </a:lnTo>
                <a:lnTo>
                  <a:pt x="8553" y="14742"/>
                </a:lnTo>
                <a:lnTo>
                  <a:pt x="8330" y="14465"/>
                </a:lnTo>
                <a:lnTo>
                  <a:pt x="8109" y="14181"/>
                </a:lnTo>
                <a:lnTo>
                  <a:pt x="7873" y="13872"/>
                </a:lnTo>
                <a:lnTo>
                  <a:pt x="7639" y="13564"/>
                </a:lnTo>
                <a:lnTo>
                  <a:pt x="7409" y="13259"/>
                </a:lnTo>
                <a:lnTo>
                  <a:pt x="7182" y="12956"/>
                </a:lnTo>
                <a:lnTo>
                  <a:pt x="6958" y="12655"/>
                </a:lnTo>
                <a:lnTo>
                  <a:pt x="6738" y="12356"/>
                </a:lnTo>
                <a:lnTo>
                  <a:pt x="6520" y="12059"/>
                </a:lnTo>
                <a:lnTo>
                  <a:pt x="6306" y="11764"/>
                </a:lnTo>
                <a:lnTo>
                  <a:pt x="6095" y="11471"/>
                </a:lnTo>
                <a:lnTo>
                  <a:pt x="5887" y="11181"/>
                </a:lnTo>
                <a:lnTo>
                  <a:pt x="5682" y="10892"/>
                </a:lnTo>
                <a:lnTo>
                  <a:pt x="5480" y="10605"/>
                </a:lnTo>
                <a:lnTo>
                  <a:pt x="5282" y="10319"/>
                </a:lnTo>
                <a:lnTo>
                  <a:pt x="5087" y="10036"/>
                </a:lnTo>
                <a:lnTo>
                  <a:pt x="4895" y="9755"/>
                </a:lnTo>
                <a:lnTo>
                  <a:pt x="4707" y="9475"/>
                </a:lnTo>
                <a:lnTo>
                  <a:pt x="4521" y="9197"/>
                </a:lnTo>
                <a:lnTo>
                  <a:pt x="4339" y="8922"/>
                </a:lnTo>
                <a:lnTo>
                  <a:pt x="4160" y="8647"/>
                </a:lnTo>
                <a:lnTo>
                  <a:pt x="3985" y="8375"/>
                </a:lnTo>
                <a:lnTo>
                  <a:pt x="3812" y="8105"/>
                </a:lnTo>
                <a:lnTo>
                  <a:pt x="3643" y="7836"/>
                </a:lnTo>
                <a:lnTo>
                  <a:pt x="3478" y="7569"/>
                </a:lnTo>
                <a:lnTo>
                  <a:pt x="3315" y="7303"/>
                </a:lnTo>
                <a:lnTo>
                  <a:pt x="3156" y="7039"/>
                </a:lnTo>
                <a:lnTo>
                  <a:pt x="3000" y="6777"/>
                </a:lnTo>
                <a:lnTo>
                  <a:pt x="2848" y="6517"/>
                </a:lnTo>
                <a:lnTo>
                  <a:pt x="2699" y="6258"/>
                </a:lnTo>
                <a:lnTo>
                  <a:pt x="2553" y="6000"/>
                </a:lnTo>
                <a:lnTo>
                  <a:pt x="2410" y="5745"/>
                </a:lnTo>
                <a:lnTo>
                  <a:pt x="2271" y="5491"/>
                </a:lnTo>
                <a:lnTo>
                  <a:pt x="2135" y="5238"/>
                </a:lnTo>
                <a:lnTo>
                  <a:pt x="2003" y="4987"/>
                </a:lnTo>
                <a:lnTo>
                  <a:pt x="1874" y="4737"/>
                </a:lnTo>
                <a:lnTo>
                  <a:pt x="1748" y="4489"/>
                </a:lnTo>
                <a:lnTo>
                  <a:pt x="1625" y="4242"/>
                </a:lnTo>
                <a:lnTo>
                  <a:pt x="1506" y="3997"/>
                </a:lnTo>
                <a:lnTo>
                  <a:pt x="1391" y="3753"/>
                </a:lnTo>
                <a:lnTo>
                  <a:pt x="1278" y="3510"/>
                </a:lnTo>
                <a:lnTo>
                  <a:pt x="1170" y="3269"/>
                </a:lnTo>
                <a:lnTo>
                  <a:pt x="1064" y="3029"/>
                </a:lnTo>
                <a:lnTo>
                  <a:pt x="962" y="2791"/>
                </a:lnTo>
                <a:lnTo>
                  <a:pt x="864" y="2554"/>
                </a:lnTo>
                <a:lnTo>
                  <a:pt x="768" y="2318"/>
                </a:lnTo>
                <a:lnTo>
                  <a:pt x="677" y="2083"/>
                </a:lnTo>
                <a:lnTo>
                  <a:pt x="588" y="1850"/>
                </a:lnTo>
                <a:lnTo>
                  <a:pt x="503" y="1618"/>
                </a:lnTo>
                <a:lnTo>
                  <a:pt x="422" y="1387"/>
                </a:lnTo>
                <a:lnTo>
                  <a:pt x="344" y="1157"/>
                </a:lnTo>
                <a:lnTo>
                  <a:pt x="270" y="929"/>
                </a:lnTo>
                <a:lnTo>
                  <a:pt x="199" y="701"/>
                </a:lnTo>
                <a:lnTo>
                  <a:pt x="131" y="475"/>
                </a:lnTo>
                <a:lnTo>
                  <a:pt x="67" y="250"/>
                </a:lnTo>
                <a:lnTo>
                  <a:pt x="7" y="26"/>
                </a:lnTo>
                <a:lnTo>
                  <a:pt x="0" y="0"/>
                </a:lnTo>
                <a:close/>
              </a:path>
            </a:pathLst>
          </a:custGeom>
          <a:solidFill>
            <a:srgbClr val="4E664E">
              <a:alpha val="21998"/>
            </a:srgbClr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pic>
        <p:nvPicPr>
          <p:cNvPr id="292" name="image1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11298" y="2622144"/>
            <a:ext cx="7381875" cy="4914899"/>
          </a:xfrm>
          <a:prstGeom prst="rect">
            <a:avLst/>
          </a:prstGeom>
          <a:ln w="12700">
            <a:miter lim="400000"/>
          </a:ln>
        </p:spPr>
      </p:pic>
      <p:sp>
        <p:nvSpPr>
          <p:cNvPr id="293" name="Shape 293"/>
          <p:cNvSpPr/>
          <p:nvPr>
            <p:ph type="title"/>
          </p:nvPr>
        </p:nvSpPr>
        <p:spPr>
          <a:xfrm>
            <a:off x="353118" y="-98425"/>
            <a:ext cx="15849601" cy="1488442"/>
          </a:xfrm>
          <a:prstGeom prst="rect">
            <a:avLst/>
          </a:prstGeom>
        </p:spPr>
        <p:txBody>
          <a:bodyPr/>
          <a:lstStyle/>
          <a:p>
            <a:pPr indent="12700">
              <a:spcBef>
                <a:spcPts val="100"/>
              </a:spcBef>
              <a:defRPr spc="900" sz="9600"/>
            </a:pPr>
            <a:r>
              <a:t>DataFrame</a:t>
            </a:r>
            <a:r>
              <a:rPr spc="300"/>
              <a:t> </a:t>
            </a:r>
            <a:r>
              <a:rPr spc="200"/>
              <a:t>in</a:t>
            </a:r>
            <a:r>
              <a:rPr spc="300"/>
              <a:t> </a:t>
            </a:r>
            <a:r>
              <a:rPr spc="1100"/>
              <a:t>Spark</a:t>
            </a:r>
            <a:r>
              <a:rPr spc="300"/>
              <a:t> SQL</a:t>
            </a:r>
          </a:p>
        </p:txBody>
      </p:sp>
      <p:pic>
        <p:nvPicPr>
          <p:cNvPr id="294" name="image19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511282" y="2213232"/>
            <a:ext cx="100295" cy="100295"/>
          </a:xfrm>
          <a:prstGeom prst="rect">
            <a:avLst/>
          </a:prstGeom>
          <a:ln w="12700">
            <a:miter lim="400000"/>
          </a:ln>
        </p:spPr>
      </p:pic>
      <p:pic>
        <p:nvPicPr>
          <p:cNvPr id="295" name="image19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511282" y="4339485"/>
            <a:ext cx="100295" cy="100295"/>
          </a:xfrm>
          <a:prstGeom prst="rect">
            <a:avLst/>
          </a:prstGeom>
          <a:ln w="12700">
            <a:miter lim="400000"/>
          </a:ln>
        </p:spPr>
      </p:pic>
      <p:pic>
        <p:nvPicPr>
          <p:cNvPr id="296" name="image19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511282" y="5402610"/>
            <a:ext cx="100295" cy="100295"/>
          </a:xfrm>
          <a:prstGeom prst="rect">
            <a:avLst/>
          </a:prstGeom>
          <a:ln w="12700">
            <a:miter lim="400000"/>
          </a:ln>
        </p:spPr>
      </p:pic>
      <p:pic>
        <p:nvPicPr>
          <p:cNvPr id="297" name="image19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511282" y="6465737"/>
            <a:ext cx="100295" cy="100295"/>
          </a:xfrm>
          <a:prstGeom prst="rect">
            <a:avLst/>
          </a:prstGeom>
          <a:ln w="12700">
            <a:miter lim="400000"/>
          </a:ln>
        </p:spPr>
      </p:pic>
      <p:pic>
        <p:nvPicPr>
          <p:cNvPr id="298" name="image19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511282" y="6997300"/>
            <a:ext cx="100295" cy="100295"/>
          </a:xfrm>
          <a:prstGeom prst="rect">
            <a:avLst/>
          </a:prstGeom>
          <a:ln w="12700">
            <a:miter lim="400000"/>
          </a:ln>
        </p:spPr>
      </p:pic>
      <p:sp>
        <p:nvSpPr>
          <p:cNvPr id="299" name="Shape 299"/>
          <p:cNvSpPr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 marR="192404" indent="200025" algn="ctr">
              <a:lnSpc>
                <a:spcPct val="129200"/>
              </a:lnSpc>
              <a:defRPr spc="300"/>
            </a:pPr>
            <a:r>
              <a:t>DataFrames</a:t>
            </a:r>
            <a:r>
              <a:rPr spc="100"/>
              <a:t> </a:t>
            </a:r>
            <a:r>
              <a:rPr spc="200"/>
              <a:t>provide</a:t>
            </a:r>
            <a:r>
              <a:rPr spc="100"/>
              <a:t> </a:t>
            </a:r>
            <a:r>
              <a:t>a</a:t>
            </a:r>
            <a:r>
              <a:rPr spc="100"/>
              <a:t> </a:t>
            </a:r>
            <a:r>
              <a:t>structured</a:t>
            </a:r>
            <a:r>
              <a:rPr spc="100"/>
              <a:t> </a:t>
            </a:r>
            <a:r>
              <a:rPr spc="600"/>
              <a:t>way</a:t>
            </a:r>
            <a:r>
              <a:rPr spc="100"/>
              <a:t> to </a:t>
            </a:r>
            <a:r>
              <a:rPr spc="200"/>
              <a:t>process</a:t>
            </a:r>
            <a:r>
              <a:rPr spc="100"/>
              <a:t> </a:t>
            </a:r>
            <a:r>
              <a:rPr spc="200"/>
              <a:t>data</a:t>
            </a:r>
            <a:r>
              <a:rPr spc="100"/>
              <a:t> </a:t>
            </a:r>
            <a:r>
              <a:rPr spc="0"/>
              <a:t>in</a:t>
            </a:r>
            <a:r>
              <a:rPr spc="100"/>
              <a:t> </a:t>
            </a:r>
            <a:r>
              <a:rPr spc="200"/>
              <a:t>Spark,</a:t>
            </a:r>
            <a:r>
              <a:rPr spc="100"/>
              <a:t> </a:t>
            </a:r>
            <a:r>
              <a:rPr spc="200"/>
              <a:t>replacing</a:t>
            </a:r>
            <a:r>
              <a:rPr spc="100"/>
              <a:t> traditional </a:t>
            </a:r>
            <a:r>
              <a:rPr spc="0"/>
              <a:t>RDDs</a:t>
            </a:r>
            <a:endParaRPr spc="0"/>
          </a:p>
          <a:p>
            <a:pPr>
              <a:spcBef>
                <a:spcPts val="2000"/>
              </a:spcBef>
            </a:pPr>
          </a:p>
          <a:p>
            <a:pPr marR="579119" algn="ctr">
              <a:defRPr spc="600"/>
            </a:pPr>
            <a:r>
              <a:t>Why</a:t>
            </a:r>
            <a:r>
              <a:rPr spc="100"/>
              <a:t> </a:t>
            </a:r>
            <a:r>
              <a:rPr spc="200"/>
              <a:t>DataFrames?</a:t>
            </a:r>
            <a:endParaRPr spc="200"/>
          </a:p>
          <a:p>
            <a:pPr marR="248284" indent="256540" algn="ctr">
              <a:lnSpc>
                <a:spcPct val="129200"/>
              </a:lnSpc>
              <a:defRPr spc="300"/>
            </a:pPr>
            <a:r>
              <a:t>Faster</a:t>
            </a:r>
            <a:r>
              <a:rPr spc="100"/>
              <a:t> </a:t>
            </a:r>
            <a:r>
              <a:rPr spc="200"/>
              <a:t>execution</a:t>
            </a:r>
            <a:r>
              <a:rPr spc="100"/>
              <a:t> </a:t>
            </a:r>
            <a:r>
              <a:rPr spc="700"/>
              <a:t>–</a:t>
            </a:r>
            <a:r>
              <a:rPr spc="100"/>
              <a:t> Uses </a:t>
            </a:r>
            <a:r>
              <a:rPr spc="200"/>
              <a:t>Catalyst</a:t>
            </a:r>
            <a:r>
              <a:rPr spc="100"/>
              <a:t> Optimizer </a:t>
            </a:r>
            <a:r>
              <a:rPr spc="200"/>
              <a:t>and </a:t>
            </a:r>
            <a:r>
              <a:rPr spc="100"/>
              <a:t>Tungsten </a:t>
            </a:r>
            <a:r>
              <a:rPr spc="0"/>
              <a:t>Engine.</a:t>
            </a:r>
            <a:endParaRPr spc="0"/>
          </a:p>
          <a:p>
            <a:pPr marR="396240" indent="403859" algn="ctr">
              <a:lnSpc>
                <a:spcPct val="129200"/>
              </a:lnSpc>
              <a:defRPr spc="300"/>
            </a:pPr>
            <a:r>
              <a:t>Schema</a:t>
            </a:r>
            <a:r>
              <a:rPr spc="100"/>
              <a:t> </a:t>
            </a:r>
            <a:r>
              <a:t>support</a:t>
            </a:r>
            <a:r>
              <a:rPr spc="100"/>
              <a:t> </a:t>
            </a:r>
            <a:r>
              <a:rPr spc="700"/>
              <a:t>–</a:t>
            </a:r>
            <a:r>
              <a:rPr spc="100"/>
              <a:t> </a:t>
            </a:r>
            <a:r>
              <a:rPr spc="200"/>
              <a:t>Structured</a:t>
            </a:r>
            <a:r>
              <a:rPr spc="100"/>
              <a:t> like </a:t>
            </a:r>
            <a:r>
              <a:t>a</a:t>
            </a:r>
            <a:r>
              <a:rPr spc="100"/>
              <a:t> table </a:t>
            </a:r>
            <a:r>
              <a:rPr spc="200"/>
              <a:t>with named</a:t>
            </a:r>
            <a:r>
              <a:rPr spc="100"/>
              <a:t> columns.</a:t>
            </a:r>
            <a:endParaRPr spc="100"/>
          </a:p>
          <a:p>
            <a:pPr marR="5080" indent="12700" algn="ctr">
              <a:lnSpc>
                <a:spcPct val="129200"/>
              </a:lnSpc>
              <a:defRPr spc="200"/>
            </a:pPr>
            <a:r>
              <a:t>SQL</a:t>
            </a:r>
            <a:r>
              <a:rPr spc="100"/>
              <a:t> </a:t>
            </a:r>
            <a:r>
              <a:t>compatibility</a:t>
            </a:r>
            <a:r>
              <a:rPr spc="100"/>
              <a:t> </a:t>
            </a:r>
            <a:r>
              <a:rPr spc="700"/>
              <a:t>–</a:t>
            </a:r>
            <a:r>
              <a:rPr spc="100"/>
              <a:t> </a:t>
            </a:r>
            <a:r>
              <a:rPr spc="300"/>
              <a:t>Query</a:t>
            </a:r>
            <a:r>
              <a:rPr spc="100"/>
              <a:t> using </a:t>
            </a:r>
            <a:r>
              <a:rPr spc="300"/>
              <a:t>Spark</a:t>
            </a:r>
            <a:r>
              <a:rPr spc="100"/>
              <a:t> </a:t>
            </a:r>
            <a:r>
              <a:rPr spc="-100"/>
              <a:t>SQL. </a:t>
            </a:r>
            <a:r>
              <a:rPr spc="500"/>
              <a:t>Works</a:t>
            </a:r>
            <a:r>
              <a:rPr spc="100"/>
              <a:t> </a:t>
            </a:r>
            <a:r>
              <a:t>with</a:t>
            </a:r>
            <a:r>
              <a:rPr spc="100"/>
              <a:t> multiple </a:t>
            </a:r>
            <a:r>
              <a:t>data</a:t>
            </a:r>
            <a:r>
              <a:rPr spc="100"/>
              <a:t> </a:t>
            </a:r>
            <a:r>
              <a:t>sources</a:t>
            </a:r>
            <a:r>
              <a:rPr spc="100"/>
              <a:t> </a:t>
            </a:r>
            <a:r>
              <a:rPr spc="0"/>
              <a:t>(Hive,</a:t>
            </a:r>
            <a:r>
              <a:rPr spc="100"/>
              <a:t> </a:t>
            </a:r>
            <a:r>
              <a:rPr spc="-200"/>
              <a:t>JSON,</a:t>
            </a:r>
            <a:r>
              <a:rPr spc="100"/>
              <a:t> </a:t>
            </a:r>
            <a:r>
              <a:rPr spc="0"/>
              <a:t>CSV, </a:t>
            </a:r>
            <a:r>
              <a:rPr spc="100"/>
              <a:t>Parquet, RDBMS, </a:t>
            </a:r>
            <a:r>
              <a:t>Cassandra,</a:t>
            </a:r>
            <a:r>
              <a:rPr spc="100"/>
              <a:t> </a:t>
            </a:r>
            <a:r>
              <a:rPr spc="-100"/>
              <a:t>etc.).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/>
          <p:nvPr>
            <p:ph type="title"/>
          </p:nvPr>
        </p:nvSpPr>
        <p:spPr>
          <a:xfrm>
            <a:off x="358584" y="8637"/>
            <a:ext cx="17570830" cy="2368551"/>
          </a:xfrm>
          <a:prstGeom prst="rect">
            <a:avLst/>
          </a:prstGeom>
        </p:spPr>
        <p:txBody>
          <a:bodyPr/>
          <a:lstStyle/>
          <a:p>
            <a:pPr indent="267334">
              <a:spcBef>
                <a:spcPts val="100"/>
              </a:spcBef>
              <a:defRPr spc="300" sz="3500">
                <a:solidFill>
                  <a:srgbClr val="FFFFFF"/>
                </a:solidFill>
              </a:defRPr>
            </a:pPr>
            <a:r>
              <a:t>Creating</a:t>
            </a:r>
            <a:r>
              <a:rPr spc="100"/>
              <a:t> </a:t>
            </a:r>
            <a:r>
              <a:rPr spc="400"/>
              <a:t>a</a:t>
            </a:r>
            <a:r>
              <a:rPr spc="100"/>
              <a:t> </a:t>
            </a:r>
            <a:r>
              <a:rPr spc="400"/>
              <a:t>DataFrame</a:t>
            </a:r>
            <a:r>
              <a:rPr spc="100"/>
              <a:t> </a:t>
            </a:r>
            <a:r>
              <a:rPr spc="500"/>
              <a:t>from</a:t>
            </a:r>
            <a:r>
              <a:rPr spc="100"/>
              <a:t> </a:t>
            </a:r>
            <a:r>
              <a:rPr spc="400"/>
              <a:t>a</a:t>
            </a:r>
            <a:r>
              <a:rPr spc="100"/>
              <a:t> </a:t>
            </a:r>
            <a:r>
              <a:t>CSV</a:t>
            </a:r>
            <a:r>
              <a:rPr spc="100"/>
              <a:t> file</a:t>
            </a:r>
          </a:p>
        </p:txBody>
      </p:sp>
      <p:grpSp>
        <p:nvGrpSpPr>
          <p:cNvPr id="304" name="Group 304"/>
          <p:cNvGrpSpPr/>
          <p:nvPr/>
        </p:nvGrpSpPr>
        <p:grpSpPr>
          <a:xfrm>
            <a:off x="0" y="2049902"/>
            <a:ext cx="16665872" cy="8237097"/>
            <a:chOff x="0" y="0"/>
            <a:chExt cx="16665871" cy="8237096"/>
          </a:xfrm>
        </p:grpSpPr>
        <p:sp>
          <p:nvSpPr>
            <p:cNvPr id="302" name="Shape 302"/>
            <p:cNvSpPr/>
            <p:nvPr/>
          </p:nvSpPr>
          <p:spPr>
            <a:xfrm>
              <a:off x="0" y="2789427"/>
              <a:ext cx="5638975" cy="5447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289" y="21600"/>
                  </a:moveTo>
                  <a:lnTo>
                    <a:pt x="0" y="21600"/>
                  </a:lnTo>
                  <a:lnTo>
                    <a:pt x="0" y="57"/>
                  </a:lnTo>
                  <a:lnTo>
                    <a:pt x="212" y="37"/>
                  </a:lnTo>
                  <a:lnTo>
                    <a:pt x="358" y="26"/>
                  </a:lnTo>
                  <a:lnTo>
                    <a:pt x="508" y="16"/>
                  </a:lnTo>
                  <a:lnTo>
                    <a:pt x="659" y="9"/>
                  </a:lnTo>
                  <a:lnTo>
                    <a:pt x="814" y="4"/>
                  </a:lnTo>
                  <a:lnTo>
                    <a:pt x="991" y="1"/>
                  </a:lnTo>
                  <a:lnTo>
                    <a:pt x="1131" y="0"/>
                  </a:lnTo>
                  <a:lnTo>
                    <a:pt x="1293" y="1"/>
                  </a:lnTo>
                  <a:lnTo>
                    <a:pt x="1457" y="3"/>
                  </a:lnTo>
                  <a:lnTo>
                    <a:pt x="1623" y="8"/>
                  </a:lnTo>
                  <a:lnTo>
                    <a:pt x="1792" y="15"/>
                  </a:lnTo>
                  <a:lnTo>
                    <a:pt x="2136" y="33"/>
                  </a:lnTo>
                  <a:lnTo>
                    <a:pt x="2488" y="59"/>
                  </a:lnTo>
                  <a:lnTo>
                    <a:pt x="2848" y="93"/>
                  </a:lnTo>
                  <a:lnTo>
                    <a:pt x="3215" y="133"/>
                  </a:lnTo>
                  <a:lnTo>
                    <a:pt x="3588" y="180"/>
                  </a:lnTo>
                  <a:lnTo>
                    <a:pt x="3967" y="235"/>
                  </a:lnTo>
                  <a:lnTo>
                    <a:pt x="4353" y="296"/>
                  </a:lnTo>
                  <a:lnTo>
                    <a:pt x="4743" y="364"/>
                  </a:lnTo>
                  <a:lnTo>
                    <a:pt x="5138" y="438"/>
                  </a:lnTo>
                  <a:lnTo>
                    <a:pt x="5537" y="519"/>
                  </a:lnTo>
                  <a:lnTo>
                    <a:pt x="6142" y="652"/>
                  </a:lnTo>
                  <a:lnTo>
                    <a:pt x="6753" y="798"/>
                  </a:lnTo>
                  <a:lnTo>
                    <a:pt x="7369" y="958"/>
                  </a:lnTo>
                  <a:lnTo>
                    <a:pt x="7988" y="1131"/>
                  </a:lnTo>
                  <a:lnTo>
                    <a:pt x="8609" y="1316"/>
                  </a:lnTo>
                  <a:lnTo>
                    <a:pt x="9229" y="1513"/>
                  </a:lnTo>
                  <a:lnTo>
                    <a:pt x="9847" y="1722"/>
                  </a:lnTo>
                  <a:lnTo>
                    <a:pt x="10461" y="1942"/>
                  </a:lnTo>
                  <a:lnTo>
                    <a:pt x="10868" y="2095"/>
                  </a:lnTo>
                  <a:lnTo>
                    <a:pt x="11271" y="2253"/>
                  </a:lnTo>
                  <a:lnTo>
                    <a:pt x="11672" y="2415"/>
                  </a:lnTo>
                  <a:lnTo>
                    <a:pt x="12068" y="2581"/>
                  </a:lnTo>
                  <a:lnTo>
                    <a:pt x="12460" y="2752"/>
                  </a:lnTo>
                  <a:lnTo>
                    <a:pt x="12847" y="2927"/>
                  </a:lnTo>
                  <a:lnTo>
                    <a:pt x="13229" y="3106"/>
                  </a:lnTo>
                  <a:lnTo>
                    <a:pt x="13604" y="3289"/>
                  </a:lnTo>
                  <a:lnTo>
                    <a:pt x="13974" y="3476"/>
                  </a:lnTo>
                  <a:lnTo>
                    <a:pt x="14336" y="3666"/>
                  </a:lnTo>
                  <a:lnTo>
                    <a:pt x="14514" y="3763"/>
                  </a:lnTo>
                  <a:lnTo>
                    <a:pt x="14691" y="3860"/>
                  </a:lnTo>
                  <a:lnTo>
                    <a:pt x="14865" y="3958"/>
                  </a:lnTo>
                  <a:lnTo>
                    <a:pt x="15038" y="4058"/>
                  </a:lnTo>
                  <a:lnTo>
                    <a:pt x="15208" y="4158"/>
                  </a:lnTo>
                  <a:lnTo>
                    <a:pt x="15376" y="4258"/>
                  </a:lnTo>
                  <a:lnTo>
                    <a:pt x="15542" y="4360"/>
                  </a:lnTo>
                  <a:lnTo>
                    <a:pt x="15706" y="4462"/>
                  </a:lnTo>
                  <a:lnTo>
                    <a:pt x="15867" y="4566"/>
                  </a:lnTo>
                  <a:lnTo>
                    <a:pt x="16026" y="4669"/>
                  </a:lnTo>
                  <a:lnTo>
                    <a:pt x="16182" y="4774"/>
                  </a:lnTo>
                  <a:lnTo>
                    <a:pt x="16336" y="4879"/>
                  </a:lnTo>
                  <a:lnTo>
                    <a:pt x="16488" y="4986"/>
                  </a:lnTo>
                  <a:lnTo>
                    <a:pt x="16636" y="5092"/>
                  </a:lnTo>
                  <a:lnTo>
                    <a:pt x="16782" y="5200"/>
                  </a:lnTo>
                  <a:lnTo>
                    <a:pt x="16925" y="5308"/>
                  </a:lnTo>
                  <a:lnTo>
                    <a:pt x="17065" y="5417"/>
                  </a:lnTo>
                  <a:lnTo>
                    <a:pt x="17202" y="5526"/>
                  </a:lnTo>
                  <a:lnTo>
                    <a:pt x="17337" y="5636"/>
                  </a:lnTo>
                  <a:lnTo>
                    <a:pt x="17468" y="5747"/>
                  </a:lnTo>
                  <a:lnTo>
                    <a:pt x="17596" y="5858"/>
                  </a:lnTo>
                  <a:lnTo>
                    <a:pt x="17721" y="5970"/>
                  </a:lnTo>
                  <a:lnTo>
                    <a:pt x="17842" y="6082"/>
                  </a:lnTo>
                  <a:lnTo>
                    <a:pt x="17961" y="6195"/>
                  </a:lnTo>
                  <a:lnTo>
                    <a:pt x="18076" y="6308"/>
                  </a:lnTo>
                  <a:lnTo>
                    <a:pt x="18187" y="6422"/>
                  </a:lnTo>
                  <a:lnTo>
                    <a:pt x="18296" y="6536"/>
                  </a:lnTo>
                  <a:lnTo>
                    <a:pt x="18400" y="6651"/>
                  </a:lnTo>
                  <a:lnTo>
                    <a:pt x="18501" y="6766"/>
                  </a:lnTo>
                  <a:lnTo>
                    <a:pt x="18598" y="6882"/>
                  </a:lnTo>
                  <a:lnTo>
                    <a:pt x="18692" y="6998"/>
                  </a:lnTo>
                  <a:lnTo>
                    <a:pt x="18868" y="7232"/>
                  </a:lnTo>
                  <a:lnTo>
                    <a:pt x="19027" y="7467"/>
                  </a:lnTo>
                  <a:lnTo>
                    <a:pt x="19171" y="7704"/>
                  </a:lnTo>
                  <a:lnTo>
                    <a:pt x="19288" y="7910"/>
                  </a:lnTo>
                  <a:lnTo>
                    <a:pt x="19402" y="8115"/>
                  </a:lnTo>
                  <a:lnTo>
                    <a:pt x="19513" y="8318"/>
                  </a:lnTo>
                  <a:lnTo>
                    <a:pt x="19621" y="8520"/>
                  </a:lnTo>
                  <a:lnTo>
                    <a:pt x="19726" y="8719"/>
                  </a:lnTo>
                  <a:lnTo>
                    <a:pt x="19828" y="8918"/>
                  </a:lnTo>
                  <a:lnTo>
                    <a:pt x="19927" y="9114"/>
                  </a:lnTo>
                  <a:lnTo>
                    <a:pt x="20023" y="9310"/>
                  </a:lnTo>
                  <a:lnTo>
                    <a:pt x="20116" y="9504"/>
                  </a:lnTo>
                  <a:lnTo>
                    <a:pt x="20206" y="9696"/>
                  </a:lnTo>
                  <a:lnTo>
                    <a:pt x="20293" y="9887"/>
                  </a:lnTo>
                  <a:lnTo>
                    <a:pt x="20378" y="10077"/>
                  </a:lnTo>
                  <a:lnTo>
                    <a:pt x="20459" y="10266"/>
                  </a:lnTo>
                  <a:lnTo>
                    <a:pt x="20537" y="10453"/>
                  </a:lnTo>
                  <a:lnTo>
                    <a:pt x="20613" y="10640"/>
                  </a:lnTo>
                  <a:lnTo>
                    <a:pt x="20686" y="10825"/>
                  </a:lnTo>
                  <a:lnTo>
                    <a:pt x="20756" y="11009"/>
                  </a:lnTo>
                  <a:lnTo>
                    <a:pt x="20823" y="11193"/>
                  </a:lnTo>
                  <a:lnTo>
                    <a:pt x="20887" y="11375"/>
                  </a:lnTo>
                  <a:lnTo>
                    <a:pt x="20948" y="11557"/>
                  </a:lnTo>
                  <a:lnTo>
                    <a:pt x="21006" y="11738"/>
                  </a:lnTo>
                  <a:lnTo>
                    <a:pt x="21062" y="11918"/>
                  </a:lnTo>
                  <a:lnTo>
                    <a:pt x="21115" y="12097"/>
                  </a:lnTo>
                  <a:lnTo>
                    <a:pt x="21165" y="12276"/>
                  </a:lnTo>
                  <a:lnTo>
                    <a:pt x="21212" y="12454"/>
                  </a:lnTo>
                  <a:lnTo>
                    <a:pt x="21257" y="12631"/>
                  </a:lnTo>
                  <a:lnTo>
                    <a:pt x="21299" y="12808"/>
                  </a:lnTo>
                  <a:lnTo>
                    <a:pt x="21338" y="12985"/>
                  </a:lnTo>
                  <a:lnTo>
                    <a:pt x="21374" y="13161"/>
                  </a:lnTo>
                  <a:lnTo>
                    <a:pt x="21407" y="13337"/>
                  </a:lnTo>
                  <a:lnTo>
                    <a:pt x="21438" y="13512"/>
                  </a:lnTo>
                  <a:lnTo>
                    <a:pt x="21466" y="13687"/>
                  </a:lnTo>
                  <a:lnTo>
                    <a:pt x="21491" y="13862"/>
                  </a:lnTo>
                  <a:lnTo>
                    <a:pt x="21514" y="14037"/>
                  </a:lnTo>
                  <a:lnTo>
                    <a:pt x="21534" y="14212"/>
                  </a:lnTo>
                  <a:lnTo>
                    <a:pt x="21552" y="14387"/>
                  </a:lnTo>
                  <a:lnTo>
                    <a:pt x="21566" y="14562"/>
                  </a:lnTo>
                  <a:lnTo>
                    <a:pt x="21578" y="14736"/>
                  </a:lnTo>
                  <a:lnTo>
                    <a:pt x="21588" y="14911"/>
                  </a:lnTo>
                  <a:lnTo>
                    <a:pt x="21594" y="15086"/>
                  </a:lnTo>
                  <a:lnTo>
                    <a:pt x="21598" y="15262"/>
                  </a:lnTo>
                  <a:lnTo>
                    <a:pt x="21600" y="15437"/>
                  </a:lnTo>
                  <a:lnTo>
                    <a:pt x="21599" y="15613"/>
                  </a:lnTo>
                  <a:lnTo>
                    <a:pt x="21595" y="15789"/>
                  </a:lnTo>
                  <a:lnTo>
                    <a:pt x="21589" y="15966"/>
                  </a:lnTo>
                  <a:lnTo>
                    <a:pt x="21580" y="16143"/>
                  </a:lnTo>
                  <a:lnTo>
                    <a:pt x="21569" y="16320"/>
                  </a:lnTo>
                  <a:lnTo>
                    <a:pt x="21555" y="16498"/>
                  </a:lnTo>
                  <a:lnTo>
                    <a:pt x="21539" y="16677"/>
                  </a:lnTo>
                  <a:lnTo>
                    <a:pt x="21520" y="16857"/>
                  </a:lnTo>
                  <a:lnTo>
                    <a:pt x="21498" y="17037"/>
                  </a:lnTo>
                  <a:lnTo>
                    <a:pt x="21474" y="17218"/>
                  </a:lnTo>
                  <a:lnTo>
                    <a:pt x="21448" y="17399"/>
                  </a:lnTo>
                  <a:lnTo>
                    <a:pt x="21419" y="17582"/>
                  </a:lnTo>
                  <a:lnTo>
                    <a:pt x="21387" y="17765"/>
                  </a:lnTo>
                  <a:lnTo>
                    <a:pt x="21353" y="17950"/>
                  </a:lnTo>
                  <a:lnTo>
                    <a:pt x="21317" y="18135"/>
                  </a:lnTo>
                  <a:lnTo>
                    <a:pt x="21278" y="18322"/>
                  </a:lnTo>
                  <a:lnTo>
                    <a:pt x="21237" y="18510"/>
                  </a:lnTo>
                  <a:lnTo>
                    <a:pt x="21194" y="18698"/>
                  </a:lnTo>
                  <a:lnTo>
                    <a:pt x="21147" y="18889"/>
                  </a:lnTo>
                  <a:lnTo>
                    <a:pt x="21099" y="19080"/>
                  </a:lnTo>
                  <a:lnTo>
                    <a:pt x="21048" y="19273"/>
                  </a:lnTo>
                  <a:lnTo>
                    <a:pt x="20995" y="19467"/>
                  </a:lnTo>
                  <a:lnTo>
                    <a:pt x="20939" y="19662"/>
                  </a:lnTo>
                  <a:lnTo>
                    <a:pt x="20882" y="19859"/>
                  </a:lnTo>
                  <a:lnTo>
                    <a:pt x="20821" y="20058"/>
                  </a:lnTo>
                  <a:lnTo>
                    <a:pt x="20759" y="20258"/>
                  </a:lnTo>
                  <a:lnTo>
                    <a:pt x="20694" y="20459"/>
                  </a:lnTo>
                  <a:lnTo>
                    <a:pt x="20626" y="20663"/>
                  </a:lnTo>
                  <a:lnTo>
                    <a:pt x="20557" y="20868"/>
                  </a:lnTo>
                  <a:lnTo>
                    <a:pt x="20485" y="21075"/>
                  </a:lnTo>
                  <a:lnTo>
                    <a:pt x="20416" y="21266"/>
                  </a:lnTo>
                  <a:lnTo>
                    <a:pt x="20345" y="21456"/>
                  </a:lnTo>
                  <a:lnTo>
                    <a:pt x="20289" y="21600"/>
                  </a:lnTo>
                  <a:close/>
                </a:path>
              </a:pathLst>
            </a:custGeom>
            <a:solidFill>
              <a:srgbClr val="B6CCB6">
                <a:alpha val="21998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pic>
          <p:nvPicPr>
            <p:cNvPr id="303" name="image20.jpe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028700" y="0"/>
              <a:ext cx="15637172" cy="619124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9" name="Group 309"/>
          <p:cNvGrpSpPr/>
          <p:nvPr/>
        </p:nvGrpSpPr>
        <p:grpSpPr>
          <a:xfrm>
            <a:off x="-1" y="0"/>
            <a:ext cx="3002496" cy="9777984"/>
            <a:chOff x="0" y="0"/>
            <a:chExt cx="3002495" cy="9777983"/>
          </a:xfrm>
        </p:grpSpPr>
        <p:sp>
          <p:nvSpPr>
            <p:cNvPr id="306" name="Shape 306"/>
            <p:cNvSpPr/>
            <p:nvPr/>
          </p:nvSpPr>
          <p:spPr>
            <a:xfrm>
              <a:off x="-1" y="0"/>
              <a:ext cx="3002497" cy="97779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0" y="0"/>
                  </a:lnTo>
                  <a:lnTo>
                    <a:pt x="8803" y="0"/>
                  </a:lnTo>
                  <a:lnTo>
                    <a:pt x="8848" y="20"/>
                  </a:lnTo>
                  <a:lnTo>
                    <a:pt x="9027" y="95"/>
                  </a:lnTo>
                  <a:lnTo>
                    <a:pt x="9210" y="170"/>
                  </a:lnTo>
                  <a:lnTo>
                    <a:pt x="9397" y="244"/>
                  </a:lnTo>
                  <a:lnTo>
                    <a:pt x="9588" y="318"/>
                  </a:lnTo>
                  <a:lnTo>
                    <a:pt x="9785" y="391"/>
                  </a:lnTo>
                  <a:lnTo>
                    <a:pt x="9988" y="463"/>
                  </a:lnTo>
                  <a:lnTo>
                    <a:pt x="10197" y="533"/>
                  </a:lnTo>
                  <a:lnTo>
                    <a:pt x="10414" y="603"/>
                  </a:lnTo>
                  <a:lnTo>
                    <a:pt x="10638" y="672"/>
                  </a:lnTo>
                  <a:lnTo>
                    <a:pt x="11047" y="791"/>
                  </a:lnTo>
                  <a:lnTo>
                    <a:pt x="11140" y="819"/>
                  </a:lnTo>
                  <a:lnTo>
                    <a:pt x="11333" y="880"/>
                  </a:lnTo>
                  <a:lnTo>
                    <a:pt x="11642" y="981"/>
                  </a:lnTo>
                  <a:lnTo>
                    <a:pt x="11860" y="1056"/>
                  </a:lnTo>
                  <a:lnTo>
                    <a:pt x="12086" y="1136"/>
                  </a:lnTo>
                  <a:lnTo>
                    <a:pt x="12321" y="1222"/>
                  </a:lnTo>
                  <a:lnTo>
                    <a:pt x="12562" y="1313"/>
                  </a:lnTo>
                  <a:lnTo>
                    <a:pt x="12811" y="1410"/>
                  </a:lnTo>
                  <a:lnTo>
                    <a:pt x="13066" y="1512"/>
                  </a:lnTo>
                  <a:lnTo>
                    <a:pt x="13326" y="1619"/>
                  </a:lnTo>
                  <a:lnTo>
                    <a:pt x="13592" y="1732"/>
                  </a:lnTo>
                  <a:lnTo>
                    <a:pt x="13861" y="1849"/>
                  </a:lnTo>
                  <a:lnTo>
                    <a:pt x="14135" y="1972"/>
                  </a:lnTo>
                  <a:lnTo>
                    <a:pt x="14412" y="2100"/>
                  </a:lnTo>
                  <a:lnTo>
                    <a:pt x="14692" y="2232"/>
                  </a:lnTo>
                  <a:lnTo>
                    <a:pt x="14974" y="2369"/>
                  </a:lnTo>
                  <a:lnTo>
                    <a:pt x="15258" y="2511"/>
                  </a:lnTo>
                  <a:lnTo>
                    <a:pt x="15542" y="2658"/>
                  </a:lnTo>
                  <a:lnTo>
                    <a:pt x="15827" y="2809"/>
                  </a:lnTo>
                  <a:lnTo>
                    <a:pt x="16111" y="2964"/>
                  </a:lnTo>
                  <a:lnTo>
                    <a:pt x="16395" y="3124"/>
                  </a:lnTo>
                  <a:lnTo>
                    <a:pt x="16677" y="3289"/>
                  </a:lnTo>
                  <a:lnTo>
                    <a:pt x="16957" y="3458"/>
                  </a:lnTo>
                  <a:lnTo>
                    <a:pt x="17235" y="3631"/>
                  </a:lnTo>
                  <a:lnTo>
                    <a:pt x="17509" y="3808"/>
                  </a:lnTo>
                  <a:lnTo>
                    <a:pt x="17780" y="3989"/>
                  </a:lnTo>
                  <a:lnTo>
                    <a:pt x="18046" y="4174"/>
                  </a:lnTo>
                  <a:lnTo>
                    <a:pt x="18177" y="4268"/>
                  </a:lnTo>
                  <a:lnTo>
                    <a:pt x="18307" y="4363"/>
                  </a:lnTo>
                  <a:lnTo>
                    <a:pt x="18435" y="4459"/>
                  </a:lnTo>
                  <a:lnTo>
                    <a:pt x="18563" y="4556"/>
                  </a:lnTo>
                  <a:lnTo>
                    <a:pt x="18688" y="4654"/>
                  </a:lnTo>
                  <a:lnTo>
                    <a:pt x="18812" y="4753"/>
                  </a:lnTo>
                  <a:lnTo>
                    <a:pt x="18934" y="4852"/>
                  </a:lnTo>
                  <a:lnTo>
                    <a:pt x="19055" y="4953"/>
                  </a:lnTo>
                  <a:lnTo>
                    <a:pt x="19173" y="5054"/>
                  </a:lnTo>
                  <a:lnTo>
                    <a:pt x="19290" y="5157"/>
                  </a:lnTo>
                  <a:lnTo>
                    <a:pt x="19405" y="5260"/>
                  </a:lnTo>
                  <a:lnTo>
                    <a:pt x="19518" y="5364"/>
                  </a:lnTo>
                  <a:lnTo>
                    <a:pt x="19628" y="5469"/>
                  </a:lnTo>
                  <a:lnTo>
                    <a:pt x="19736" y="5575"/>
                  </a:lnTo>
                  <a:lnTo>
                    <a:pt x="19843" y="5682"/>
                  </a:lnTo>
                  <a:lnTo>
                    <a:pt x="19946" y="5790"/>
                  </a:lnTo>
                  <a:lnTo>
                    <a:pt x="20048" y="5898"/>
                  </a:lnTo>
                  <a:lnTo>
                    <a:pt x="20146" y="6008"/>
                  </a:lnTo>
                  <a:lnTo>
                    <a:pt x="20243" y="6118"/>
                  </a:lnTo>
                  <a:lnTo>
                    <a:pt x="20336" y="6229"/>
                  </a:lnTo>
                  <a:lnTo>
                    <a:pt x="20427" y="6340"/>
                  </a:lnTo>
                  <a:lnTo>
                    <a:pt x="20515" y="6453"/>
                  </a:lnTo>
                  <a:lnTo>
                    <a:pt x="20600" y="6566"/>
                  </a:lnTo>
                  <a:lnTo>
                    <a:pt x="20683" y="6680"/>
                  </a:lnTo>
                  <a:lnTo>
                    <a:pt x="20762" y="6795"/>
                  </a:lnTo>
                  <a:lnTo>
                    <a:pt x="20838" y="6910"/>
                  </a:lnTo>
                  <a:lnTo>
                    <a:pt x="20911" y="7027"/>
                  </a:lnTo>
                  <a:lnTo>
                    <a:pt x="20981" y="7144"/>
                  </a:lnTo>
                  <a:lnTo>
                    <a:pt x="21047" y="7261"/>
                  </a:lnTo>
                  <a:lnTo>
                    <a:pt x="21110" y="7380"/>
                  </a:lnTo>
                  <a:lnTo>
                    <a:pt x="21170" y="7499"/>
                  </a:lnTo>
                  <a:lnTo>
                    <a:pt x="21226" y="7619"/>
                  </a:lnTo>
                  <a:lnTo>
                    <a:pt x="21278" y="7739"/>
                  </a:lnTo>
                  <a:lnTo>
                    <a:pt x="21327" y="7861"/>
                  </a:lnTo>
                  <a:lnTo>
                    <a:pt x="21372" y="7982"/>
                  </a:lnTo>
                  <a:lnTo>
                    <a:pt x="21413" y="8105"/>
                  </a:lnTo>
                  <a:lnTo>
                    <a:pt x="21451" y="8228"/>
                  </a:lnTo>
                  <a:lnTo>
                    <a:pt x="21484" y="8352"/>
                  </a:lnTo>
                  <a:lnTo>
                    <a:pt x="21513" y="8476"/>
                  </a:lnTo>
                  <a:lnTo>
                    <a:pt x="21539" y="8601"/>
                  </a:lnTo>
                  <a:lnTo>
                    <a:pt x="21560" y="8727"/>
                  </a:lnTo>
                  <a:lnTo>
                    <a:pt x="21576" y="8853"/>
                  </a:lnTo>
                  <a:lnTo>
                    <a:pt x="21589" y="8980"/>
                  </a:lnTo>
                  <a:lnTo>
                    <a:pt x="21597" y="9108"/>
                  </a:lnTo>
                  <a:lnTo>
                    <a:pt x="21600" y="9236"/>
                  </a:lnTo>
                  <a:lnTo>
                    <a:pt x="21599" y="9364"/>
                  </a:lnTo>
                  <a:lnTo>
                    <a:pt x="21593" y="9494"/>
                  </a:lnTo>
                  <a:lnTo>
                    <a:pt x="21583" y="9623"/>
                  </a:lnTo>
                  <a:lnTo>
                    <a:pt x="21567" y="9754"/>
                  </a:lnTo>
                  <a:lnTo>
                    <a:pt x="21547" y="9884"/>
                  </a:lnTo>
                  <a:lnTo>
                    <a:pt x="21522" y="10016"/>
                  </a:lnTo>
                  <a:lnTo>
                    <a:pt x="21492" y="10147"/>
                  </a:lnTo>
                  <a:lnTo>
                    <a:pt x="21457" y="10280"/>
                  </a:lnTo>
                  <a:lnTo>
                    <a:pt x="21417" y="10413"/>
                  </a:lnTo>
                  <a:lnTo>
                    <a:pt x="21371" y="10546"/>
                  </a:lnTo>
                  <a:lnTo>
                    <a:pt x="21320" y="10680"/>
                  </a:lnTo>
                  <a:lnTo>
                    <a:pt x="21264" y="10814"/>
                  </a:lnTo>
                  <a:lnTo>
                    <a:pt x="21203" y="10949"/>
                  </a:lnTo>
                  <a:lnTo>
                    <a:pt x="21135" y="11084"/>
                  </a:lnTo>
                  <a:lnTo>
                    <a:pt x="21063" y="11219"/>
                  </a:lnTo>
                  <a:lnTo>
                    <a:pt x="20984" y="11355"/>
                  </a:lnTo>
                  <a:lnTo>
                    <a:pt x="20900" y="11492"/>
                  </a:lnTo>
                  <a:lnTo>
                    <a:pt x="20810" y="11628"/>
                  </a:lnTo>
                  <a:lnTo>
                    <a:pt x="20714" y="11766"/>
                  </a:lnTo>
                  <a:lnTo>
                    <a:pt x="20612" y="11903"/>
                  </a:lnTo>
                  <a:lnTo>
                    <a:pt x="20504" y="12041"/>
                  </a:lnTo>
                  <a:lnTo>
                    <a:pt x="20390" y="12180"/>
                  </a:lnTo>
                  <a:lnTo>
                    <a:pt x="20270" y="12318"/>
                  </a:lnTo>
                  <a:lnTo>
                    <a:pt x="20144" y="12458"/>
                  </a:lnTo>
                  <a:lnTo>
                    <a:pt x="20011" y="12597"/>
                  </a:lnTo>
                  <a:lnTo>
                    <a:pt x="19872" y="12737"/>
                  </a:lnTo>
                  <a:lnTo>
                    <a:pt x="19726" y="12877"/>
                  </a:lnTo>
                  <a:lnTo>
                    <a:pt x="19574" y="13017"/>
                  </a:lnTo>
                  <a:lnTo>
                    <a:pt x="19415" y="13158"/>
                  </a:lnTo>
                  <a:lnTo>
                    <a:pt x="19249" y="13299"/>
                  </a:lnTo>
                  <a:lnTo>
                    <a:pt x="19077" y="13440"/>
                  </a:lnTo>
                  <a:lnTo>
                    <a:pt x="18887" y="13593"/>
                  </a:lnTo>
                  <a:lnTo>
                    <a:pt x="18697" y="13744"/>
                  </a:lnTo>
                  <a:lnTo>
                    <a:pt x="18507" y="13893"/>
                  </a:lnTo>
                  <a:lnTo>
                    <a:pt x="18318" y="14041"/>
                  </a:lnTo>
                  <a:lnTo>
                    <a:pt x="18129" y="14188"/>
                  </a:lnTo>
                  <a:lnTo>
                    <a:pt x="17940" y="14333"/>
                  </a:lnTo>
                  <a:lnTo>
                    <a:pt x="17752" y="14477"/>
                  </a:lnTo>
                  <a:lnTo>
                    <a:pt x="17563" y="14620"/>
                  </a:lnTo>
                  <a:lnTo>
                    <a:pt x="17375" y="14761"/>
                  </a:lnTo>
                  <a:lnTo>
                    <a:pt x="17187" y="14900"/>
                  </a:lnTo>
                  <a:lnTo>
                    <a:pt x="16999" y="15039"/>
                  </a:lnTo>
                  <a:lnTo>
                    <a:pt x="16811" y="15175"/>
                  </a:lnTo>
                  <a:lnTo>
                    <a:pt x="16623" y="15311"/>
                  </a:lnTo>
                  <a:lnTo>
                    <a:pt x="16435" y="15445"/>
                  </a:lnTo>
                  <a:lnTo>
                    <a:pt x="16248" y="15578"/>
                  </a:lnTo>
                  <a:lnTo>
                    <a:pt x="16060" y="15709"/>
                  </a:lnTo>
                  <a:lnTo>
                    <a:pt x="15873" y="15839"/>
                  </a:lnTo>
                  <a:lnTo>
                    <a:pt x="15685" y="15967"/>
                  </a:lnTo>
                  <a:lnTo>
                    <a:pt x="15497" y="16094"/>
                  </a:lnTo>
                  <a:lnTo>
                    <a:pt x="15310" y="16219"/>
                  </a:lnTo>
                  <a:lnTo>
                    <a:pt x="15122" y="16344"/>
                  </a:lnTo>
                  <a:lnTo>
                    <a:pt x="14934" y="16466"/>
                  </a:lnTo>
                  <a:lnTo>
                    <a:pt x="14747" y="16588"/>
                  </a:lnTo>
                  <a:lnTo>
                    <a:pt x="14559" y="16708"/>
                  </a:lnTo>
                  <a:lnTo>
                    <a:pt x="14371" y="16826"/>
                  </a:lnTo>
                  <a:lnTo>
                    <a:pt x="14183" y="16943"/>
                  </a:lnTo>
                  <a:lnTo>
                    <a:pt x="13994" y="17059"/>
                  </a:lnTo>
                  <a:lnTo>
                    <a:pt x="13806" y="17173"/>
                  </a:lnTo>
                  <a:lnTo>
                    <a:pt x="13617" y="17286"/>
                  </a:lnTo>
                  <a:lnTo>
                    <a:pt x="13428" y="17397"/>
                  </a:lnTo>
                  <a:lnTo>
                    <a:pt x="13239" y="17507"/>
                  </a:lnTo>
                  <a:lnTo>
                    <a:pt x="13050" y="17616"/>
                  </a:lnTo>
                  <a:lnTo>
                    <a:pt x="12860" y="17723"/>
                  </a:lnTo>
                  <a:lnTo>
                    <a:pt x="12671" y="17829"/>
                  </a:lnTo>
                  <a:lnTo>
                    <a:pt x="12481" y="17933"/>
                  </a:lnTo>
                  <a:lnTo>
                    <a:pt x="12290" y="18036"/>
                  </a:lnTo>
                  <a:lnTo>
                    <a:pt x="12099" y="18138"/>
                  </a:lnTo>
                  <a:lnTo>
                    <a:pt x="11908" y="18238"/>
                  </a:lnTo>
                  <a:lnTo>
                    <a:pt x="11717" y="18337"/>
                  </a:lnTo>
                  <a:lnTo>
                    <a:pt x="11525" y="18434"/>
                  </a:lnTo>
                  <a:lnTo>
                    <a:pt x="11333" y="18530"/>
                  </a:lnTo>
                  <a:lnTo>
                    <a:pt x="11140" y="18624"/>
                  </a:lnTo>
                  <a:lnTo>
                    <a:pt x="10947" y="18717"/>
                  </a:lnTo>
                  <a:lnTo>
                    <a:pt x="10754" y="18809"/>
                  </a:lnTo>
                  <a:lnTo>
                    <a:pt x="10560" y="18899"/>
                  </a:lnTo>
                  <a:lnTo>
                    <a:pt x="10366" y="18988"/>
                  </a:lnTo>
                  <a:lnTo>
                    <a:pt x="10171" y="19076"/>
                  </a:lnTo>
                  <a:lnTo>
                    <a:pt x="9975" y="19162"/>
                  </a:lnTo>
                  <a:lnTo>
                    <a:pt x="9779" y="19246"/>
                  </a:lnTo>
                  <a:lnTo>
                    <a:pt x="9583" y="19329"/>
                  </a:lnTo>
                  <a:lnTo>
                    <a:pt x="9386" y="19411"/>
                  </a:lnTo>
                  <a:lnTo>
                    <a:pt x="9188" y="19492"/>
                  </a:lnTo>
                  <a:lnTo>
                    <a:pt x="8990" y="19570"/>
                  </a:lnTo>
                  <a:lnTo>
                    <a:pt x="8791" y="19648"/>
                  </a:lnTo>
                  <a:lnTo>
                    <a:pt x="8592" y="19724"/>
                  </a:lnTo>
                  <a:lnTo>
                    <a:pt x="8392" y="19799"/>
                  </a:lnTo>
                  <a:lnTo>
                    <a:pt x="8191" y="19872"/>
                  </a:lnTo>
                  <a:lnTo>
                    <a:pt x="7989" y="19944"/>
                  </a:lnTo>
                  <a:lnTo>
                    <a:pt x="7787" y="20014"/>
                  </a:lnTo>
                  <a:lnTo>
                    <a:pt x="7584" y="20083"/>
                  </a:lnTo>
                  <a:lnTo>
                    <a:pt x="7381" y="20151"/>
                  </a:lnTo>
                  <a:lnTo>
                    <a:pt x="7176" y="20217"/>
                  </a:lnTo>
                  <a:lnTo>
                    <a:pt x="6971" y="20282"/>
                  </a:lnTo>
                  <a:lnTo>
                    <a:pt x="6765" y="20345"/>
                  </a:lnTo>
                  <a:lnTo>
                    <a:pt x="6559" y="20407"/>
                  </a:lnTo>
                  <a:lnTo>
                    <a:pt x="6351" y="20468"/>
                  </a:lnTo>
                  <a:lnTo>
                    <a:pt x="6143" y="20527"/>
                  </a:lnTo>
                  <a:lnTo>
                    <a:pt x="5933" y="20585"/>
                  </a:lnTo>
                  <a:lnTo>
                    <a:pt x="5723" y="20641"/>
                  </a:lnTo>
                  <a:lnTo>
                    <a:pt x="5512" y="20696"/>
                  </a:lnTo>
                  <a:lnTo>
                    <a:pt x="5300" y="20750"/>
                  </a:lnTo>
                  <a:lnTo>
                    <a:pt x="4874" y="20852"/>
                  </a:lnTo>
                  <a:lnTo>
                    <a:pt x="4443" y="20949"/>
                  </a:lnTo>
                  <a:lnTo>
                    <a:pt x="4009" y="21041"/>
                  </a:lnTo>
                  <a:lnTo>
                    <a:pt x="3570" y="21126"/>
                  </a:lnTo>
                  <a:lnTo>
                    <a:pt x="3127" y="21207"/>
                  </a:lnTo>
                  <a:lnTo>
                    <a:pt x="2680" y="21281"/>
                  </a:lnTo>
                  <a:lnTo>
                    <a:pt x="2228" y="21350"/>
                  </a:lnTo>
                  <a:lnTo>
                    <a:pt x="1772" y="21413"/>
                  </a:lnTo>
                  <a:lnTo>
                    <a:pt x="1310" y="21470"/>
                  </a:lnTo>
                  <a:lnTo>
                    <a:pt x="844" y="21522"/>
                  </a:lnTo>
                  <a:lnTo>
                    <a:pt x="373" y="21568"/>
                  </a:lnTo>
                  <a:lnTo>
                    <a:pt x="135" y="21589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4E664E">
                <a:alpha val="21998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pic>
          <p:nvPicPr>
            <p:cNvPr id="307" name="image21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000775" y="3263215"/>
              <a:ext cx="136949" cy="13694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08" name="image22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000775" y="4485218"/>
              <a:ext cx="136949" cy="13694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310" name="Shape 310"/>
          <p:cNvSpPr/>
          <p:nvPr/>
        </p:nvSpPr>
        <p:spPr>
          <a:xfrm>
            <a:off x="880591" y="2934628"/>
            <a:ext cx="14984095" cy="34424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5748020" marR="5080" indent="-5205095">
              <a:lnSpc>
                <a:spcPct val="108400"/>
              </a:lnSpc>
              <a:defRPr spc="459" sz="3700">
                <a:solidFill>
                  <a:srgbClr val="132413"/>
                </a:solidFill>
                <a:latin typeface="Microsoft Sans Serif"/>
                <a:ea typeface="Microsoft Sans Serif"/>
                <a:cs typeface="Microsoft Sans Serif"/>
                <a:sym typeface="Microsoft Sans Serif"/>
              </a:defRPr>
            </a:pPr>
            <a:r>
              <a:t>Spark</a:t>
            </a:r>
            <a:r>
              <a:rPr spc="149"/>
              <a:t> </a:t>
            </a:r>
            <a:r>
              <a:rPr spc="175"/>
              <a:t>SQL</a:t>
            </a:r>
            <a:r>
              <a:rPr spc="149"/>
              <a:t> </a:t>
            </a:r>
            <a:r>
              <a:rPr spc="344"/>
              <a:t>allows</a:t>
            </a:r>
            <a:r>
              <a:rPr spc="149"/>
              <a:t> </a:t>
            </a:r>
            <a:r>
              <a:rPr spc="335"/>
              <a:t>querying</a:t>
            </a:r>
            <a:r>
              <a:rPr spc="155"/>
              <a:t> </a:t>
            </a:r>
            <a:r>
              <a:rPr spc="375"/>
              <a:t>structured</a:t>
            </a:r>
            <a:r>
              <a:rPr spc="149"/>
              <a:t> </a:t>
            </a:r>
            <a:r>
              <a:rPr spc="325"/>
              <a:t>data</a:t>
            </a:r>
            <a:r>
              <a:rPr spc="149"/>
              <a:t> </a:t>
            </a:r>
            <a:r>
              <a:rPr spc="175"/>
              <a:t>using</a:t>
            </a:r>
            <a:r>
              <a:rPr spc="149"/>
              <a:t> </a:t>
            </a:r>
            <a:r>
              <a:rPr spc="360"/>
              <a:t>standard </a:t>
            </a:r>
            <a:r>
              <a:rPr spc="175"/>
              <a:t>SQL</a:t>
            </a:r>
            <a:r>
              <a:rPr spc="135"/>
              <a:t> </a:t>
            </a:r>
            <a:r>
              <a:rPr spc="305"/>
              <a:t>syntax.</a:t>
            </a:r>
          </a:p>
          <a:p>
            <a:pPr indent="463550">
              <a:spcBef>
                <a:spcPts val="300"/>
              </a:spcBef>
              <a:defRPr spc="240" sz="3700">
                <a:solidFill>
                  <a:srgbClr val="132413"/>
                </a:solidFill>
                <a:latin typeface="Microsoft Sans Serif"/>
                <a:ea typeface="Microsoft Sans Serif"/>
                <a:cs typeface="Microsoft Sans Serif"/>
                <a:sym typeface="Microsoft Sans Serif"/>
              </a:defRPr>
            </a:pPr>
            <a:r>
              <a:t>Steps</a:t>
            </a:r>
            <a:r>
              <a:rPr spc="145"/>
              <a:t> </a:t>
            </a:r>
            <a:r>
              <a:rPr spc="204"/>
              <a:t>to</a:t>
            </a:r>
            <a:r>
              <a:rPr spc="145"/>
              <a:t> </a:t>
            </a:r>
            <a:r>
              <a:rPr spc="375"/>
              <a:t>execute</a:t>
            </a:r>
            <a:r>
              <a:rPr spc="149"/>
              <a:t> </a:t>
            </a:r>
            <a:r>
              <a:rPr spc="175"/>
              <a:t>SQL</a:t>
            </a:r>
            <a:r>
              <a:rPr spc="145"/>
              <a:t> </a:t>
            </a:r>
            <a:r>
              <a:rPr spc="215"/>
              <a:t>queries:</a:t>
            </a:r>
          </a:p>
          <a:p>
            <a:pPr marL="463550" indent="-405129">
              <a:spcBef>
                <a:spcPts val="300"/>
              </a:spcBef>
              <a:buSzPct val="100000"/>
              <a:buAutoNum type="arabicPeriod" startAt="1"/>
              <a:tabLst>
                <a:tab pos="457200" algn="l"/>
              </a:tabLst>
              <a:defRPr spc="325" sz="3700">
                <a:solidFill>
                  <a:srgbClr val="132413"/>
                </a:solidFill>
                <a:latin typeface="Microsoft Sans Serif"/>
                <a:ea typeface="Microsoft Sans Serif"/>
                <a:cs typeface="Microsoft Sans Serif"/>
                <a:sym typeface="Microsoft Sans Serif"/>
              </a:defRPr>
            </a:pPr>
            <a:r>
              <a:t>Load</a:t>
            </a:r>
            <a:r>
              <a:rPr spc="140"/>
              <a:t> </a:t>
            </a:r>
            <a:r>
              <a:t>data</a:t>
            </a:r>
            <a:r>
              <a:rPr spc="140"/>
              <a:t> </a:t>
            </a:r>
            <a:r>
              <a:rPr spc="149"/>
              <a:t>into</a:t>
            </a:r>
            <a:r>
              <a:rPr spc="140"/>
              <a:t> </a:t>
            </a:r>
            <a:r>
              <a:rPr spc="409"/>
              <a:t>a</a:t>
            </a:r>
            <a:r>
              <a:rPr spc="145"/>
              <a:t> </a:t>
            </a:r>
            <a:r>
              <a:rPr spc="360"/>
              <a:t>DataFrame</a:t>
            </a:r>
          </a:p>
          <a:p>
            <a:pPr marL="463550" indent="-434975">
              <a:spcBef>
                <a:spcPts val="300"/>
              </a:spcBef>
              <a:buSzPct val="100000"/>
              <a:buAutoNum type="arabicPeriod" startAt="1"/>
              <a:tabLst>
                <a:tab pos="457200" algn="l"/>
              </a:tabLst>
              <a:defRPr spc="360" sz="3700">
                <a:solidFill>
                  <a:srgbClr val="132413"/>
                </a:solidFill>
                <a:latin typeface="Microsoft Sans Serif"/>
                <a:ea typeface="Microsoft Sans Serif"/>
                <a:cs typeface="Microsoft Sans Serif"/>
                <a:sym typeface="Microsoft Sans Serif"/>
              </a:defRPr>
            </a:pPr>
            <a:r>
              <a:t>Create</a:t>
            </a:r>
            <a:r>
              <a:rPr spc="149"/>
              <a:t> </a:t>
            </a:r>
            <a:r>
              <a:rPr spc="409"/>
              <a:t>a</a:t>
            </a:r>
            <a:r>
              <a:rPr spc="149"/>
              <a:t> </a:t>
            </a:r>
            <a:r>
              <a:rPr spc="490"/>
              <a:t>temporary</a:t>
            </a:r>
            <a:r>
              <a:rPr spc="149"/>
              <a:t> </a:t>
            </a:r>
            <a:r>
              <a:rPr spc="175"/>
              <a:t>SQL</a:t>
            </a:r>
            <a:r>
              <a:rPr spc="149"/>
              <a:t> </a:t>
            </a:r>
            <a:r>
              <a:rPr spc="535"/>
              <a:t>view</a:t>
            </a:r>
          </a:p>
          <a:p>
            <a:pPr marL="464184" indent="-451484">
              <a:spcBef>
                <a:spcPts val="300"/>
              </a:spcBef>
              <a:buSzPct val="100000"/>
              <a:buAutoNum type="arabicPeriod" startAt="1"/>
              <a:tabLst>
                <a:tab pos="457200" algn="l"/>
              </a:tabLst>
              <a:defRPr spc="204" sz="3700">
                <a:solidFill>
                  <a:srgbClr val="132413"/>
                </a:solidFill>
                <a:latin typeface="Microsoft Sans Serif"/>
                <a:ea typeface="Microsoft Sans Serif"/>
                <a:cs typeface="Microsoft Sans Serif"/>
                <a:sym typeface="Microsoft Sans Serif"/>
              </a:defRPr>
            </a:pPr>
            <a:r>
              <a:t>Run</a:t>
            </a:r>
            <a:r>
              <a:rPr spc="140"/>
              <a:t> </a:t>
            </a:r>
            <a:r>
              <a:rPr spc="175"/>
              <a:t>SQL</a:t>
            </a:r>
            <a:r>
              <a:rPr spc="145"/>
              <a:t> </a:t>
            </a:r>
            <a:r>
              <a:rPr spc="305"/>
              <a:t>queries</a:t>
            </a:r>
            <a:r>
              <a:rPr spc="145"/>
              <a:t> </a:t>
            </a:r>
            <a:r>
              <a:rPr spc="245"/>
              <a:t>on</a:t>
            </a:r>
            <a:r>
              <a:rPr spc="145"/>
              <a:t> </a:t>
            </a:r>
            <a:r>
              <a:rPr spc="229"/>
              <a:t>the</a:t>
            </a:r>
            <a:r>
              <a:rPr spc="145"/>
              <a:t> </a:t>
            </a:r>
            <a:r>
              <a:rPr spc="535"/>
              <a:t>view</a:t>
            </a:r>
          </a:p>
        </p:txBody>
      </p:sp>
      <p:sp>
        <p:nvSpPr>
          <p:cNvPr id="311" name="Shape 311"/>
          <p:cNvSpPr/>
          <p:nvPr/>
        </p:nvSpPr>
        <p:spPr>
          <a:xfrm>
            <a:off x="14300333" y="-1"/>
            <a:ext cx="3987666" cy="33495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30" y="0"/>
                </a:lnTo>
                <a:lnTo>
                  <a:pt x="247" y="40"/>
                </a:lnTo>
                <a:lnTo>
                  <a:pt x="372" y="318"/>
                </a:lnTo>
                <a:lnTo>
                  <a:pt x="501" y="596"/>
                </a:lnTo>
                <a:lnTo>
                  <a:pt x="632" y="872"/>
                </a:lnTo>
                <a:lnTo>
                  <a:pt x="768" y="1147"/>
                </a:lnTo>
                <a:lnTo>
                  <a:pt x="906" y="1420"/>
                </a:lnTo>
                <a:lnTo>
                  <a:pt x="1048" y="1693"/>
                </a:lnTo>
                <a:lnTo>
                  <a:pt x="1193" y="1964"/>
                </a:lnTo>
                <a:lnTo>
                  <a:pt x="1342" y="2234"/>
                </a:lnTo>
                <a:lnTo>
                  <a:pt x="1493" y="2502"/>
                </a:lnTo>
                <a:lnTo>
                  <a:pt x="1649" y="2770"/>
                </a:lnTo>
                <a:lnTo>
                  <a:pt x="1807" y="3036"/>
                </a:lnTo>
                <a:lnTo>
                  <a:pt x="1969" y="3301"/>
                </a:lnTo>
                <a:lnTo>
                  <a:pt x="2134" y="3564"/>
                </a:lnTo>
                <a:lnTo>
                  <a:pt x="2303" y="3827"/>
                </a:lnTo>
                <a:lnTo>
                  <a:pt x="2475" y="4088"/>
                </a:lnTo>
                <a:lnTo>
                  <a:pt x="2650" y="4348"/>
                </a:lnTo>
                <a:lnTo>
                  <a:pt x="2829" y="4606"/>
                </a:lnTo>
                <a:lnTo>
                  <a:pt x="3012" y="4864"/>
                </a:lnTo>
                <a:lnTo>
                  <a:pt x="3195" y="5119"/>
                </a:lnTo>
                <a:lnTo>
                  <a:pt x="3380" y="5371"/>
                </a:lnTo>
                <a:lnTo>
                  <a:pt x="3567" y="5619"/>
                </a:lnTo>
                <a:lnTo>
                  <a:pt x="3757" y="5864"/>
                </a:lnTo>
                <a:lnTo>
                  <a:pt x="3949" y="6105"/>
                </a:lnTo>
                <a:lnTo>
                  <a:pt x="4143" y="6342"/>
                </a:lnTo>
                <a:lnTo>
                  <a:pt x="4339" y="6576"/>
                </a:lnTo>
                <a:lnTo>
                  <a:pt x="4537" y="6807"/>
                </a:lnTo>
                <a:lnTo>
                  <a:pt x="4736" y="7035"/>
                </a:lnTo>
                <a:lnTo>
                  <a:pt x="4938" y="7260"/>
                </a:lnTo>
                <a:lnTo>
                  <a:pt x="5142" y="7481"/>
                </a:lnTo>
                <a:lnTo>
                  <a:pt x="5347" y="7700"/>
                </a:lnTo>
                <a:lnTo>
                  <a:pt x="5555" y="7915"/>
                </a:lnTo>
                <a:lnTo>
                  <a:pt x="5763" y="8128"/>
                </a:lnTo>
                <a:lnTo>
                  <a:pt x="5974" y="8339"/>
                </a:lnTo>
                <a:lnTo>
                  <a:pt x="6186" y="8546"/>
                </a:lnTo>
                <a:lnTo>
                  <a:pt x="6400" y="8751"/>
                </a:lnTo>
                <a:lnTo>
                  <a:pt x="6616" y="8953"/>
                </a:lnTo>
                <a:lnTo>
                  <a:pt x="6833" y="9154"/>
                </a:lnTo>
                <a:lnTo>
                  <a:pt x="7051" y="9351"/>
                </a:lnTo>
                <a:lnTo>
                  <a:pt x="7271" y="9547"/>
                </a:lnTo>
                <a:lnTo>
                  <a:pt x="7492" y="9740"/>
                </a:lnTo>
                <a:lnTo>
                  <a:pt x="7715" y="9931"/>
                </a:lnTo>
                <a:lnTo>
                  <a:pt x="7938" y="10120"/>
                </a:lnTo>
                <a:lnTo>
                  <a:pt x="8163" y="10308"/>
                </a:lnTo>
                <a:lnTo>
                  <a:pt x="8390" y="10493"/>
                </a:lnTo>
                <a:lnTo>
                  <a:pt x="8617" y="10677"/>
                </a:lnTo>
                <a:lnTo>
                  <a:pt x="8846" y="10859"/>
                </a:lnTo>
                <a:lnTo>
                  <a:pt x="9075" y="11039"/>
                </a:lnTo>
                <a:lnTo>
                  <a:pt x="9306" y="11218"/>
                </a:lnTo>
                <a:lnTo>
                  <a:pt x="9538" y="11395"/>
                </a:lnTo>
                <a:lnTo>
                  <a:pt x="9770" y="11571"/>
                </a:lnTo>
                <a:lnTo>
                  <a:pt x="10004" y="11746"/>
                </a:lnTo>
                <a:lnTo>
                  <a:pt x="10238" y="11920"/>
                </a:lnTo>
                <a:lnTo>
                  <a:pt x="10473" y="12092"/>
                </a:lnTo>
                <a:lnTo>
                  <a:pt x="10709" y="12263"/>
                </a:lnTo>
                <a:lnTo>
                  <a:pt x="10946" y="12434"/>
                </a:lnTo>
                <a:lnTo>
                  <a:pt x="11183" y="12603"/>
                </a:lnTo>
                <a:lnTo>
                  <a:pt x="11421" y="12772"/>
                </a:lnTo>
                <a:lnTo>
                  <a:pt x="11659" y="12939"/>
                </a:lnTo>
                <a:lnTo>
                  <a:pt x="11898" y="13107"/>
                </a:lnTo>
                <a:lnTo>
                  <a:pt x="12138" y="13273"/>
                </a:lnTo>
                <a:lnTo>
                  <a:pt x="12378" y="13440"/>
                </a:lnTo>
                <a:lnTo>
                  <a:pt x="12611" y="13598"/>
                </a:lnTo>
                <a:lnTo>
                  <a:pt x="12845" y="13755"/>
                </a:lnTo>
                <a:lnTo>
                  <a:pt x="13080" y="13910"/>
                </a:lnTo>
                <a:lnTo>
                  <a:pt x="13316" y="14064"/>
                </a:lnTo>
                <a:lnTo>
                  <a:pt x="13553" y="14217"/>
                </a:lnTo>
                <a:lnTo>
                  <a:pt x="13790" y="14369"/>
                </a:lnTo>
                <a:lnTo>
                  <a:pt x="14029" y="14520"/>
                </a:lnTo>
                <a:lnTo>
                  <a:pt x="14267" y="14671"/>
                </a:lnTo>
                <a:lnTo>
                  <a:pt x="14985" y="15124"/>
                </a:lnTo>
                <a:lnTo>
                  <a:pt x="15225" y="15276"/>
                </a:lnTo>
                <a:lnTo>
                  <a:pt x="15465" y="15428"/>
                </a:lnTo>
                <a:lnTo>
                  <a:pt x="15704" y="15582"/>
                </a:lnTo>
                <a:lnTo>
                  <a:pt x="15944" y="15736"/>
                </a:lnTo>
                <a:lnTo>
                  <a:pt x="16183" y="15892"/>
                </a:lnTo>
                <a:lnTo>
                  <a:pt x="16421" y="16050"/>
                </a:lnTo>
                <a:lnTo>
                  <a:pt x="16659" y="16210"/>
                </a:lnTo>
                <a:lnTo>
                  <a:pt x="16896" y="16371"/>
                </a:lnTo>
                <a:lnTo>
                  <a:pt x="17133" y="16535"/>
                </a:lnTo>
                <a:lnTo>
                  <a:pt x="17368" y="16702"/>
                </a:lnTo>
                <a:lnTo>
                  <a:pt x="17604" y="16862"/>
                </a:lnTo>
                <a:lnTo>
                  <a:pt x="17837" y="17028"/>
                </a:lnTo>
                <a:lnTo>
                  <a:pt x="18066" y="17200"/>
                </a:lnTo>
                <a:lnTo>
                  <a:pt x="18292" y="17376"/>
                </a:lnTo>
                <a:lnTo>
                  <a:pt x="18515" y="17557"/>
                </a:lnTo>
                <a:lnTo>
                  <a:pt x="18734" y="17743"/>
                </a:lnTo>
                <a:lnTo>
                  <a:pt x="18950" y="17935"/>
                </a:lnTo>
                <a:lnTo>
                  <a:pt x="19163" y="18131"/>
                </a:lnTo>
                <a:lnTo>
                  <a:pt x="19372" y="18332"/>
                </a:lnTo>
                <a:lnTo>
                  <a:pt x="19577" y="18537"/>
                </a:lnTo>
                <a:lnTo>
                  <a:pt x="19779" y="18747"/>
                </a:lnTo>
                <a:lnTo>
                  <a:pt x="19978" y="18962"/>
                </a:lnTo>
                <a:lnTo>
                  <a:pt x="20172" y="19181"/>
                </a:lnTo>
                <a:lnTo>
                  <a:pt x="20363" y="19405"/>
                </a:lnTo>
                <a:lnTo>
                  <a:pt x="20550" y="19633"/>
                </a:lnTo>
                <a:lnTo>
                  <a:pt x="20734" y="19865"/>
                </a:lnTo>
                <a:lnTo>
                  <a:pt x="20913" y="20101"/>
                </a:lnTo>
                <a:lnTo>
                  <a:pt x="21089" y="20342"/>
                </a:lnTo>
                <a:lnTo>
                  <a:pt x="21261" y="20586"/>
                </a:lnTo>
                <a:lnTo>
                  <a:pt x="21429" y="20835"/>
                </a:lnTo>
                <a:lnTo>
                  <a:pt x="21593" y="21088"/>
                </a:lnTo>
                <a:lnTo>
                  <a:pt x="21600" y="21099"/>
                </a:lnTo>
                <a:lnTo>
                  <a:pt x="21600" y="21600"/>
                </a:lnTo>
                <a:lnTo>
                  <a:pt x="21575" y="21558"/>
                </a:lnTo>
                <a:lnTo>
                  <a:pt x="21415" y="21300"/>
                </a:lnTo>
                <a:lnTo>
                  <a:pt x="21251" y="21046"/>
                </a:lnTo>
                <a:lnTo>
                  <a:pt x="21083" y="20797"/>
                </a:lnTo>
                <a:lnTo>
                  <a:pt x="20911" y="20551"/>
                </a:lnTo>
                <a:lnTo>
                  <a:pt x="20735" y="20310"/>
                </a:lnTo>
                <a:lnTo>
                  <a:pt x="20555" y="20072"/>
                </a:lnTo>
                <a:lnTo>
                  <a:pt x="20372" y="19840"/>
                </a:lnTo>
                <a:lnTo>
                  <a:pt x="20184" y="19611"/>
                </a:lnTo>
                <a:lnTo>
                  <a:pt x="19992" y="19387"/>
                </a:lnTo>
                <a:lnTo>
                  <a:pt x="19797" y="19167"/>
                </a:lnTo>
                <a:lnTo>
                  <a:pt x="19598" y="18952"/>
                </a:lnTo>
                <a:lnTo>
                  <a:pt x="19396" y="18741"/>
                </a:lnTo>
                <a:lnTo>
                  <a:pt x="19190" y="18535"/>
                </a:lnTo>
                <a:lnTo>
                  <a:pt x="18980" y="18333"/>
                </a:lnTo>
                <a:lnTo>
                  <a:pt x="18766" y="18136"/>
                </a:lnTo>
                <a:lnTo>
                  <a:pt x="18550" y="17944"/>
                </a:lnTo>
                <a:lnTo>
                  <a:pt x="18329" y="17757"/>
                </a:lnTo>
                <a:lnTo>
                  <a:pt x="18106" y="17574"/>
                </a:lnTo>
                <a:lnTo>
                  <a:pt x="17879" y="17397"/>
                </a:lnTo>
                <a:lnTo>
                  <a:pt x="17648" y="17224"/>
                </a:lnTo>
                <a:lnTo>
                  <a:pt x="17414" y="17057"/>
                </a:lnTo>
                <a:lnTo>
                  <a:pt x="17178" y="16894"/>
                </a:lnTo>
                <a:lnTo>
                  <a:pt x="16935" y="16722"/>
                </a:lnTo>
                <a:lnTo>
                  <a:pt x="16692" y="16554"/>
                </a:lnTo>
                <a:lnTo>
                  <a:pt x="16447" y="16388"/>
                </a:lnTo>
                <a:lnTo>
                  <a:pt x="16202" y="16225"/>
                </a:lnTo>
                <a:lnTo>
                  <a:pt x="15955" y="16064"/>
                </a:lnTo>
                <a:lnTo>
                  <a:pt x="15708" y="15905"/>
                </a:lnTo>
                <a:lnTo>
                  <a:pt x="15461" y="15748"/>
                </a:lnTo>
                <a:lnTo>
                  <a:pt x="15213" y="15591"/>
                </a:lnTo>
                <a:lnTo>
                  <a:pt x="14965" y="15436"/>
                </a:lnTo>
                <a:lnTo>
                  <a:pt x="14468" y="15125"/>
                </a:lnTo>
                <a:lnTo>
                  <a:pt x="14220" y="14970"/>
                </a:lnTo>
                <a:lnTo>
                  <a:pt x="13972" y="14813"/>
                </a:lnTo>
                <a:lnTo>
                  <a:pt x="13725" y="14656"/>
                </a:lnTo>
                <a:lnTo>
                  <a:pt x="13478" y="14497"/>
                </a:lnTo>
                <a:lnTo>
                  <a:pt x="13232" y="14336"/>
                </a:lnTo>
                <a:lnTo>
                  <a:pt x="12986" y="14173"/>
                </a:lnTo>
                <a:lnTo>
                  <a:pt x="12741" y="14007"/>
                </a:lnTo>
                <a:lnTo>
                  <a:pt x="12498" y="13839"/>
                </a:lnTo>
                <a:lnTo>
                  <a:pt x="12256" y="13667"/>
                </a:lnTo>
                <a:lnTo>
                  <a:pt x="12018" y="13500"/>
                </a:lnTo>
                <a:lnTo>
                  <a:pt x="11780" y="13333"/>
                </a:lnTo>
                <a:lnTo>
                  <a:pt x="11543" y="13166"/>
                </a:lnTo>
                <a:lnTo>
                  <a:pt x="11306" y="12998"/>
                </a:lnTo>
                <a:lnTo>
                  <a:pt x="11069" y="12830"/>
                </a:lnTo>
                <a:lnTo>
                  <a:pt x="10832" y="12660"/>
                </a:lnTo>
                <a:lnTo>
                  <a:pt x="10596" y="12491"/>
                </a:lnTo>
                <a:lnTo>
                  <a:pt x="10360" y="12320"/>
                </a:lnTo>
                <a:lnTo>
                  <a:pt x="10125" y="12149"/>
                </a:lnTo>
                <a:lnTo>
                  <a:pt x="9891" y="11976"/>
                </a:lnTo>
                <a:lnTo>
                  <a:pt x="9657" y="11802"/>
                </a:lnTo>
                <a:lnTo>
                  <a:pt x="9424" y="11627"/>
                </a:lnTo>
                <a:lnTo>
                  <a:pt x="9192" y="11451"/>
                </a:lnTo>
                <a:lnTo>
                  <a:pt x="8960" y="11273"/>
                </a:lnTo>
                <a:lnTo>
                  <a:pt x="8730" y="11094"/>
                </a:lnTo>
                <a:lnTo>
                  <a:pt x="8500" y="10913"/>
                </a:lnTo>
                <a:lnTo>
                  <a:pt x="8272" y="10731"/>
                </a:lnTo>
                <a:lnTo>
                  <a:pt x="8044" y="10547"/>
                </a:lnTo>
                <a:lnTo>
                  <a:pt x="7818" y="10360"/>
                </a:lnTo>
                <a:lnTo>
                  <a:pt x="7593" y="10172"/>
                </a:lnTo>
                <a:lnTo>
                  <a:pt x="7369" y="9982"/>
                </a:lnTo>
                <a:lnTo>
                  <a:pt x="7147" y="9790"/>
                </a:lnTo>
                <a:lnTo>
                  <a:pt x="6926" y="9595"/>
                </a:lnTo>
                <a:lnTo>
                  <a:pt x="6706" y="9398"/>
                </a:lnTo>
                <a:lnTo>
                  <a:pt x="6488" y="9198"/>
                </a:lnTo>
                <a:lnTo>
                  <a:pt x="6272" y="8996"/>
                </a:lnTo>
                <a:lnTo>
                  <a:pt x="6057" y="8792"/>
                </a:lnTo>
                <a:lnTo>
                  <a:pt x="5844" y="8584"/>
                </a:lnTo>
                <a:lnTo>
                  <a:pt x="5633" y="8374"/>
                </a:lnTo>
                <a:lnTo>
                  <a:pt x="5423" y="8160"/>
                </a:lnTo>
                <a:lnTo>
                  <a:pt x="5216" y="7944"/>
                </a:lnTo>
                <a:lnTo>
                  <a:pt x="5010" y="7725"/>
                </a:lnTo>
                <a:lnTo>
                  <a:pt x="4806" y="7502"/>
                </a:lnTo>
                <a:lnTo>
                  <a:pt x="4605" y="7276"/>
                </a:lnTo>
                <a:lnTo>
                  <a:pt x="4405" y="7047"/>
                </a:lnTo>
                <a:lnTo>
                  <a:pt x="4208" y="6814"/>
                </a:lnTo>
                <a:lnTo>
                  <a:pt x="4013" y="6577"/>
                </a:lnTo>
                <a:lnTo>
                  <a:pt x="3821" y="6337"/>
                </a:lnTo>
                <a:lnTo>
                  <a:pt x="3631" y="6103"/>
                </a:lnTo>
                <a:lnTo>
                  <a:pt x="3444" y="5868"/>
                </a:lnTo>
                <a:lnTo>
                  <a:pt x="3260" y="5629"/>
                </a:lnTo>
                <a:lnTo>
                  <a:pt x="3079" y="5389"/>
                </a:lnTo>
                <a:lnTo>
                  <a:pt x="2900" y="5146"/>
                </a:lnTo>
                <a:lnTo>
                  <a:pt x="2725" y="4900"/>
                </a:lnTo>
                <a:lnTo>
                  <a:pt x="2552" y="4653"/>
                </a:lnTo>
                <a:lnTo>
                  <a:pt x="2382" y="4403"/>
                </a:lnTo>
                <a:lnTo>
                  <a:pt x="2214" y="4150"/>
                </a:lnTo>
                <a:lnTo>
                  <a:pt x="2050" y="3896"/>
                </a:lnTo>
                <a:lnTo>
                  <a:pt x="1888" y="3639"/>
                </a:lnTo>
                <a:lnTo>
                  <a:pt x="1729" y="3380"/>
                </a:lnTo>
                <a:lnTo>
                  <a:pt x="1573" y="3119"/>
                </a:lnTo>
                <a:lnTo>
                  <a:pt x="1420" y="2856"/>
                </a:lnTo>
                <a:lnTo>
                  <a:pt x="1270" y="2591"/>
                </a:lnTo>
                <a:lnTo>
                  <a:pt x="1123" y="2323"/>
                </a:lnTo>
                <a:lnTo>
                  <a:pt x="978" y="2054"/>
                </a:lnTo>
                <a:lnTo>
                  <a:pt x="837" y="1783"/>
                </a:lnTo>
                <a:lnTo>
                  <a:pt x="698" y="1510"/>
                </a:lnTo>
                <a:lnTo>
                  <a:pt x="562" y="1234"/>
                </a:lnTo>
                <a:lnTo>
                  <a:pt x="430" y="957"/>
                </a:lnTo>
                <a:lnTo>
                  <a:pt x="300" y="679"/>
                </a:lnTo>
                <a:lnTo>
                  <a:pt x="173" y="398"/>
                </a:lnTo>
                <a:lnTo>
                  <a:pt x="49" y="116"/>
                </a:lnTo>
                <a:lnTo>
                  <a:pt x="0" y="0"/>
                </a:lnTo>
                <a:close/>
              </a:path>
            </a:pathLst>
          </a:custGeom>
          <a:solidFill>
            <a:srgbClr val="4E664E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pic>
        <p:nvPicPr>
          <p:cNvPr id="312" name="image23.jpe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477222" y="4638609"/>
            <a:ext cx="8372476" cy="4772024"/>
          </a:xfrm>
          <a:prstGeom prst="rect">
            <a:avLst/>
          </a:prstGeom>
          <a:ln w="12700">
            <a:miter lim="400000"/>
          </a:ln>
        </p:spPr>
      </p:pic>
      <p:sp>
        <p:nvSpPr>
          <p:cNvPr id="313" name="Shape 313"/>
          <p:cNvSpPr/>
          <p:nvPr>
            <p:ph type="title"/>
          </p:nvPr>
        </p:nvSpPr>
        <p:spPr>
          <a:xfrm>
            <a:off x="945890" y="216355"/>
            <a:ext cx="13580745" cy="1997076"/>
          </a:xfrm>
          <a:prstGeom prst="rect">
            <a:avLst/>
          </a:prstGeom>
        </p:spPr>
        <p:txBody>
          <a:bodyPr/>
          <a:lstStyle/>
          <a:p>
            <a:pPr marL="5897245" marR="5080" indent="-5885180">
              <a:lnSpc>
                <a:spcPts val="7700"/>
              </a:lnSpc>
              <a:spcBef>
                <a:spcPts val="200"/>
              </a:spcBef>
              <a:defRPr spc="400" sz="6500"/>
            </a:pPr>
            <a:r>
              <a:t>Executing</a:t>
            </a:r>
            <a:r>
              <a:rPr spc="200"/>
              <a:t> SQL </a:t>
            </a:r>
            <a:r>
              <a:t>Queries</a:t>
            </a:r>
            <a:r>
              <a:rPr spc="200"/>
              <a:t> </a:t>
            </a:r>
            <a:r>
              <a:rPr spc="100"/>
              <a:t>in</a:t>
            </a:r>
            <a:r>
              <a:rPr spc="200"/>
              <a:t> </a:t>
            </a:r>
            <a:r>
              <a:rPr spc="700"/>
              <a:t>Spark </a:t>
            </a:r>
            <a:r>
              <a:rPr spc="200"/>
              <a:t>SQL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