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B8DA-7F1C-4C92-A211-0426352DCE3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981A-F12D-439B-BF0B-70D462FB9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9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981A-F12D-439B-BF0B-70D462FB9B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3" y="1018903"/>
            <a:ext cx="11469189" cy="46736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0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600">
                <a:latin typeface="+mn-lt"/>
                <a:cs typeface="Arial" panose="020B0604020202020204" pitchFamily="34" charset="0"/>
              </a:defRPr>
            </a:lvl4pPr>
            <a:lvl5pPr>
              <a:defRPr sz="16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885" y="5778005"/>
            <a:ext cx="11469189" cy="8002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3137249" y="3679132"/>
            <a:ext cx="5917500" cy="137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of Computer Science and Engineering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School </a:t>
            </a:r>
            <a:r>
              <a:rPr lang="en-US" dirty="0"/>
              <a:t>of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4340849" y="2658968"/>
            <a:ext cx="35103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Sundharakumar KB</a:t>
            </a:r>
            <a:endParaRPr sz="22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69843" y="87276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D4B1D5-0428-04F3-0264-88E30921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/>
              <a:t>Dataframes</a:t>
            </a:r>
            <a:r>
              <a:rPr lang="en-IN" sz="2800"/>
              <a:t> instead </a:t>
            </a:r>
            <a:r>
              <a:rPr lang="en-IN" sz="2800" dirty="0"/>
              <a:t>of RDDs</a:t>
            </a:r>
          </a:p>
          <a:p>
            <a:endParaRPr lang="en-IN" sz="2800" dirty="0"/>
          </a:p>
          <a:p>
            <a:r>
              <a:rPr lang="en-IN" sz="2800" dirty="0"/>
              <a:t>Extends RDDs to </a:t>
            </a:r>
            <a:r>
              <a:rPr lang="en-IN" sz="2800" dirty="0" err="1"/>
              <a:t>dataframe</a:t>
            </a:r>
            <a:r>
              <a:rPr lang="en-IN" sz="2800" dirty="0"/>
              <a:t> objects</a:t>
            </a:r>
          </a:p>
          <a:p>
            <a:r>
              <a:rPr lang="en-IN" sz="2800" dirty="0"/>
              <a:t>DF : </a:t>
            </a:r>
          </a:p>
          <a:p>
            <a:pPr lvl="1"/>
            <a:r>
              <a:rPr lang="en-IN" sz="2400" dirty="0"/>
              <a:t>Contain row elements</a:t>
            </a:r>
          </a:p>
          <a:p>
            <a:pPr lvl="1"/>
            <a:r>
              <a:rPr lang="en-IN" sz="2400" dirty="0"/>
              <a:t>Can run SQL queries</a:t>
            </a:r>
          </a:p>
          <a:p>
            <a:pPr lvl="1"/>
            <a:r>
              <a:rPr lang="en-IN" sz="2400" dirty="0"/>
              <a:t>Can have a schema</a:t>
            </a:r>
          </a:p>
          <a:p>
            <a:pPr lvl="1"/>
            <a:r>
              <a:rPr lang="en-IN" sz="2400" dirty="0"/>
              <a:t>Read and write to JSON, HIVE, csv, etc.</a:t>
            </a:r>
          </a:p>
          <a:p>
            <a:pPr lvl="1"/>
            <a:r>
              <a:rPr lang="en-IN" sz="2400" dirty="0"/>
              <a:t>Communicates with JDBC/ODBC, tableau, etc.</a:t>
            </a:r>
          </a:p>
          <a:p>
            <a:endParaRPr lang="en-IN" sz="2800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C0839359-8EB7-FAEE-8727-9248D562AD93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AC863-3746-59D5-CE48-647D66EE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creating </a:t>
            </a:r>
            <a:r>
              <a:rPr lang="en-IN" dirty="0" err="1"/>
              <a:t>sparkcontext</a:t>
            </a:r>
            <a:r>
              <a:rPr lang="en-IN" dirty="0"/>
              <a:t>, we must create </a:t>
            </a:r>
            <a:r>
              <a:rPr lang="en-IN" dirty="0" err="1"/>
              <a:t>sparksession</a:t>
            </a:r>
            <a:r>
              <a:rPr lang="en-IN" dirty="0"/>
              <a:t> to use it with spark </a:t>
            </a:r>
            <a:r>
              <a:rPr lang="en-IN" dirty="0" err="1"/>
              <a:t>sql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 from </a:t>
            </a:r>
            <a:r>
              <a:rPr lang="en-IN" dirty="0" err="1"/>
              <a:t>pyspark.sql</a:t>
            </a:r>
            <a:r>
              <a:rPr lang="en-IN" dirty="0"/>
              <a:t> import </a:t>
            </a:r>
            <a:r>
              <a:rPr lang="en-IN" dirty="0" err="1"/>
              <a:t>SparkSession</a:t>
            </a:r>
            <a:r>
              <a:rPr lang="en-IN" dirty="0"/>
              <a:t>, Row</a:t>
            </a:r>
          </a:p>
          <a:p>
            <a:endParaRPr lang="en-IN" dirty="0"/>
          </a:p>
          <a:p>
            <a:r>
              <a:rPr lang="en-IN" dirty="0" err="1"/>
              <a:t>Sparksession</a:t>
            </a:r>
            <a:r>
              <a:rPr lang="en-IN" dirty="0"/>
              <a:t> is the entry point to use </a:t>
            </a:r>
            <a:r>
              <a:rPr lang="en-IN" dirty="0" err="1"/>
              <a:t>dataframes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To use </a:t>
            </a:r>
            <a:r>
              <a:rPr lang="en-IN" dirty="0" err="1"/>
              <a:t>SparkSession</a:t>
            </a:r>
            <a:r>
              <a:rPr lang="en-IN" dirty="0"/>
              <a:t>, you must use </a:t>
            </a:r>
            <a:r>
              <a:rPr lang="en-IN" dirty="0" err="1"/>
              <a:t>SparkSession.builder</a:t>
            </a:r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D479E50B-3000-FF1C-13E6-9144E2E90E94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E7CBE-8721-77C2-0B57-6F000583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inputData</a:t>
            </a:r>
            <a:r>
              <a:rPr lang="en-IN" dirty="0"/>
              <a:t> = </a:t>
            </a:r>
            <a:r>
              <a:rPr lang="en-IN" dirty="0" err="1"/>
              <a:t>spark.read.json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 err="1"/>
              <a:t>inputData.createOrReplaceTempView</a:t>
            </a:r>
            <a:r>
              <a:rPr lang="en-IN" dirty="0"/>
              <a:t>(“</a:t>
            </a:r>
            <a:r>
              <a:rPr lang="en-IN" dirty="0" err="1"/>
              <a:t>myView</a:t>
            </a:r>
            <a:r>
              <a:rPr lang="en-IN" dirty="0"/>
              <a:t>”)</a:t>
            </a:r>
          </a:p>
          <a:p>
            <a:endParaRPr lang="en-IN" dirty="0"/>
          </a:p>
          <a:p>
            <a:r>
              <a:rPr lang="en-IN" dirty="0" err="1"/>
              <a:t>resultDF</a:t>
            </a:r>
            <a:r>
              <a:rPr lang="en-IN" dirty="0"/>
              <a:t> = </a:t>
            </a:r>
            <a:r>
              <a:rPr lang="en-IN" dirty="0" err="1"/>
              <a:t>spark.sql</a:t>
            </a:r>
            <a:r>
              <a:rPr lang="en-IN" dirty="0"/>
              <a:t>(“select foo from </a:t>
            </a:r>
            <a:r>
              <a:rPr lang="en-IN" dirty="0" err="1"/>
              <a:t>xyz</a:t>
            </a:r>
            <a:r>
              <a:rPr lang="en-IN" dirty="0"/>
              <a:t> ORDER BY </a:t>
            </a:r>
            <a:r>
              <a:rPr lang="en-IN" dirty="0" err="1"/>
              <a:t>foobar</a:t>
            </a:r>
            <a:r>
              <a:rPr lang="en-IN" dirty="0"/>
              <a:t>”)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271796D4-E5C5-D6E7-B3DE-4E6E1619B412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0D0D-2011-431F-D535-18A2BFF8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resultDF.show</a:t>
            </a:r>
            <a:r>
              <a:rPr lang="en-IN" dirty="0"/>
              <a:t>()</a:t>
            </a:r>
          </a:p>
          <a:p>
            <a:r>
              <a:rPr lang="en-IN" dirty="0" err="1"/>
              <a:t>resultDF.select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”)</a:t>
            </a:r>
          </a:p>
          <a:p>
            <a:r>
              <a:rPr lang="en-IN" dirty="0" err="1"/>
              <a:t>resultDF.filter</a:t>
            </a:r>
            <a:r>
              <a:rPr lang="en-IN" dirty="0"/>
              <a:t>(</a:t>
            </a:r>
            <a:r>
              <a:rPr lang="en-IN" dirty="0" err="1"/>
              <a:t>resultDF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”&gt;200))</a:t>
            </a:r>
          </a:p>
          <a:p>
            <a:r>
              <a:rPr lang="en-IN" dirty="0" err="1"/>
              <a:t>resultDF.groupby</a:t>
            </a:r>
            <a:r>
              <a:rPr lang="en-IN" dirty="0"/>
              <a:t>(</a:t>
            </a:r>
            <a:r>
              <a:rPr lang="en-IN" dirty="0" err="1"/>
              <a:t>resultDF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”)).mean()</a:t>
            </a:r>
          </a:p>
          <a:p>
            <a:r>
              <a:rPr lang="en-IN" dirty="0" err="1"/>
              <a:t>resultDF.rdd</a:t>
            </a:r>
            <a:r>
              <a:rPr lang="en-IN" dirty="0"/>
              <a:t>().map(</a:t>
            </a:r>
            <a:r>
              <a:rPr lang="en-IN" dirty="0" err="1"/>
              <a:t>mapperFunction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Most of the current spark operations deals with the </a:t>
            </a:r>
            <a:r>
              <a:rPr lang="en-IN" dirty="0" err="1"/>
              <a:t>Dataframes</a:t>
            </a:r>
            <a:r>
              <a:rPr lang="en-IN" dirty="0"/>
              <a:t> more than RDDs because of the flexibility that </a:t>
            </a:r>
            <a:r>
              <a:rPr lang="en-IN" dirty="0" err="1"/>
              <a:t>dataframes</a:t>
            </a:r>
            <a:r>
              <a:rPr lang="en-IN" dirty="0"/>
              <a:t> offer.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AEE5D053-1797-E839-E702-8A2919A2F9DF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10E9-3FCA-AFC1-AA76-68D01F6E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Spark SQL exposes JDBC/ODBC server.</a:t>
            </a:r>
          </a:p>
          <a:p>
            <a:endParaRPr lang="en-IN" dirty="0"/>
          </a:p>
          <a:p>
            <a:r>
              <a:rPr lang="en-IN" dirty="0"/>
              <a:t>Can also be connected using the spark shell.</a:t>
            </a:r>
          </a:p>
          <a:p>
            <a:endParaRPr lang="en-IN" dirty="0"/>
          </a:p>
          <a:p>
            <a:r>
              <a:rPr lang="en-IN" dirty="0"/>
              <a:t>Can also be used with hive using </a:t>
            </a:r>
            <a:r>
              <a:rPr lang="en-IN" dirty="0" err="1"/>
              <a:t>hiveCtx.cacheTable</a:t>
            </a:r>
            <a:r>
              <a:rPr lang="en-IN" dirty="0"/>
              <a:t>(“</a:t>
            </a:r>
            <a:r>
              <a:rPr lang="en-IN" dirty="0" err="1"/>
              <a:t>tablename</a:t>
            </a:r>
            <a:r>
              <a:rPr lang="en-IN" dirty="0"/>
              <a:t>”).</a:t>
            </a:r>
          </a:p>
          <a:p>
            <a:endParaRPr lang="en-IN" dirty="0"/>
          </a:p>
          <a:p>
            <a:r>
              <a:rPr lang="en-IN" dirty="0"/>
              <a:t>Provides SQL shell to directly create new tables or query from existing tables.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8EB4A5F8-F2A3-32AD-222F-6E1D2370BEA8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0977B-0C80-7B68-25D3-593F0F03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pyspark.sql.types</a:t>
            </a:r>
            <a:r>
              <a:rPr lang="en-IN" dirty="0"/>
              <a:t> import </a:t>
            </a:r>
            <a:r>
              <a:rPr lang="en-IN" dirty="0" err="1"/>
              <a:t>IntegerType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square(x):</a:t>
            </a:r>
          </a:p>
          <a:p>
            <a:r>
              <a:rPr lang="en-IN" dirty="0"/>
              <a:t>    return x*x</a:t>
            </a:r>
          </a:p>
          <a:p>
            <a:endParaRPr lang="en-IN" dirty="0"/>
          </a:p>
          <a:p>
            <a:r>
              <a:rPr lang="en-IN" dirty="0" err="1"/>
              <a:t>Spark.udf.register</a:t>
            </a:r>
            <a:r>
              <a:rPr lang="en-IN" dirty="0"/>
              <a:t>(“square”, square, </a:t>
            </a:r>
            <a:r>
              <a:rPr lang="en-IN" dirty="0" err="1"/>
              <a:t>IntegerType</a:t>
            </a:r>
            <a:r>
              <a:rPr lang="en-IN" dirty="0"/>
              <a:t>())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spark.sql</a:t>
            </a:r>
            <a:r>
              <a:rPr lang="en-IN" dirty="0"/>
              <a:t>(“select square(“</a:t>
            </a:r>
            <a:r>
              <a:rPr lang="en-IN" dirty="0" err="1"/>
              <a:t>SomeNumField</a:t>
            </a:r>
            <a:r>
              <a:rPr lang="en-IN" dirty="0"/>
              <a:t>”) from </a:t>
            </a:r>
            <a:r>
              <a:rPr lang="en-IN" dirty="0" err="1"/>
              <a:t>tableName</a:t>
            </a:r>
            <a:r>
              <a:rPr lang="en-IN" dirty="0"/>
              <a:t>”)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DF74C446-89FE-BE63-3250-71C33B577A24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User Defined Functions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298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Sundharakumar K B</dc:creator>
  <cp:lastModifiedBy>Dr. Sundharakumar K B</cp:lastModifiedBy>
  <cp:revision>219</cp:revision>
  <dcterms:created xsi:type="dcterms:W3CDTF">2021-08-26T09:04:20Z</dcterms:created>
  <dcterms:modified xsi:type="dcterms:W3CDTF">2024-10-08T18:07:23Z</dcterms:modified>
</cp:coreProperties>
</file>