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70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E3DA-DA20-403C-A1B4-A6788BAF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DC0E1-FB98-4B66-9B91-BECC25FC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730F-2AE0-4D79-8919-EC673424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009B-8998-42E3-81CE-ED71FBE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C41B-8045-4D44-9BD7-FB44DC0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0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9D51-425D-444E-BAEE-A5074ED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1CFD-1DC0-4F10-A3E7-2000945F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53DC-8D83-454C-8A71-7D2283EF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48DB-BE4E-43D4-84CF-82478DAC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374C-BC37-4D28-AE4C-91CD292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D407-D265-41BE-8A95-2B7AEB424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0ED7C-49D0-4487-9EE2-CEBDA240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E6A1-1B93-4E85-9DDD-B995BEFD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1423-A928-442B-81A5-B020B3C1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4598-E95A-40D9-AE7D-FD3A607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0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0C0E-275F-4CCF-BF00-7181BF0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338-480B-4FBF-9CC3-09D54FA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F42C-5C67-4AA1-B40F-BD88A70A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B77C-2555-4230-B85B-341DE208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143F-7C3F-479F-9635-774BF5A9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905-6DD2-473B-A953-93ABE8B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4369-A409-416C-A9D5-1113AAE4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B10-CB15-42A6-BBB6-35BAD6C7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B272-7D66-40CD-A851-65E5AF8A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7BC0-9C74-40E8-BF54-4DDD47E4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1988-B0FC-4DCB-832B-82BC500E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0F2A-465C-47A7-9F0A-7F33440A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CB4D-1904-4057-A8D8-48880A4C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2D6B-956B-4818-AB24-637B257E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5B04-70C0-42AF-9033-CDC14D76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58FD-1282-4A0D-A851-CCA5340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07B8-1557-4A7B-A574-127B68A2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E543-3B3E-4C20-9104-BC1F023F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95D8-FC44-4ECA-B5EE-E6D8B4CE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DDC9F-7EC4-4497-9AF4-DE1FF72B4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3D287-A158-41F1-A9E4-EA52C9918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85643-C56B-4701-85E3-5CDCB5DC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9DE78-103E-42BF-9726-A71B55D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298F-08A9-442F-B7DE-277C2A0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D4BB-7048-4DA0-B23E-F6FA0F0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BC5FF-DCFA-4DEA-893D-E5BACC4D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5DE89-8499-4B9F-A62E-C521553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C9D58-BAC3-45A8-8535-BF853B35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1A4EB-4F2D-4770-BDA8-2C62E47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9D238-8E4D-4E7B-949D-0FA491A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8418-7B9C-49BD-9F1F-DD7B05EF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4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5EF5-878B-4174-A769-8D1EDA48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9C33-93F9-4DB8-A4D2-3431910F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6BE82-5CA0-4F0F-A766-94A38F3D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E41C-261E-4399-AEC9-B8584C07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CF7-4935-4FDE-9EF0-85C750B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22D5-AFB3-492B-BF16-841ED25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8056-34FF-4BBF-B4F5-BF9859BF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FEF34-BFC4-44B8-B3C0-CBE7103E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31D7-6D3D-4B79-94A7-2390C387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DB1C-97E3-4746-9EEE-C167B73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25ED-7679-453E-9757-E2F4A30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FEDE-652E-40F0-9BBE-CCC05FBE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AB289-ABDA-4625-8187-C4BFDDF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15A-D09D-4EDE-A2CB-07B0F35F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FCE0-5781-4C8E-9375-FCB7F16A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55A8-0C34-4833-9BAF-24AE26DE9DFC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3CDC-C71E-4165-84D1-45F876DE2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95A3-0F3F-4B5D-8B3B-EF132CBC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0635-2FD6-4538-ACF0-E815D51F6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6F05-E68D-43EB-8228-1D358131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685"/>
            <a:ext cx="9144000" cy="1396958"/>
          </a:xfrm>
        </p:spPr>
        <p:txBody>
          <a:bodyPr>
            <a:normAutofit/>
          </a:bodyPr>
          <a:lstStyle/>
          <a:p>
            <a:r>
              <a:rPr lang="en-IN" sz="4000" b="1" dirty="0"/>
              <a:t>IOT live weather monitoring station using NodeMCU and ESP8266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E83CC-F142-4186-8A1C-6FBF8A17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5358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/>
              <a:t>                                                                                                     PRESENTED BY</a:t>
            </a:r>
            <a:r>
              <a:rPr lang="en-IN" dirty="0"/>
              <a:t>:</a:t>
            </a:r>
          </a:p>
          <a:p>
            <a:pPr algn="r"/>
            <a:r>
              <a:rPr lang="en-IN" dirty="0"/>
              <a:t>                                      170040723    </a:t>
            </a:r>
          </a:p>
          <a:p>
            <a:pPr algn="r"/>
            <a:r>
              <a:rPr lang="en-IN" dirty="0"/>
              <a:t>                                       170040749</a:t>
            </a:r>
          </a:p>
          <a:p>
            <a:pPr algn="r"/>
            <a:r>
              <a:rPr lang="en-IN" dirty="0"/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9872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8FC27-339E-4F6C-803B-4F00855AD6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57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33B8-2C56-4522-8246-8700EC1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sx="1000" sy="1000" algn="ctr" rotWithShape="0">
              <a:srgbClr val="000000"/>
            </a:outerShdw>
          </a:effectLst>
        </p:spPr>
        <p:txBody>
          <a:bodyPr/>
          <a:lstStyle/>
          <a:p>
            <a:r>
              <a:rPr lang="en-IN" b="1" dirty="0"/>
              <a:t>FLEXIBILITY: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05ED-7B4F-4EDC-8DE0-B27AD949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IP address connection.</a:t>
            </a:r>
          </a:p>
          <a:p>
            <a:pPr>
              <a:lnSpc>
                <a:spcPct val="150000"/>
              </a:lnSpc>
            </a:pPr>
            <a:r>
              <a:rPr lang="en-IN" dirty="0"/>
              <a:t>JSON – Human readable transmission.</a:t>
            </a:r>
          </a:p>
          <a:p>
            <a:pPr>
              <a:lnSpc>
                <a:spcPct val="150000"/>
              </a:lnSpc>
            </a:pPr>
            <a:r>
              <a:rPr lang="en-IN" dirty="0"/>
              <a:t>Rain sensor – analogue, digital.</a:t>
            </a:r>
          </a:p>
          <a:p>
            <a:pPr>
              <a:lnSpc>
                <a:spcPct val="150000"/>
              </a:lnSpc>
            </a:pPr>
            <a:r>
              <a:rPr lang="en-IN" dirty="0"/>
              <a:t>Communication between several ESP8266.</a:t>
            </a:r>
          </a:p>
          <a:p>
            <a:pPr>
              <a:lnSpc>
                <a:spcPct val="150000"/>
              </a:lnSpc>
            </a:pPr>
            <a:r>
              <a:rPr lang="en-IN" dirty="0"/>
              <a:t>Automation.</a:t>
            </a:r>
          </a:p>
        </p:txBody>
      </p:sp>
    </p:spTree>
    <p:extLst>
      <p:ext uri="{BB962C8B-B14F-4D97-AF65-F5344CB8AC3E}">
        <p14:creationId xmlns:p14="http://schemas.microsoft.com/office/powerpoint/2010/main" val="337527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844-82CA-4F8C-A45B-8288E3FD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D886-EA24-4F75-A631-8A886F5C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Sharing data in the network.</a:t>
            </a:r>
          </a:p>
          <a:p>
            <a:pPr>
              <a:lnSpc>
                <a:spcPct val="150000"/>
              </a:lnSpc>
            </a:pPr>
            <a:r>
              <a:rPr lang="en-IN" dirty="0"/>
              <a:t>Web browser interface.</a:t>
            </a:r>
          </a:p>
          <a:p>
            <a:pPr>
              <a:lnSpc>
                <a:spcPct val="150000"/>
              </a:lnSpc>
            </a:pPr>
            <a:r>
              <a:rPr lang="en-IN" dirty="0"/>
              <a:t>Date, time, sensor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86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7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067E-ABA1-4BB5-89B7-039758F3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0703"/>
            <a:ext cx="9144000" cy="680266"/>
          </a:xfrm>
        </p:spPr>
        <p:txBody>
          <a:bodyPr>
            <a:no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5E350-5A1F-4227-8E8F-9CD53214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51" y="1309816"/>
            <a:ext cx="11973697" cy="517748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weather station is a device that collects data related to the weather &amp; environment using different sensors.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thermometer to take temperature readings.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barometer to measure the atmospheric pressure.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A Hygrometer to measure humidity.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rain sensor to measure rainfall.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will measure humidity, temperature, Barometric pressure, and rainfall and upload the data to a web server.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506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C179-8D57-4C61-BE85-04FDE05B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27" y="373148"/>
            <a:ext cx="11212146" cy="881063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/>
              <a:t>COMPONENTS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3DB3F-8C71-4A73-B446-0181C9BA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1781089"/>
            <a:ext cx="10274300" cy="3822700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NodeMCU ESP8266 12E Board.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BMP180 Pressure Sensor.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DHT11 Humidity Temperature Sensor.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Rain Sensor FC37.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4.7K Resistors - 2 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Breadboard 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dirty="0"/>
              <a:t>Connecting Jumper Wires.</a:t>
            </a:r>
          </a:p>
        </p:txBody>
      </p:sp>
    </p:spTree>
    <p:extLst>
      <p:ext uri="{BB962C8B-B14F-4D97-AF65-F5344CB8AC3E}">
        <p14:creationId xmlns:p14="http://schemas.microsoft.com/office/powerpoint/2010/main" val="11034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6B83-2B20-4D22-B71C-5029377D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Circuit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E4410-AE08-4C8E-93A1-44644A18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3" y="1838969"/>
            <a:ext cx="10038154" cy="4339409"/>
          </a:xfrm>
          <a:prstGeom prst="rect">
            <a:avLst/>
          </a:prstGeom>
          <a:effectLst>
            <a:outerShdw blurRad="304800" dist="203200" dir="5400000" algn="ctr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28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E02C-D0E8-4A61-BFD8-BC9B8C7C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DTH11 Humidity Temperature sensor: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AFBC-E138-4283-BF51-05DC4DD9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It uses a humidity sensor and a thermistor.</a:t>
            </a:r>
          </a:p>
          <a:p>
            <a:pPr>
              <a:lnSpc>
                <a:spcPct val="150000"/>
              </a:lnSpc>
            </a:pPr>
            <a:r>
              <a:rPr lang="en-IN" dirty="0"/>
              <a:t>It has three pins: VCC, Data, GND.</a:t>
            </a:r>
          </a:p>
          <a:p>
            <a:pPr>
              <a:lnSpc>
                <a:spcPct val="150000"/>
              </a:lnSpc>
            </a:pPr>
            <a:r>
              <a:rPr lang="en-IN" dirty="0"/>
              <a:t>Measures surrounding air and spits out data using data pin.</a:t>
            </a:r>
          </a:p>
        </p:txBody>
      </p:sp>
    </p:spTree>
    <p:extLst>
      <p:ext uri="{BB962C8B-B14F-4D97-AF65-F5344CB8AC3E}">
        <p14:creationId xmlns:p14="http://schemas.microsoft.com/office/powerpoint/2010/main" val="28758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E2B-966B-478F-A81E-A272E8B7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BMP180 Pressure sensor: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1DBE-CD06-40C6-87CE-3B703BD3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Barometric Pressure sensor.</a:t>
            </a:r>
          </a:p>
          <a:p>
            <a:pPr>
              <a:lnSpc>
                <a:spcPct val="150000"/>
              </a:lnSpc>
            </a:pPr>
            <a:r>
              <a:rPr lang="en-IN" dirty="0"/>
              <a:t>Very high performance.</a:t>
            </a:r>
          </a:p>
          <a:p>
            <a:pPr>
              <a:lnSpc>
                <a:spcPct val="150000"/>
              </a:lnSpc>
            </a:pPr>
            <a:r>
              <a:rPr lang="en-IN" dirty="0"/>
              <a:t>Smaller in scale.</a:t>
            </a:r>
          </a:p>
          <a:p>
            <a:pPr>
              <a:lnSpc>
                <a:spcPct val="150000"/>
              </a:lnSpc>
            </a:pPr>
            <a:r>
              <a:rPr lang="en-IN" dirty="0"/>
              <a:t>Ultra low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3648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3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E17C-6BF6-4C5F-89C7-2E039B78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Rain sensor FC37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000-F976-4686-8D65-BB262761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Better than humidity sensor.</a:t>
            </a:r>
          </a:p>
          <a:p>
            <a:pPr>
              <a:lnSpc>
                <a:spcPct val="150000"/>
              </a:lnSpc>
            </a:pPr>
            <a:r>
              <a:rPr lang="en-IN" dirty="0"/>
              <a:t>The Wetter the board, more current is passed.</a:t>
            </a:r>
          </a:p>
          <a:p>
            <a:pPr>
              <a:lnSpc>
                <a:spcPct val="150000"/>
              </a:lnSpc>
            </a:pPr>
            <a:r>
              <a:rPr lang="en-IN" dirty="0"/>
              <a:t>Variable resistor.</a:t>
            </a:r>
          </a:p>
        </p:txBody>
      </p:sp>
    </p:spTree>
    <p:extLst>
      <p:ext uri="{BB962C8B-B14F-4D97-AF65-F5344CB8AC3E}">
        <p14:creationId xmlns:p14="http://schemas.microsoft.com/office/powerpoint/2010/main" val="29444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2000">
              <a:schemeClr val="accent1">
                <a:lumMod val="0"/>
                <a:lumOff val="100000"/>
              </a:schemeClr>
            </a:gs>
            <a:gs pos="75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F9B6-34CA-4F00-8A80-BD7895CC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0B2B5-5290-495B-885C-9D8169A773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95" y="1690688"/>
            <a:ext cx="7518009" cy="4802187"/>
          </a:xfrm>
          <a:prstGeom prst="rect">
            <a:avLst/>
          </a:prstGeom>
          <a:noFill/>
          <a:ln>
            <a:noFill/>
          </a:ln>
          <a:effectLst>
            <a:outerShdw blurRad="533400" dist="152400" dir="5940000" algn="ctr" rotWithShape="0">
              <a:srgbClr val="000000">
                <a:alpha val="9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90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9000">
              <a:schemeClr val="accent1">
                <a:lumMod val="0"/>
                <a:lumOff val="100000"/>
              </a:schemeClr>
            </a:gs>
            <a:gs pos="77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445D-2E67-4066-8AA3-BBFA588B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214"/>
            <a:ext cx="10515600" cy="1325563"/>
          </a:xfrm>
        </p:spPr>
        <p:txBody>
          <a:bodyPr/>
          <a:lstStyle/>
          <a:p>
            <a:r>
              <a:rPr lang="en-IN" b="1" dirty="0"/>
              <a:t>Final view:</a:t>
            </a:r>
          </a:p>
        </p:txBody>
      </p:sp>
      <p:pic>
        <p:nvPicPr>
          <p:cNvPr id="6" name="Picture 5" descr="Serial monitor code">
            <a:extLst>
              <a:ext uri="{FF2B5EF4-FFF2-40B4-BE49-F238E27FC236}">
                <a16:creationId xmlns:a16="http://schemas.microsoft.com/office/drawing/2014/main" id="{29063121-698B-4465-A2B8-FBA231A64B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18" y="1630466"/>
            <a:ext cx="9440562" cy="3597067"/>
          </a:xfrm>
          <a:prstGeom prst="rect">
            <a:avLst/>
          </a:prstGeom>
          <a:noFill/>
          <a:ln>
            <a:noFill/>
          </a:ln>
          <a:effectLst>
            <a:outerShdw blurRad="508000" dist="139700" dir="5580000" algn="ctr" rotWithShape="0">
              <a:srgbClr val="000000">
                <a:alpha val="7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02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IOT live weather monitoring station using NodeMCU and ESP8266</vt:lpstr>
      <vt:lpstr>INTRODUCTION</vt:lpstr>
      <vt:lpstr>COMPONENTS USED:</vt:lpstr>
      <vt:lpstr>Circuit diagram:</vt:lpstr>
      <vt:lpstr>DTH11 Humidity Temperature sensor: </vt:lpstr>
      <vt:lpstr>BMP180 Pressure sensor: </vt:lpstr>
      <vt:lpstr>Rain sensor FC37</vt:lpstr>
      <vt:lpstr>BLOCK DIAGRAM:</vt:lpstr>
      <vt:lpstr>Final view:</vt:lpstr>
      <vt:lpstr>PowerPoint Presentation</vt:lpstr>
      <vt:lpstr>FLEXIBILITY: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SECURITY SYSTEM USING NRF24LO1,FLAME SENSOR AND ARDUINO</dc:title>
  <dc:creator>Sai Lakshmi Taninki</dc:creator>
  <cp:lastModifiedBy>rishit pallav</cp:lastModifiedBy>
  <cp:revision>19</cp:revision>
  <dcterms:created xsi:type="dcterms:W3CDTF">2019-09-24T08:42:59Z</dcterms:created>
  <dcterms:modified xsi:type="dcterms:W3CDTF">2019-11-29T18:10:36Z</dcterms:modified>
</cp:coreProperties>
</file>