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1" r:id="rId6"/>
    <p:sldId id="259" r:id="rId7"/>
    <p:sldId id="267" r:id="rId8"/>
    <p:sldId id="268" r:id="rId9"/>
    <p:sldId id="260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BDD3-FB59-43DA-A936-E77CB639B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94DB1-46C8-4DA8-A2D3-1EF2B35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201F-7BD8-4F77-8C5A-34D2A75E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567E-5F69-400B-969B-B792ABC7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F6FC-815E-4215-8777-75F808AA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4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4DB0-1138-43F7-A4D7-ED82C3DA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11859-07FE-4F15-B9BF-A65276C83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D2BD-5779-4FDA-A7F1-82D7F69F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FA83-F5B0-41B4-BFDA-350C2696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2310-F05B-4C69-B851-1B3BD1ED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4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3ABE-3090-4939-9AB9-6FD63BFB1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C41C8-EB01-463E-917A-D5E3FCB3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E70F-4340-4779-908E-6FC51D83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05F0-B58B-40E2-9219-752F2B65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39D1-DDA8-4DBB-8140-3B8306CB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15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2345-03F7-4B63-A747-F531C5FF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9479-AB48-4896-B31D-2B8FAE04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A421-8FFF-46F7-8C65-11624E27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0C500-0A9A-4212-AEF4-4563FEEF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362C-48F2-4875-AE18-1BFF09C5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7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B13C-34EB-4D92-9FC5-907CE607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C08B-BD41-423A-9B24-A4854153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E1EB-9047-4F95-A110-02FE462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C7766-54D9-45CA-831A-FE53E0AA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4A02-5F9E-48F6-8532-BC7C6F2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1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6C99-DF03-41F6-8EC7-67D38F07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F25D-56BB-498E-88A1-91650097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3BACA-8446-4EFE-9C19-7D5BDFC2C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B39A5-431D-4E74-8087-52D77CE2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390DE-F928-4B25-89BB-9DF9D9C7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9CA0A-743E-4357-BBDE-78D605C6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8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5AC9-3EDC-4466-97C9-C5A7C173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8CC92-2D4E-48E3-97A5-E71F760A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C0CDF-62AE-4D62-A7B4-E7B286311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EC783-2979-49F8-8DE0-92D691D7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97F58-F542-4294-BE4E-01BE0700B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762EC-E332-49A7-9240-37C9ABC5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843EB-40F9-4297-A7C9-C2E7FDFD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7B288-EA0F-4B5A-A994-A8441956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5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884D-427A-4510-BC00-A747D618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3F498-D8AE-4AE8-983A-9B69E3E9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0D3D2-DEF9-4AFC-A13A-537923D7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5A4DC-B35D-47A1-ABEB-8C7F482B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6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0FD00-1E1C-44F4-A04B-17C429F2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CF71A-9D6C-4FE7-8B11-3EABEEC6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26744-8F5C-458B-833A-47C2C9EB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61CC-02D5-4AB7-A408-DD65E22A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8816-48CE-4F19-BDE9-17C3FF33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9BDE4-1EF3-4343-A883-075689276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16D99-B1A8-4E00-8AC9-D57E344C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B831-622E-421C-B097-8F11F1D1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4AFD8-654E-4287-A3A3-0A4AAEAA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8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91DB-E8D2-4DBB-920B-961C647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4F6B7-1E4D-4A40-8998-2B95F466F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DCAD-F602-40E8-A617-558F2495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568D-A9C3-456C-B1D1-B702BA97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83A6-E89F-441D-A976-3BFD316D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C3110-116C-4802-9F06-AC59086F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1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CDE35-14C9-4786-85D8-10CA2D18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51418-C8D2-49C1-B1B4-77D3DF575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C693-84BA-4887-94CE-6188FDBCA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22A-5932-42FE-A7A2-314B20C3185C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612F-7368-491C-8AC4-2ED1587D1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318F4-1724-4846-82B3-F56CF150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A7384-AA1B-47C2-B6C4-3369C5F7E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0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0E5E9-CDB2-4144-A277-3B1FDA2A2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5A0A2-8D48-431D-A126-E15E6A42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3786" y="4940762"/>
            <a:ext cx="4783435" cy="4869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RISHI.</a:t>
            </a:r>
          </a:p>
        </p:txBody>
      </p:sp>
    </p:spTree>
    <p:extLst>
      <p:ext uri="{BB962C8B-B14F-4D97-AF65-F5344CB8AC3E}">
        <p14:creationId xmlns:p14="http://schemas.microsoft.com/office/powerpoint/2010/main" val="426332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8DE5-F6D2-4005-8849-7A0700CB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Pseudo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5629-9BF6-4190-8DE8-3CC14D3F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Pseudo code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a term which is often used in programming and algorithm based fields. 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is a methodology that allows the programmer to represent the implementation of an algorithm. </a:t>
            </a:r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Pseudo code, as the name suggests, is a false code or a representation of code which can be understood by even a layman with some school level programming knowledge.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It has no syntax like any of the programming language and thus can’t be compiled or interpreted by the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75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5349-5F5B-4EBA-A06E-6218D8AA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24E"/>
                </a:solidFill>
                <a:effectLst/>
                <a:latin typeface="urw-din"/>
              </a:rPr>
              <a:t>Advantages of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96742-61F1-460C-B973-49418C57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Improves the readability of any approach. It’s one of the best approaches to start implementation of an algorithm.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Acts as a bridge between the program and the algorithm or flowchart. Also works as a rough documentation, so the program of one developer can be understood easily when a pseudo code is written out. In industries, the approach of documentation is essential. And that’s where a pseudo-code proves vital.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main goal of a pseudo code is to explain what exactly each line of a program should do, hence making the code construction phase easier for the programmer. </a:t>
            </a:r>
          </a:p>
        </p:txBody>
      </p:sp>
    </p:spTree>
    <p:extLst>
      <p:ext uri="{BB962C8B-B14F-4D97-AF65-F5344CB8AC3E}">
        <p14:creationId xmlns:p14="http://schemas.microsoft.com/office/powerpoint/2010/main" val="70310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40D1-53CD-40A1-B02D-C39BE677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24E"/>
                </a:solidFill>
                <a:effectLst/>
                <a:latin typeface="urw-din"/>
              </a:rPr>
              <a:t>Disadvantages of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2F6E-783C-41B2-82FA-9B88345B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Pseudocode  does not provide a visual representation of the logic of programming.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There are no proper format for writing the for pseudocode.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In Pseudocode their is extra need of maintain documentation.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In Pseudocode their is no proper standard very company follow their own standard for writing the pseudocode.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84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1FD-EB25-400B-B378-AD113A0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24E"/>
                </a:solidFill>
                <a:effectLst/>
                <a:latin typeface="urw-din"/>
              </a:rPr>
              <a:t>Pseudocode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D11F7-C9D3-4093-96FC-A8E61F7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4" y="1624919"/>
            <a:ext cx="4085524" cy="48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8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0796-A07C-4D99-A2E1-C507F8CC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44E-8D7A-4DBC-9F92-E39C6B80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863"/>
            <a:ext cx="10515600" cy="3654100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 is a step-by-step procedure, which defines a set of instructions to be executed in a certain order to get the desired output. Algorithms are generally created independent of underlying languages, i.e. an algorithm can be implemented in more than one programming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7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8BB8-0F81-4968-90EF-60B94777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666F4-403C-41B8-B9E0-D8BD3AAD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16" y="1625170"/>
            <a:ext cx="8424567" cy="52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0BE5-19A4-4B04-8AF0-28019981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Characteristics of an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D9FF-3961-4E0F-83AC-D1F5D7E0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467"/>
            <a:ext cx="10515600" cy="439849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 all procedures can be called an algorithm. An algorithm should have the following characteristics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Unambiguous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Algorithm should be clear and unambiguous. Each of its steps (or phases), and their inputs/outputs should be clear and must lead to only one meaning.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An algorithm should have 0 or more well-defined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An algorithm should have 1 or more well-defined outputs, and should match the desired output.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Finiteness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Algorithms must terminate after a finite number of steps.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Feasibility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Should be feasible with the available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An algorithm should have step-by-step directions, which should be independent of any programming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52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3CA3-C231-40E0-AF90-D7F42C2B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Characteristics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0608D-AB51-4C5D-84B4-CA4039BC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690688"/>
            <a:ext cx="8466523" cy="51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5669-DE29-4B5C-AB2B-AA63739F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4F42-BF92-4707-8ADD-06CC4840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an Algorithm to make a Cup of Tea</a:t>
            </a:r>
          </a:p>
          <a:p>
            <a:endParaRPr lang="en-IN" dirty="0"/>
          </a:p>
          <a:p>
            <a:r>
              <a:rPr lang="en-IN" dirty="0"/>
              <a:t>Write an Algorithm to add two separate numbers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AA52A-CDF7-41C4-A337-78B9D3695196}"/>
              </a:ext>
            </a:extLst>
          </p:cNvPr>
          <p:cNvSpPr txBox="1"/>
          <p:nvPr/>
        </p:nvSpPr>
        <p:spPr>
          <a:xfrm>
            <a:off x="956734" y="3887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https://www.tcyonline.com/tests/computer-algorithms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26A41-D251-4E32-B7F7-D8D10572E86E}"/>
              </a:ext>
            </a:extLst>
          </p:cNvPr>
          <p:cNvSpPr txBox="1"/>
          <p:nvPr/>
        </p:nvSpPr>
        <p:spPr>
          <a:xfrm>
            <a:off x="956734" y="4437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https://www.hackerrank.com/domains/algorithms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43941-8182-41C3-B954-2CC9BC948B7D}"/>
              </a:ext>
            </a:extLst>
          </p:cNvPr>
          <p:cNvSpPr txBox="1"/>
          <p:nvPr/>
        </p:nvSpPr>
        <p:spPr>
          <a:xfrm>
            <a:off x="956734" y="4985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https://leetcode.com/problemset/algorithms/</a:t>
            </a:r>
          </a:p>
        </p:txBody>
      </p:sp>
    </p:spTree>
    <p:extLst>
      <p:ext uri="{BB962C8B-B14F-4D97-AF65-F5344CB8AC3E}">
        <p14:creationId xmlns:p14="http://schemas.microsoft.com/office/powerpoint/2010/main" val="134795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C484-BB85-457D-B5B6-2C49F724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Make a Cup of Tea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A89F-16AF-4E12-AD3E-C3F398AE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Input – Pot, Half a Cup of Water, Cup, Half a Cup Milk, Tea Powder, Sugar, Heater</a:t>
            </a:r>
          </a:p>
          <a:p>
            <a:r>
              <a:rPr lang="en-IN" dirty="0"/>
              <a:t>Take a Pot</a:t>
            </a:r>
          </a:p>
          <a:p>
            <a:r>
              <a:rPr lang="en-IN" dirty="0"/>
              <a:t>Add Half Cup of Water</a:t>
            </a:r>
          </a:p>
          <a:p>
            <a:r>
              <a:rPr lang="en-IN" dirty="0"/>
              <a:t>Boil the water for 3 min</a:t>
            </a:r>
          </a:p>
          <a:p>
            <a:r>
              <a:rPr lang="en-IN" dirty="0"/>
              <a:t>Add Tea Powder, Sugar and ginger (masala)</a:t>
            </a:r>
          </a:p>
          <a:p>
            <a:r>
              <a:rPr lang="en-IN" dirty="0"/>
              <a:t>Add Milk</a:t>
            </a:r>
          </a:p>
          <a:p>
            <a:r>
              <a:rPr lang="en-IN" dirty="0"/>
              <a:t>Let it Boil for 90 seconds </a:t>
            </a:r>
          </a:p>
          <a:p>
            <a:r>
              <a:rPr lang="en-IN" dirty="0"/>
              <a:t>Serve hot</a:t>
            </a:r>
          </a:p>
        </p:txBody>
      </p:sp>
    </p:spTree>
    <p:extLst>
      <p:ext uri="{BB962C8B-B14F-4D97-AF65-F5344CB8AC3E}">
        <p14:creationId xmlns:p14="http://schemas.microsoft.com/office/powerpoint/2010/main" val="177023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90F5-5EB5-4D4E-97C7-BF54ABF9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Write an Algorithm to add two separate numbers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C37F-F389-43F9-8034-90445A60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Take First Number </a:t>
            </a:r>
          </a:p>
          <a:p>
            <a:r>
              <a:rPr lang="en-IN" dirty="0"/>
              <a:t>Take Second Number</a:t>
            </a:r>
          </a:p>
          <a:p>
            <a:r>
              <a:rPr lang="en-IN" dirty="0"/>
              <a:t>Make Addition of First and Second Number</a:t>
            </a:r>
          </a:p>
          <a:p>
            <a:r>
              <a:rPr lang="en-IN" dirty="0"/>
              <a:t>Provide addition as output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Input </a:t>
            </a:r>
            <a:r>
              <a:rPr lang="en-IN" dirty="0" err="1"/>
              <a:t>firstNumber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Input </a:t>
            </a:r>
            <a:r>
              <a:rPr lang="en-IN" dirty="0" err="1"/>
              <a:t>secondNumber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Addition = </a:t>
            </a:r>
            <a:r>
              <a:rPr lang="en-IN" dirty="0" err="1"/>
              <a:t>firstNumber</a:t>
            </a:r>
            <a:r>
              <a:rPr lang="en-IN" dirty="0"/>
              <a:t> + </a:t>
            </a:r>
            <a:r>
              <a:rPr lang="en-IN" dirty="0" err="1"/>
              <a:t>secondNumber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 Addition</a:t>
            </a:r>
          </a:p>
        </p:txBody>
      </p:sp>
    </p:spTree>
    <p:extLst>
      <p:ext uri="{BB962C8B-B14F-4D97-AF65-F5344CB8AC3E}">
        <p14:creationId xmlns:p14="http://schemas.microsoft.com/office/powerpoint/2010/main" val="335161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6C3D-2C24-4040-911A-BEE68805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Make a Cup of Tea?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893BF-1F91-4C94-AEA8-DF9E7090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67" y="1911962"/>
            <a:ext cx="8119260" cy="445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3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596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urw-din</vt:lpstr>
      <vt:lpstr>Office Theme</vt:lpstr>
      <vt:lpstr>Algorithm</vt:lpstr>
      <vt:lpstr>What is Algorithm:</vt:lpstr>
      <vt:lpstr>What is Algorithm</vt:lpstr>
      <vt:lpstr>Characteristics of an Algorithm</vt:lpstr>
      <vt:lpstr>Characteristics</vt:lpstr>
      <vt:lpstr>Examples</vt:lpstr>
      <vt:lpstr>Make a Cup of Tea</vt:lpstr>
      <vt:lpstr>Write an Algorithm to add two separate numbers </vt:lpstr>
      <vt:lpstr>Make a Cup of Tea?</vt:lpstr>
      <vt:lpstr>Algorithm &amp; Pseudo Code?</vt:lpstr>
      <vt:lpstr>Advantages of Pseudocode</vt:lpstr>
      <vt:lpstr>Disadvantages of Pseudocode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Credence SkillWorks</dc:creator>
  <cp:lastModifiedBy>Credence SkillWorks</cp:lastModifiedBy>
  <cp:revision>9</cp:revision>
  <dcterms:created xsi:type="dcterms:W3CDTF">2021-03-10T01:30:01Z</dcterms:created>
  <dcterms:modified xsi:type="dcterms:W3CDTF">2021-10-27T01:32:11Z</dcterms:modified>
</cp:coreProperties>
</file>