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795e24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795e24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a795e24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a795e24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a795e24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a795e24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a79476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a79476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ea79476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ea79476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ea79476d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ea79476d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a795e24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a795e24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Netpbm#:~:text=The%20P4%20binary%20format%20of,to%20fill%20a%20whole%20byte." TargetMode="External"/><Relationship Id="rId4" Type="http://schemas.openxmlformats.org/officeDocument/2006/relationships/hyperlink" Target="http://netpbm.sourceforge.net/doc/ppm.html" TargetMode="External"/><Relationship Id="rId5" Type="http://schemas.openxmlformats.org/officeDocument/2006/relationships/hyperlink" Target="https://www.cs.swarthmore.edu/~soni/cs35/f13/Labs/extras/01/ppm_inf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Lab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Laboratory-5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ppm file?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ppm - Portable Pixmap Image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24-bit color image formatted using text format.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Pixel value 0 to 65536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pm image format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00075"/>
            <a:ext cx="85206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</a:rPr>
              <a:t>P3</a:t>
            </a:r>
            <a:endParaRPr b="1"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</a:rPr>
              <a:t>	4 4</a:t>
            </a:r>
            <a:endParaRPr b="1"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</a:rPr>
              <a:t>	255</a:t>
            </a:r>
            <a:endParaRPr b="1"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</a:rPr>
              <a:t>	</a:t>
            </a:r>
            <a:r>
              <a:rPr b="1" lang="en" sz="700">
                <a:solidFill>
                  <a:srgbClr val="000000"/>
                </a:solidFill>
              </a:rPr>
              <a:t>0</a:t>
            </a:r>
            <a:r>
              <a:rPr b="1" lang="en" sz="700">
                <a:solidFill>
                  <a:srgbClr val="000000"/>
                </a:solidFill>
              </a:rPr>
              <a:t>  0  0   		100 0  0       	0  0  0    		255   0 255</a:t>
            </a:r>
            <a:endParaRPr b="1"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</a:rPr>
              <a:t>	0  0  0    		0 255 175     	0  0  0     		0    0  0</a:t>
            </a:r>
            <a:endParaRPr b="1"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</a:rPr>
              <a:t>	0  0  0    		0  0  0      		0 15 175    		0    0  0</a:t>
            </a:r>
            <a:endParaRPr b="1"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000000"/>
                </a:solidFill>
              </a:rPr>
              <a:t>	255 0 255		0  0  0      		0  0  0    		255  255 255</a:t>
            </a:r>
            <a:endParaRPr b="1"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82550" y="3223725"/>
            <a:ext cx="81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76700" y="2723875"/>
            <a:ext cx="8584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Image Header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P3 - ppm Image format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4 4 - Number of columns and rows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255 - Maximum color value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body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2499300"/>
            <a:ext cx="8520600" cy="20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each pixel values is represented by red, green, and blue (RGB)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[r g b]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[0 0 0] -&gt; </a:t>
            </a:r>
            <a:r>
              <a:rPr lang="en">
                <a:solidFill>
                  <a:schemeClr val="dk1"/>
                </a:solidFill>
              </a:rPr>
              <a:t>Represents black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[255 255 255] -&gt; represent white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00075"/>
            <a:ext cx="85206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</a:rPr>
              <a:t>P3</a:t>
            </a:r>
            <a:endParaRPr b="1"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</a:rPr>
              <a:t>	4 4</a:t>
            </a:r>
            <a:endParaRPr b="1"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</a:rPr>
              <a:t>	255</a:t>
            </a:r>
            <a:endParaRPr b="1"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</a:rPr>
              <a:t>	[0  0  0]   		[100 0  0]       	[0  0  0]    		[255   0 255]</a:t>
            </a:r>
            <a:endParaRPr b="1"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</a:rPr>
              <a:t>	[0  0  0]    		[0 255 175]     	[0  0  0]     		[0    0  0]</a:t>
            </a:r>
            <a:endParaRPr b="1"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</a:rPr>
              <a:t>	[0  0  0]    		[0  0  0]      		[0 15 175]    	[0    0  0]</a:t>
            </a:r>
            <a:endParaRPr b="1"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</a:rPr>
              <a:t>	[255 0 255]		[0  0  0]      		[0  0  0]    		[255  255 255]</a:t>
            </a:r>
            <a:endParaRPr b="1"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713" y="545813"/>
            <a:ext cx="191452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4102450" y="1604233"/>
            <a:ext cx="202800" cy="840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 rot="10800000">
            <a:off x="749580" y="1604254"/>
            <a:ext cx="202800" cy="840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Lab-5  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Part-1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read this file and store the pixel information in a matrix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Perform two transformations(</a:t>
            </a:r>
            <a:r>
              <a:rPr lang="en">
                <a:solidFill>
                  <a:srgbClr val="000000"/>
                </a:solidFill>
              </a:rPr>
              <a:t>T1 and T2)</a:t>
            </a:r>
            <a:r>
              <a:rPr lang="en">
                <a:solidFill>
                  <a:srgbClr val="000000"/>
                </a:solidFill>
              </a:rPr>
              <a:t> - such as “RGB to grayscale”, “edge detection”, “image blur”, etc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Write the resultant pixel matrix to a new ppm file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./a.out   &lt;path-to-original-image&gt; &lt;path-to-transformed-image&gt;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Part-2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1. T1 and T2 are performed by 2 different threads of the same process. They communicate through the process’ address space itself. </a:t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a. Synchronization using atomic operations </a:t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b. Synchronization using semaphores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2. T1 and T2 are performed by 2 different processes that communicate via shared memory. Synchronization using semaphores.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3. T1 and T2 are performed by 2 different processes that communicate via pipes.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Briefly describe the chosen image transformations in your report.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Devise a method to prove in each case that the pixels were received as sent, in the sent order. Describe the method in your report.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Study the run-time and speed-up of each of the approaches and discuss.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Discuss the relative ease/ difficulty of implementing/ debugging each approach.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links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https://en.wikipedia.org/wiki/Netpbm#:~:text=The%20P4%20binary%20format%20of,to%20fill%20a%20whole%20byte.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http://netpbm.sourceforge.net/doc/ppm.html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https://www.cs.swarthmore.edu/~soni/cs35/f13/Labs/extras/01/ppm_info.html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