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4501-F830-4EC7-868E-1F3B9F231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1BBCB-C064-4EC9-9581-4C568ECE2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DFC7E-F69E-40D1-A7B3-07FB26B0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9317-D407-433C-9C67-7B98BBD0480D}" type="datetimeFigureOut">
              <a:rPr lang="en-IN" smtClean="0"/>
              <a:t>26-02-2018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0FAFF-7DB3-4818-A092-248B7EE3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4CDB8-DB4B-4C7F-ADAD-FF10B595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6F9F-3EE8-44E4-8284-7BB57E082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97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D533C-7B75-4B6C-8D1D-EA6AA27F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21086-88C2-4AFD-B2D5-07BFB383C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21DCD-206E-4529-AFC6-6F1EFB208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9317-D407-433C-9C67-7B98BBD0480D}" type="datetimeFigureOut">
              <a:rPr lang="en-IN" smtClean="0"/>
              <a:t>26-02-2018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D3D77-68F9-4BD2-92EC-0727C7951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A4CB4-CBCA-402D-8E16-97AAEA7D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6F9F-3EE8-44E4-8284-7BB57E082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96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93A0F-D058-4956-8043-5B1F3A729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EC12A-5FB7-42B6-B247-F1A8367B0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8F73C-8AC9-4E9E-8949-E0536DA3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9317-D407-433C-9C67-7B98BBD0480D}" type="datetimeFigureOut">
              <a:rPr lang="en-IN" smtClean="0"/>
              <a:t>26-02-2018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ADD56-1B5A-40DB-A23D-9F7B6FA6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D2C6F-7B0C-4D0F-BCD1-70C585DB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6F9F-3EE8-44E4-8284-7BB57E082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80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AF4D-81A8-4B09-9E6B-42D21ACC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BB8F2-C79F-459E-8772-96C462AD8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F9C20-270A-4BEA-B0DF-7C6A26F3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9317-D407-433C-9C67-7B98BBD0480D}" type="datetimeFigureOut">
              <a:rPr lang="en-IN" smtClean="0"/>
              <a:t>26-02-2018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A8B80-68F1-48C8-BC72-E3F774F6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0CAFB-9941-4DAC-96C5-91CC42A21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6F9F-3EE8-44E4-8284-7BB57E082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2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EF142-E861-4290-B3DB-896E65BFE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BD350-549B-4B75-9492-91D55D267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FA4C4-6F61-433C-BBA5-0029092C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9317-D407-433C-9C67-7B98BBD0480D}" type="datetimeFigureOut">
              <a:rPr lang="en-IN" smtClean="0"/>
              <a:t>26-02-2018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9F28B-B447-46A2-92CB-9BDBB45C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43046-C776-460C-99B2-3EDB43E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6F9F-3EE8-44E4-8284-7BB57E082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19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5D372-B36B-4C17-A3F8-16FCD7AD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F4FC2-53DF-42FF-B7D8-3655C0B43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FD39A-9C47-473E-A2DF-2F68DB0FB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2C20A-5780-4955-9F36-B0E3EAF25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9317-D407-433C-9C67-7B98BBD0480D}" type="datetimeFigureOut">
              <a:rPr lang="en-IN" smtClean="0"/>
              <a:t>26-02-2018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8D2C4-5606-467E-BB81-F9F35C0C6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C437E-E205-4AD7-AF81-6E7C8DF4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6F9F-3EE8-44E4-8284-7BB57E082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15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0AB4-6302-4A2C-996E-288CEBC0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4E14D-63BD-457C-BC60-09F63584C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20299-1111-4EF2-B383-AC05EC5FF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B28AF-3793-4773-8A0E-C3CE683FB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3B92EA-376A-45A6-A89B-AE3C4A8DF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CD1FFF-6F50-4476-A11B-2BB3A5DA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9317-D407-433C-9C67-7B98BBD0480D}" type="datetimeFigureOut">
              <a:rPr lang="en-IN" smtClean="0"/>
              <a:t>26-02-2018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1267EF-4690-4C15-986C-CDB441DA9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28C020-24F4-45DC-90AD-A830518A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6F9F-3EE8-44E4-8284-7BB57E082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18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FAC4-3D4D-420C-8E85-DB93D57C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8BB4AB-BF1F-40FC-9B23-2FFF30CEC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9317-D407-433C-9C67-7B98BBD0480D}" type="datetimeFigureOut">
              <a:rPr lang="en-IN" smtClean="0"/>
              <a:t>26-02-2018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76BA9-CA06-4D51-B93D-FF77615F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2467C-F7FE-4A48-9F99-F6ADA781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6F9F-3EE8-44E4-8284-7BB57E082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06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8F5C3D-4A03-4845-AF9D-135DB691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9317-D407-433C-9C67-7B98BBD0480D}" type="datetimeFigureOut">
              <a:rPr lang="en-IN" smtClean="0"/>
              <a:t>26-02-2018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0ABF3-CE26-4215-ABD4-C631A299D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99B51-422D-49C6-889E-E416CBC8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6F9F-3EE8-44E4-8284-7BB57E082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78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4B0D-2C43-4640-AE8A-D8AE6DCD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8CEB-329E-44A4-BD59-7EA855A21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F6F76-246B-40D3-9DE4-5BFCAE0C5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DCE0A-EEF9-4B19-96B2-75E65CCD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9317-D407-433C-9C67-7B98BBD0480D}" type="datetimeFigureOut">
              <a:rPr lang="en-IN" smtClean="0"/>
              <a:t>26-02-2018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49A3F-C2EE-4B7C-806B-E882DEBA7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ABF4E-1CF4-416C-8194-90D29547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6F9F-3EE8-44E4-8284-7BB57E082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21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23F0-22FC-47C6-8C57-A02BF989F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4A96E-342B-408F-AA0E-A635BB4ED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8F85D-005B-4643-880B-0C3C69A51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D0A18-9BC8-44D1-92D0-D54B1D06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9317-D407-433C-9C67-7B98BBD0480D}" type="datetimeFigureOut">
              <a:rPr lang="en-IN" smtClean="0"/>
              <a:t>26-02-2018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A3D89-28CE-4D87-ACEC-AEB3808D8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373B2-60EE-49B8-A41F-93526312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6F9F-3EE8-44E4-8284-7BB57E082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26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754D7A-1CF9-492B-BDC0-C78ECEE9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3A809-68B2-4546-ACA2-602D1C2B5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767D4-EA3B-4DA4-9E11-BDBBC7006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69317-D407-433C-9C67-7B98BBD0480D}" type="datetimeFigureOut">
              <a:rPr lang="en-IN" smtClean="0"/>
              <a:t>26-02-2018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A9B0E-B21D-4855-A15B-1C7D17F73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A1B0B-2125-45DA-A18C-30DAA4F81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F6F9F-3EE8-44E4-8284-7BB57E082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07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B4DF7-B86D-45D9-82A6-8B9507073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Google Stock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68AA9-A3BE-4EBE-9A28-74131237FC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Prof – Gopichand G.</a:t>
            </a:r>
          </a:p>
          <a:p>
            <a:endParaRPr lang="en-IN" dirty="0"/>
          </a:p>
          <a:p>
            <a:r>
              <a:rPr lang="en-IN" dirty="0"/>
              <a:t>Team members – </a:t>
            </a:r>
          </a:p>
          <a:p>
            <a:r>
              <a:rPr lang="en-IN" dirty="0"/>
              <a:t>Rishi Vamshi – 15BCE0327</a:t>
            </a:r>
          </a:p>
          <a:p>
            <a:r>
              <a:rPr lang="en-IN" dirty="0"/>
              <a:t>J.V. Sai Srikar – 15BCE0520</a:t>
            </a:r>
          </a:p>
          <a:p>
            <a:r>
              <a:rPr lang="en-IN" dirty="0" err="1"/>
              <a:t>Apurv</a:t>
            </a:r>
            <a:r>
              <a:rPr lang="en-IN" dirty="0"/>
              <a:t> Gupta – 15BCE0470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49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13809-278C-432A-A919-D2EAA6B4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Long Short Term Memory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4EF52-E206-41EE-847B-5F3FF1A03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LSTM is a special recurrent neural network (RNN), it is one of the most powerful deep learning model. </a:t>
            </a:r>
          </a:p>
          <a:p>
            <a:r>
              <a:rPr lang="en-IN" dirty="0"/>
              <a:t>classic RNN’s have short memory and therefore are not that popular for that reason.</a:t>
            </a:r>
          </a:p>
          <a:p>
            <a:r>
              <a:rPr lang="en-IN" dirty="0"/>
              <a:t>but </a:t>
            </a:r>
            <a:r>
              <a:rPr lang="en-IN" dirty="0" err="1"/>
              <a:t>lstm’s</a:t>
            </a:r>
            <a:r>
              <a:rPr lang="en-IN" dirty="0"/>
              <a:t> have long memory, which gave rise to stronger and powerful deep learning models. </a:t>
            </a:r>
          </a:p>
          <a:p>
            <a:r>
              <a:rPr lang="en-IN" dirty="0"/>
              <a:t>for this project, we took google stock price values for the last 5 years and exported them into a csv file.</a:t>
            </a:r>
          </a:p>
        </p:txBody>
      </p:sp>
    </p:spTree>
    <p:extLst>
      <p:ext uri="{BB962C8B-B14F-4D97-AF65-F5344CB8AC3E}">
        <p14:creationId xmlns:p14="http://schemas.microsoft.com/office/powerpoint/2010/main" val="120930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3A5BB-2BD5-47B4-96CE-50A35B4E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DE35E-904A-47AF-87C9-CBEA05490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Take the google stock price for the last 5 years and we will train our recurrent neural network model in that.</a:t>
            </a:r>
          </a:p>
          <a:p>
            <a:r>
              <a:rPr lang="en-IN" dirty="0"/>
              <a:t>during training, our model aims to find some patterns and once we do that, we will try to predict the google stock price for January month. </a:t>
            </a:r>
          </a:p>
          <a:p>
            <a:r>
              <a:rPr lang="en-IN" dirty="0"/>
              <a:t>as we also have the actual stock price for January, we will be comparing them with that. </a:t>
            </a:r>
          </a:p>
          <a:p>
            <a:r>
              <a:rPr lang="en-IN" dirty="0"/>
              <a:t>stock price prediction depends on many other factors, hopefully our RNN model finds and analyses all the patterns.</a:t>
            </a:r>
          </a:p>
        </p:txBody>
      </p:sp>
    </p:spTree>
    <p:extLst>
      <p:ext uri="{BB962C8B-B14F-4D97-AF65-F5344CB8AC3E}">
        <p14:creationId xmlns:p14="http://schemas.microsoft.com/office/powerpoint/2010/main" val="112227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E09AC-A2DA-4DEF-B3EB-ADA3EB772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F067B3-97EB-4C11-8F55-6309D2318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245" y="1825625"/>
            <a:ext cx="80735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71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202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Google Stock Price Prediction</vt:lpstr>
      <vt:lpstr>Long Short Term Memory  </vt:lpstr>
      <vt:lpstr>Training the model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Stock Price Prediction</dc:title>
  <dc:creator>Rishi Vamshi</dc:creator>
  <cp:lastModifiedBy>Rishi Vamshi</cp:lastModifiedBy>
  <cp:revision>3</cp:revision>
  <dcterms:created xsi:type="dcterms:W3CDTF">2018-02-26T17:08:05Z</dcterms:created>
  <dcterms:modified xsi:type="dcterms:W3CDTF">2018-02-26T17:50:02Z</dcterms:modified>
</cp:coreProperties>
</file>