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146847055" r:id="rId13"/>
    <p:sldId id="268"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ED291B17-9318-49DB-B28B-6E5994AE9581}" type="datetime1">
              <a:rPr lang="en-US" smtClean="0"/>
              <a:t>4/3/2024</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8139488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38967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83442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DD82B9-B8EE-4375-B6FF-88FA6ABB15D9}" type="datetime1">
              <a:rPr lang="en-US" smtClean="0"/>
              <a:t>4/3/2024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411692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2497495-0637-405E-AE64-5CC7506D51F5}" type="datetime1">
              <a:rPr lang="en-US" smtClean="0"/>
              <a:t>4/3/2024</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8593505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8781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8869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5213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9657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82884F1-FFEA-405F-9602-3DCA865EDA4E}" type="datetime1">
              <a:rPr lang="en-US" smtClean="0"/>
              <a:t>4/3/2024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A98EE3D-8CD1-4C3F-BD1C-C98C9596463C}"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244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A98EE3D-8CD1-4C3F-BD1C-C98C9596463C}"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673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ED291B17-9318-49DB-B28B-6E5994AE9581}" type="datetime1">
              <a:rPr lang="en-US" smtClean="0"/>
              <a:t>4/3/2024</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3DEF354D-4555-4A87-CD62-A3ED1AE64154}"/>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91685905"/>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4" name="TextBox 3"/>
          <p:cNvSpPr txBox="1"/>
          <p:nvPr/>
        </p:nvSpPr>
        <p:spPr>
          <a:xfrm>
            <a:off x="-1091379" y="3832446"/>
            <a:ext cx="10687664" cy="1566070"/>
          </a:xfrm>
          <a:prstGeom prst="rect">
            <a:avLst/>
          </a:prstGeom>
          <a:noFill/>
        </p:spPr>
        <p:txBody>
          <a:bodyPr wrap="square" lIns="91440" tIns="45720" rIns="91440" bIns="45720" rtlCol="0" anchor="t">
            <a:spAutoFit/>
          </a:bodyPr>
          <a:lstStyle/>
          <a:p>
            <a:pPr lvl="6"/>
            <a:r>
              <a:rPr lang="en-US" b="1" dirty="0">
                <a:solidFill>
                  <a:schemeClr val="accent1">
                    <a:lumMod val="75000"/>
                  </a:schemeClr>
                </a:solidFill>
                <a:latin typeface="Arial" pitchFamily="34" charset="0"/>
                <a:cs typeface="Arial" pitchFamily="34" charset="0"/>
              </a:rPr>
              <a:t>Presented By:</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	RISHIKEAVAN S</a:t>
            </a: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	University  College Of Engineering </a:t>
            </a:r>
            <a:r>
              <a:rPr lang="en-US" b="1" dirty="0" err="1">
                <a:solidFill>
                  <a:schemeClr val="accent1">
                    <a:lumMod val="75000"/>
                  </a:schemeClr>
                </a:solidFill>
                <a:latin typeface="Times New Roman" panose="02020603050405020304" pitchFamily="18" charset="0"/>
                <a:cs typeface="Times New Roman" panose="02020603050405020304" pitchFamily="18" charset="0"/>
              </a:rPr>
              <a:t>Ramanathapuram</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endParaRPr lang="en-IN" sz="2400" b="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266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Problem Statement </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System Development Approach</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Result (Output Image)</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Conclusion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Security</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Future Scope</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lnSpc>
                <a:spcPct val="100000"/>
              </a:lnSpc>
              <a:buNone/>
            </a:pPr>
            <a:r>
              <a:rPr lang="en-US" sz="2000" b="0" i="0" dirty="0">
                <a:solidFill>
                  <a:schemeClr val="tx1"/>
                </a:solidFill>
                <a:effectLst/>
                <a:latin typeface="Times New Roman" panose="02020603050405020304" pitchFamily="18" charset="0"/>
                <a:cs typeface="Times New Roman" panose="02020603050405020304" pitchFamily="18" charset="0"/>
              </a:rPr>
              <a:t>	The proposed system is a basic keylogger implemented using the </a:t>
            </a:r>
            <a:r>
              <a:rPr lang="en-US" sz="2000" b="0" i="0" dirty="0" err="1">
                <a:solidFill>
                  <a:schemeClr val="tx1"/>
                </a:solidFill>
                <a:effectLst/>
                <a:latin typeface="Times New Roman" panose="02020603050405020304" pitchFamily="18" charset="0"/>
                <a:cs typeface="Times New Roman" panose="02020603050405020304" pitchFamily="18" charset="0"/>
              </a:rPr>
              <a:t>pynput</a:t>
            </a:r>
            <a:r>
              <a:rPr lang="en-US" sz="20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Encryption:</a:t>
            </a:r>
            <a:r>
              <a:rPr lang="en-US"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Process Monitoring:</a:t>
            </a:r>
            <a:r>
              <a:rPr lang="en-US"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User Notification:</a:t>
            </a:r>
            <a:r>
              <a:rPr lang="en-US"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Remote Reporting:</a:t>
            </a:r>
            <a:r>
              <a:rPr lang="en-US"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a:bodyPr>
          <a:lstStyle/>
          <a:p>
            <a:pPr marL="0" indent="0">
              <a:lnSpc>
                <a:spcPct val="150000"/>
              </a:lnSpc>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b="1" i="0" dirty="0" err="1">
                <a:solidFill>
                  <a:schemeClr val="tx1"/>
                </a:solidFill>
                <a:effectLst/>
                <a:latin typeface="Times New Roman" panose="02020603050405020304" pitchFamily="18" charset="0"/>
                <a:cs typeface="Times New Roman" panose="02020603050405020304" pitchFamily="18" charset="0"/>
              </a:rPr>
              <a:t>pynput</a:t>
            </a:r>
            <a:r>
              <a:rPr lang="en-US"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40000" lnSpcReduction="20000"/>
          </a:bodyPr>
          <a:lstStyle/>
          <a:p>
            <a:pPr>
              <a:lnSpc>
                <a:spcPct val="150000"/>
              </a:lnSpc>
            </a:pPr>
            <a:r>
              <a:rPr lang="en-US" sz="2400" b="0" i="0" dirty="0">
                <a:solidFill>
                  <a:schemeClr val="tx1"/>
                </a:solidFill>
                <a:effectLst/>
                <a:latin typeface="Söhne"/>
              </a:rPr>
              <a:t>  </a:t>
            </a:r>
            <a:r>
              <a:rPr lang="en-US" sz="51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buFont typeface="Wingdings" panose="05000000000000000000" pitchFamily="2" charset="2"/>
              <a:buChar char="q"/>
            </a:pPr>
            <a:r>
              <a:rPr lang="en-US" sz="5100" b="0" i="0" dirty="0">
                <a:solidFill>
                  <a:schemeClr val="tx1"/>
                </a:solidFill>
                <a:effectLst/>
                <a:latin typeface="Times New Roman" panose="02020603050405020304" pitchFamily="18" charset="0"/>
                <a:cs typeface="Times New Roman" panose="02020603050405020304" pitchFamily="18" charset="0"/>
              </a:rPr>
              <a:t> </a:t>
            </a:r>
            <a:r>
              <a:rPr lang="en-US" sz="51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51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buFont typeface="Wingdings" panose="05000000000000000000" pitchFamily="2" charset="2"/>
              <a:buChar char="q"/>
            </a:pPr>
            <a:r>
              <a:rPr lang="en-US" sz="5100" b="0" i="0" dirty="0">
                <a:solidFill>
                  <a:schemeClr val="tx1"/>
                </a:solidFill>
                <a:effectLst/>
                <a:latin typeface="Times New Roman" panose="02020603050405020304" pitchFamily="18" charset="0"/>
                <a:cs typeface="Times New Roman" panose="02020603050405020304" pitchFamily="18" charset="0"/>
              </a:rPr>
              <a:t> </a:t>
            </a:r>
            <a:r>
              <a:rPr lang="en-US" sz="51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51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Output</a:t>
            </a:r>
            <a:endParaRPr lang="en-US" dirty="0"/>
          </a:p>
        </p:txBody>
      </p:sp>
      <p:pic>
        <p:nvPicPr>
          <p:cNvPr id="4" name="Content Placeholder 3">
            <a:extLst>
              <a:ext uri="{FF2B5EF4-FFF2-40B4-BE49-F238E27FC236}">
                <a16:creationId xmlns:a16="http://schemas.microsoft.com/office/drawing/2014/main" id="{1646BC9A-16A0-F5FD-BCDE-F38B1BE07327}"/>
              </a:ext>
            </a:extLst>
          </p:cNvPr>
          <p:cNvPicPr>
            <a:picLocks noGrp="1" noChangeAspect="1"/>
          </p:cNvPicPr>
          <p:nvPr>
            <p:ph idx="1"/>
          </p:nvPr>
        </p:nvPicPr>
        <p:blipFill>
          <a:blip r:embed="rId2"/>
          <a:stretch>
            <a:fillRect/>
          </a:stretch>
        </p:blipFill>
        <p:spPr>
          <a:xfrm>
            <a:off x="1396181" y="1931982"/>
            <a:ext cx="3814916" cy="4213179"/>
          </a:xfrm>
        </p:spPr>
      </p:pic>
      <p:pic>
        <p:nvPicPr>
          <p:cNvPr id="7" name="Picture 6">
            <a:extLst>
              <a:ext uri="{FF2B5EF4-FFF2-40B4-BE49-F238E27FC236}">
                <a16:creationId xmlns:a16="http://schemas.microsoft.com/office/drawing/2014/main" id="{9D69B11B-ACC9-43F7-5293-C1B8C17CB028}"/>
              </a:ext>
            </a:extLst>
          </p:cNvPr>
          <p:cNvPicPr>
            <a:picLocks noChangeAspect="1"/>
          </p:cNvPicPr>
          <p:nvPr/>
        </p:nvPicPr>
        <p:blipFill>
          <a:blip r:embed="rId3"/>
          <a:srcRect/>
          <a:stretch/>
        </p:blipFill>
        <p:spPr>
          <a:xfrm>
            <a:off x="5580856" y="2030361"/>
            <a:ext cx="4319751" cy="4114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b="1" dirty="0">
                <a:solidFill>
                  <a:schemeClr val="accent1"/>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a:bodyPr>
          <a:lstStyle/>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62500" lnSpcReduction="20000"/>
          </a:bodyPr>
          <a:lstStyle/>
          <a:p>
            <a:endParaRPr lang="en-US" sz="2000" b="1" dirty="0">
              <a:solidFill>
                <a:schemeClr val="tx1"/>
              </a:solidFill>
            </a:endParaRP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9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9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9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9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9B5535C-60CA-4BC3-A2C1-2C749A391585}">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TM03457510[[fn=Savon]]</Template>
  <TotalTime>1289</TotalTime>
  <Words>693</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Century Gothic</vt:lpstr>
      <vt:lpstr>Garamond</vt:lpstr>
      <vt:lpstr>Söhne</vt:lpstr>
      <vt:lpstr>Times New Roman</vt:lpstr>
      <vt:lpstr>Wingdings</vt:lpstr>
      <vt:lpstr>Savon</vt:lpstr>
      <vt:lpstr>KEYLOGGER &amp; SECURITY</vt:lpstr>
      <vt:lpstr>OUTLINE</vt:lpstr>
      <vt:lpstr>Problem Statement</vt:lpstr>
      <vt:lpstr>Proposed Solution</vt:lpstr>
      <vt:lpstr>System development Approach</vt:lpstr>
      <vt:lpstr>Types of Keylogger</vt:lpstr>
      <vt:lpstr>Output</vt:lpstr>
      <vt:lpstr>SECURITY</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 nataraj</cp:lastModifiedBy>
  <cp:revision>40</cp:revision>
  <dcterms:created xsi:type="dcterms:W3CDTF">2021-05-26T16:50:10Z</dcterms:created>
  <dcterms:modified xsi:type="dcterms:W3CDTF">2024-04-03T10:19:44Z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