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264"/>
  </p:normalViewPr>
  <p:slideViewPr>
    <p:cSldViewPr snapToGrid="0" snapToObjects="1" showGuides="1">
      <p:cViewPr>
        <p:scale>
          <a:sx n="61" d="100"/>
          <a:sy n="61" d="100"/>
        </p:scale>
        <p:origin x="101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930BD-474E-4E49-88A2-FEE959800BBE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A090-BC1E-8C4E-9C74-6B23163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A090-BC1E-8C4E-9C74-6B2316342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0D29-A75D-1A41-8946-8DCDFECCF52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976E-BD66-F14E-8528-6C4B20AB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340836" y="1466193"/>
            <a:ext cx="1828800" cy="3472237"/>
          </a:xfrm>
          <a:prstGeom prst="cube">
            <a:avLst>
              <a:gd name="adj" fmla="val 94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119125" y="1442429"/>
            <a:ext cx="1811697" cy="3467105"/>
          </a:xfrm>
          <a:prstGeom prst="cube">
            <a:avLst>
              <a:gd name="adj" fmla="val 97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1136081" y="2041726"/>
            <a:ext cx="1795696" cy="2609249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550957" y="3346363"/>
            <a:ext cx="1640758" cy="316292"/>
          </a:xfrm>
          <a:prstGeom prst="cube">
            <a:avLst>
              <a:gd name="adj" fmla="val 76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8111736" y="3346363"/>
            <a:ext cx="1651474" cy="241408"/>
          </a:xfrm>
          <a:prstGeom prst="cube">
            <a:avLst>
              <a:gd name="adj" fmla="val 89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8716364" y="2204430"/>
            <a:ext cx="2404335" cy="2597752"/>
          </a:xfrm>
          <a:prstGeom prst="cub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10537298" y="3089014"/>
            <a:ext cx="599793" cy="741740"/>
          </a:xfrm>
          <a:prstGeom prst="cub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233081" y="3283282"/>
            <a:ext cx="222355" cy="308084"/>
          </a:xfrm>
          <a:prstGeom prst="cub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3069" y="5122530"/>
            <a:ext cx="1065106" cy="257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Normalization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4461" y="896223"/>
            <a:ext cx="922657" cy="442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Input planes</a:t>
            </a:r>
          </a:p>
          <a:p>
            <a:pPr algn="ctr"/>
            <a:r>
              <a:rPr lang="en-US" sz="1200" dirty="0" smtClean="0"/>
              <a:t>3@160x320</a:t>
            </a:r>
            <a:endParaRPr lang="en-US" sz="1200" dirty="0"/>
          </a:p>
        </p:txBody>
      </p:sp>
      <p:sp>
        <p:nvSpPr>
          <p:cNvPr id="19" name="Cube 18"/>
          <p:cNvSpPr/>
          <p:nvPr/>
        </p:nvSpPr>
        <p:spPr>
          <a:xfrm>
            <a:off x="1836314" y="2114626"/>
            <a:ext cx="1828800" cy="2475028"/>
          </a:xfrm>
          <a:prstGeom prst="cube">
            <a:avLst>
              <a:gd name="adj" fmla="val 93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8514" y="1610324"/>
            <a:ext cx="1113200" cy="442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Cropped planes</a:t>
            </a:r>
          </a:p>
          <a:p>
            <a:pPr algn="ctr"/>
            <a:r>
              <a:rPr lang="en-US" sz="1200" dirty="0" smtClean="0"/>
              <a:t>3@65x320</a:t>
            </a:r>
            <a:endParaRPr lang="en-US" sz="1200" dirty="0"/>
          </a:p>
        </p:txBody>
      </p:sp>
      <p:sp>
        <p:nvSpPr>
          <p:cNvPr id="6" name="Cube 5"/>
          <p:cNvSpPr/>
          <p:nvPr/>
        </p:nvSpPr>
        <p:spPr>
          <a:xfrm>
            <a:off x="2622106" y="2644877"/>
            <a:ext cx="1999013" cy="1527730"/>
          </a:xfrm>
          <a:prstGeom prst="cube">
            <a:avLst>
              <a:gd name="adj" fmla="val 65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74927" y="4298200"/>
            <a:ext cx="1267173" cy="6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5x5 Convolutional feature map</a:t>
            </a:r>
          </a:p>
          <a:p>
            <a:pPr algn="ctr"/>
            <a:r>
              <a:rPr lang="en-US" sz="1200" dirty="0" smtClean="0"/>
              <a:t>24@31x158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1837" y="2327148"/>
            <a:ext cx="1267173" cy="6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5x5 Convolutional feature map</a:t>
            </a:r>
          </a:p>
          <a:p>
            <a:pPr algn="ctr"/>
            <a:r>
              <a:rPr lang="en-US" sz="1200" dirty="0" smtClean="0"/>
              <a:t>36@14x77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414169" y="3859257"/>
            <a:ext cx="1267173" cy="6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5x5 Convolutional feature map</a:t>
            </a:r>
          </a:p>
          <a:p>
            <a:pPr algn="ctr"/>
            <a:r>
              <a:rPr lang="en-US" sz="1200" dirty="0" smtClean="0"/>
              <a:t>48@5x37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09647" y="2640499"/>
            <a:ext cx="1267173" cy="6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3x3 Convolutional feature map</a:t>
            </a:r>
          </a:p>
          <a:p>
            <a:pPr algn="ctr"/>
            <a:r>
              <a:rPr lang="en-US" sz="1200" dirty="0" smtClean="0"/>
              <a:t>64@3x35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8350" y="2640499"/>
            <a:ext cx="1267173" cy="6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3x3 Convolutional feature map</a:t>
            </a:r>
          </a:p>
          <a:p>
            <a:pPr algn="ctr"/>
            <a:r>
              <a:rPr lang="en-US" sz="1200" dirty="0" smtClean="0"/>
              <a:t>64@1x33</a:t>
            </a:r>
            <a:endParaRPr lang="en-US" sz="1200" dirty="0"/>
          </a:p>
        </p:txBody>
      </p:sp>
      <p:sp>
        <p:nvSpPr>
          <p:cNvPr id="26" name="Cube 25"/>
          <p:cNvSpPr/>
          <p:nvPr/>
        </p:nvSpPr>
        <p:spPr>
          <a:xfrm>
            <a:off x="9683311" y="2743131"/>
            <a:ext cx="1340743" cy="1500640"/>
          </a:xfrm>
          <a:prstGeom prst="cub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3579" y="4907345"/>
            <a:ext cx="1267173" cy="257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Flatten 2112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269935" y="4298537"/>
            <a:ext cx="940438" cy="411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smtClean="0"/>
              <a:t>Fully-connected 100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0117163" y="3855064"/>
            <a:ext cx="963409" cy="411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smtClean="0"/>
              <a:t>Fully-connected </a:t>
            </a:r>
            <a:r>
              <a:rPr lang="en-US" sz="1100" dirty="0" smtClean="0"/>
              <a:t>50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17735" y="2862992"/>
            <a:ext cx="885015" cy="411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 smtClean="0"/>
              <a:t>Fully-connected 10</a:t>
            </a:r>
            <a:endParaRPr lang="en-US" sz="1100" dirty="0"/>
          </a:p>
        </p:txBody>
      </p:sp>
      <p:cxnSp>
        <p:nvCxnSpPr>
          <p:cNvPr id="32" name="Straight Connector 31"/>
          <p:cNvCxnSpPr>
            <a:endCxn id="7" idx="0"/>
          </p:cNvCxnSpPr>
          <p:nvPr/>
        </p:nvCxnSpPr>
        <p:spPr>
          <a:xfrm>
            <a:off x="2208318" y="1442429"/>
            <a:ext cx="70323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00741" y="2114626"/>
            <a:ext cx="70305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1301" y="3211645"/>
            <a:ext cx="70305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3"/>
          </p:cNvCxnSpPr>
          <p:nvPr/>
        </p:nvCxnSpPr>
        <p:spPr>
          <a:xfrm flipV="1">
            <a:off x="340836" y="4909534"/>
            <a:ext cx="797556" cy="1516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69493" y="3830754"/>
            <a:ext cx="70305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247739" y="3795593"/>
            <a:ext cx="410950" cy="401217"/>
            <a:chOff x="2181218" y="3784856"/>
            <a:chExt cx="477471" cy="44385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354555" y="3816391"/>
              <a:ext cx="304134" cy="21938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be 42"/>
            <p:cNvSpPr/>
            <p:nvPr/>
          </p:nvSpPr>
          <p:spPr>
            <a:xfrm>
              <a:off x="2181218" y="3784856"/>
              <a:ext cx="180922" cy="443854"/>
            </a:xfrm>
            <a:prstGeom prst="cube">
              <a:avLst>
                <a:gd name="adj" fmla="val 981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1"/>
            </p:cNvCxnSpPr>
            <p:nvPr/>
          </p:nvCxnSpPr>
          <p:spPr>
            <a:xfrm>
              <a:off x="2182881" y="3962453"/>
              <a:ext cx="432195" cy="7332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334948" y="4062863"/>
              <a:ext cx="2801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3"/>
            </p:cNvCxnSpPr>
            <p:nvPr/>
          </p:nvCxnSpPr>
          <p:spPr>
            <a:xfrm flipV="1">
              <a:off x="2182881" y="4062862"/>
              <a:ext cx="451859" cy="16584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1169493" y="4611550"/>
            <a:ext cx="70305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680763" y="3649039"/>
            <a:ext cx="374995" cy="364437"/>
            <a:chOff x="2181218" y="3784856"/>
            <a:chExt cx="477471" cy="44385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354555" y="3816391"/>
              <a:ext cx="304134" cy="21938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be 62"/>
            <p:cNvSpPr/>
            <p:nvPr/>
          </p:nvSpPr>
          <p:spPr>
            <a:xfrm>
              <a:off x="2181218" y="3784856"/>
              <a:ext cx="180922" cy="443854"/>
            </a:xfrm>
            <a:prstGeom prst="cube">
              <a:avLst>
                <a:gd name="adj" fmla="val 981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182881" y="3962453"/>
              <a:ext cx="432195" cy="7332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34948" y="4062863"/>
              <a:ext cx="2801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182881" y="4062862"/>
              <a:ext cx="451859" cy="16584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ube 7"/>
          <p:cNvSpPr/>
          <p:nvPr/>
        </p:nvSpPr>
        <p:spPr>
          <a:xfrm>
            <a:off x="3961025" y="3053948"/>
            <a:ext cx="1751711" cy="898716"/>
          </a:xfrm>
          <a:prstGeom prst="cube">
            <a:avLst>
              <a:gd name="adj" fmla="val 60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305647" y="3476844"/>
            <a:ext cx="299934" cy="297484"/>
            <a:chOff x="2181218" y="3784856"/>
            <a:chExt cx="477471" cy="443854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354555" y="3816391"/>
              <a:ext cx="304134" cy="21938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ube 68"/>
            <p:cNvSpPr/>
            <p:nvPr/>
          </p:nvSpPr>
          <p:spPr>
            <a:xfrm>
              <a:off x="2181218" y="3784856"/>
              <a:ext cx="180922" cy="443854"/>
            </a:xfrm>
            <a:prstGeom prst="cube">
              <a:avLst>
                <a:gd name="adj" fmla="val 981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2182881" y="3962453"/>
              <a:ext cx="432195" cy="7332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34948" y="4062863"/>
              <a:ext cx="2801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182881" y="4062862"/>
              <a:ext cx="451859" cy="16584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be 8"/>
          <p:cNvSpPr/>
          <p:nvPr/>
        </p:nvSpPr>
        <p:spPr>
          <a:xfrm>
            <a:off x="5473535" y="3305610"/>
            <a:ext cx="1141543" cy="421784"/>
          </a:xfrm>
          <a:prstGeom prst="cube">
            <a:avLst>
              <a:gd name="adj" fmla="val 60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8007071" y="3465000"/>
            <a:ext cx="125789" cy="137045"/>
            <a:chOff x="2181218" y="3784856"/>
            <a:chExt cx="453522" cy="443854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380947" y="3835428"/>
              <a:ext cx="251350" cy="18131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ube 81"/>
            <p:cNvSpPr/>
            <p:nvPr/>
          </p:nvSpPr>
          <p:spPr>
            <a:xfrm>
              <a:off x="2181218" y="3784856"/>
              <a:ext cx="180922" cy="443854"/>
            </a:xfrm>
            <a:prstGeom prst="cube">
              <a:avLst>
                <a:gd name="adj" fmla="val 981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182881" y="3962453"/>
              <a:ext cx="432195" cy="7332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334948" y="4062863"/>
              <a:ext cx="2801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182881" y="4062862"/>
              <a:ext cx="451859" cy="16584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458425" y="3490511"/>
            <a:ext cx="125789" cy="137045"/>
            <a:chOff x="2181218" y="3784856"/>
            <a:chExt cx="453522" cy="443854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80947" y="3835428"/>
              <a:ext cx="251350" cy="18131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be 87"/>
            <p:cNvSpPr/>
            <p:nvPr/>
          </p:nvSpPr>
          <p:spPr>
            <a:xfrm>
              <a:off x="2181218" y="3784856"/>
              <a:ext cx="180922" cy="443854"/>
            </a:xfrm>
            <a:prstGeom prst="cube">
              <a:avLst>
                <a:gd name="adj" fmla="val 981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182881" y="3962453"/>
              <a:ext cx="432195" cy="7332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34948" y="4062863"/>
              <a:ext cx="2801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182881" y="4062862"/>
              <a:ext cx="451859" cy="16584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11" idx="5"/>
            <a:endCxn id="13" idx="5"/>
          </p:cNvCxnSpPr>
          <p:nvPr/>
        </p:nvCxnSpPr>
        <p:spPr>
          <a:xfrm flipV="1">
            <a:off x="9763210" y="2301139"/>
            <a:ext cx="1357489" cy="105828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1" idx="4"/>
            <a:endCxn id="13" idx="2"/>
          </p:cNvCxnSpPr>
          <p:nvPr/>
        </p:nvCxnSpPr>
        <p:spPr>
          <a:xfrm flipH="1">
            <a:off x="8716364" y="3574711"/>
            <a:ext cx="831558" cy="11307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3" idx="2"/>
            <a:endCxn id="26" idx="2"/>
          </p:cNvCxnSpPr>
          <p:nvPr/>
        </p:nvCxnSpPr>
        <p:spPr>
          <a:xfrm flipV="1">
            <a:off x="8716364" y="4163823"/>
            <a:ext cx="966947" cy="54165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6" idx="5"/>
            <a:endCxn id="13" idx="5"/>
          </p:cNvCxnSpPr>
          <p:nvPr/>
        </p:nvCxnSpPr>
        <p:spPr>
          <a:xfrm flipV="1">
            <a:off x="11024054" y="2301139"/>
            <a:ext cx="96645" cy="5219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5"/>
            <a:endCxn id="26" idx="5"/>
          </p:cNvCxnSpPr>
          <p:nvPr/>
        </p:nvCxnSpPr>
        <p:spPr>
          <a:xfrm flipH="1" flipV="1">
            <a:off x="11024054" y="2823080"/>
            <a:ext cx="113037" cy="3369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4" idx="2"/>
            <a:endCxn id="26" idx="2"/>
          </p:cNvCxnSpPr>
          <p:nvPr/>
        </p:nvCxnSpPr>
        <p:spPr>
          <a:xfrm flipH="1">
            <a:off x="9683311" y="3759781"/>
            <a:ext cx="853987" cy="40404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5" idx="2"/>
            <a:endCxn id="14" idx="2"/>
          </p:cNvCxnSpPr>
          <p:nvPr/>
        </p:nvCxnSpPr>
        <p:spPr>
          <a:xfrm flipH="1">
            <a:off x="10537298" y="3548502"/>
            <a:ext cx="695783" cy="21127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5" idx="5"/>
            <a:endCxn id="14" idx="5"/>
          </p:cNvCxnSpPr>
          <p:nvPr/>
        </p:nvCxnSpPr>
        <p:spPr>
          <a:xfrm flipH="1" flipV="1">
            <a:off x="11137091" y="3159988"/>
            <a:ext cx="318345" cy="16615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1720863" y="3381608"/>
            <a:ext cx="121908" cy="12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`</a:t>
            </a:r>
            <a:endParaRPr lang="en-US"/>
          </a:p>
        </p:txBody>
      </p:sp>
      <p:cxnSp>
        <p:nvCxnSpPr>
          <p:cNvPr id="124" name="Straight Arrow Connector 123"/>
          <p:cNvCxnSpPr>
            <a:endCxn id="119" idx="2"/>
          </p:cNvCxnSpPr>
          <p:nvPr/>
        </p:nvCxnSpPr>
        <p:spPr>
          <a:xfrm>
            <a:off x="11344258" y="3437324"/>
            <a:ext cx="376605" cy="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551426" y="3542475"/>
            <a:ext cx="504058" cy="23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50" dirty="0" smtClean="0"/>
              <a:t>Output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4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2017-02-14T05:09:27Z</dcterms:created>
  <dcterms:modified xsi:type="dcterms:W3CDTF">2017-02-14T06:27:02Z</dcterms:modified>
</cp:coreProperties>
</file>