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5" r:id="rId4"/>
    <p:sldId id="264" r:id="rId5"/>
    <p:sldId id="260" r:id="rId6"/>
    <p:sldId id="259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8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99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2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3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6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7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8525-92B7-41FA-835A-8E28B1E4CDD5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DB758A-ABBD-4D51-B297-A08A7165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9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E719-F222-CDA3-811C-C91193233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ANALYSIS EXTRACT HUB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6D00-F84A-06DE-F1E3-8AFC0F00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VANKADARU LAKSHMI RISHMITHA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DF03-E35B-392C-7C8A-1205B4C2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EEAF-0C4D-86CB-9272-66CD15C7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Analysis Extract Hub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project that helps analyze Amazon's sales data using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SQL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is to understand how well products are selling, what customers are buying, and how sales change over time.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takes sales data from a file called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2025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processes it to show useful information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135573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90D-75C9-76BA-F296-2464D046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E9DE-F4B5-F994-F57C-37C54B07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the amazon sales data from Kaggle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and preprocessed the data using python and analyzed that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data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 by creating a database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connection between MySQL workbench and python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all the required operations and extracted data from that queries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 performed visualizations on the extracted output.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6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2055-E613-A7F2-AADB-81F12243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4C64-AFA7-0E1F-C8C0-5866800D9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60" y="2133599"/>
            <a:ext cx="9017051" cy="3991897"/>
          </a:xfrm>
        </p:spPr>
      </p:pic>
    </p:spTree>
    <p:extLst>
      <p:ext uri="{BB962C8B-B14F-4D97-AF65-F5344CB8AC3E}">
        <p14:creationId xmlns:p14="http://schemas.microsoft.com/office/powerpoint/2010/main" val="326607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29F17-E03A-DE85-195E-968B2EF2D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64" y="2133600"/>
            <a:ext cx="7728698" cy="3778250"/>
          </a:xfrm>
        </p:spPr>
      </p:pic>
    </p:spTree>
    <p:extLst>
      <p:ext uri="{BB962C8B-B14F-4D97-AF65-F5344CB8AC3E}">
        <p14:creationId xmlns:p14="http://schemas.microsoft.com/office/powerpoint/2010/main" val="30749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5B404A-7CBE-C476-23EF-C80A73F1F4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3" y="904569"/>
            <a:ext cx="5868544" cy="439501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5E5F98-4EE8-6B03-7794-5DA5E827F9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4" y="904569"/>
            <a:ext cx="4965290" cy="4257366"/>
          </a:xfrm>
        </p:spPr>
      </p:pic>
    </p:spTree>
    <p:extLst>
      <p:ext uri="{BB962C8B-B14F-4D97-AF65-F5344CB8AC3E}">
        <p14:creationId xmlns:p14="http://schemas.microsoft.com/office/powerpoint/2010/main" val="19644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7C0EC5-8E0F-8442-ACB0-9A15CECD6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1288027"/>
            <a:ext cx="4670323" cy="366743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0F8B539-1460-D9C5-D904-0CBA072DCE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39" y="1288026"/>
            <a:ext cx="4670323" cy="3785419"/>
          </a:xfrm>
        </p:spPr>
      </p:pic>
    </p:spTree>
    <p:extLst>
      <p:ext uri="{BB962C8B-B14F-4D97-AF65-F5344CB8AC3E}">
        <p14:creationId xmlns:p14="http://schemas.microsoft.com/office/powerpoint/2010/main" val="214026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500-B1A0-1135-4C6E-25A9E925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5F05-BFA9-D4E2-E126-EE8D1B3E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Centralized Data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sales, customer, product, and inventory data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Eliminates the need to manually gather data from different sources like POS systems, e-commerce platforms, or supplier feeds.</a:t>
            </a:r>
          </a:p>
          <a:p>
            <a:pPr>
              <a:buNone/>
            </a:pPr>
            <a:r>
              <a:rPr lang="en-US" b="1" dirty="0"/>
              <a:t>Better Business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identify sales trends, top-performing products, customer behavior,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Assists in forecasting demand, managing inventory, and running targeted marketing.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43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C633-7CEE-C53A-811F-7CFFBBEF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THANK YOU!!!!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716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226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Wisp</vt:lpstr>
      <vt:lpstr>RETAIL ANALYSIS EXTRACT HUB</vt:lpstr>
      <vt:lpstr>ABSTRACT</vt:lpstr>
      <vt:lpstr>STEPS PERFORMED</vt:lpstr>
      <vt:lpstr>VISUALIZATIONS</vt:lpstr>
      <vt:lpstr>PowerPoint Presentation</vt:lpstr>
      <vt:lpstr>PowerPoint Presentation</vt:lpstr>
      <vt:lpstr>PowerPoint Presentation</vt:lpstr>
      <vt:lpstr>ADVANTAGES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Rishmitha Vankadaru</dc:creator>
  <cp:lastModifiedBy>Lakshmi Rishmitha Vankadaru</cp:lastModifiedBy>
  <cp:revision>6</cp:revision>
  <dcterms:created xsi:type="dcterms:W3CDTF">2025-04-13T15:23:15Z</dcterms:created>
  <dcterms:modified xsi:type="dcterms:W3CDTF">2025-04-15T04:29:34Z</dcterms:modified>
</cp:coreProperties>
</file>