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4" r:id="rId5"/>
    <p:sldId id="265" r:id="rId6"/>
    <p:sldId id="26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0000" y="74295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32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32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KNAPSACK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3947" y="9525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WHAT IS KNAPSACK PROBLEM</a:t>
            </a:r>
            <a:endParaRPr lang="ko-KR" alt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0"/>
          </p:nvPr>
        </p:nvSpPr>
        <p:spPr>
          <a:xfrm>
            <a:off x="1600200" y="514350"/>
            <a:ext cx="6911975" cy="2738438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knapsack </a:t>
            </a:r>
            <a:r>
              <a:rPr lang="en-US" sz="2000" dirty="0" smtClean="0"/>
              <a:t> </a:t>
            </a:r>
            <a:r>
              <a:rPr lang="en-US" sz="2000" dirty="0" smtClean="0"/>
              <a:t>means a BAG or CONTAINER </a:t>
            </a:r>
          </a:p>
          <a:p>
            <a:r>
              <a:rPr lang="en-US" sz="2000" dirty="0" smtClean="0"/>
              <a:t>Given a set of items, each with a weight and a value, </a:t>
            </a:r>
          </a:p>
          <a:p>
            <a:r>
              <a:rPr lang="en-US" sz="2000" dirty="0" smtClean="0"/>
              <a:t>determining </a:t>
            </a:r>
            <a:r>
              <a:rPr lang="en-US" sz="2000" dirty="0" smtClean="0"/>
              <a:t>the number of each item to include in a </a:t>
            </a:r>
          </a:p>
          <a:p>
            <a:r>
              <a:rPr lang="en-US" sz="2000" dirty="0" smtClean="0"/>
              <a:t>collection so that the total weight is less than or equal to a given limit and the total value is as large as possible.</a:t>
            </a:r>
          </a:p>
          <a:p>
            <a:endParaRPr lang="en-US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643187"/>
            <a:ext cx="6496050" cy="2466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3947" y="9525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KNAPSACK FORMULA</a:t>
            </a:r>
            <a:endParaRPr lang="ko-KR" alt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0"/>
          </p:nvPr>
        </p:nvSpPr>
        <p:spPr>
          <a:xfrm>
            <a:off x="1676400" y="819150"/>
            <a:ext cx="6911975" cy="1514475"/>
          </a:xfrm>
        </p:spPr>
        <p:txBody>
          <a:bodyPr/>
          <a:lstStyle/>
          <a:p>
            <a:endParaRPr lang="en-US" dirty="0" smtClean="0"/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9725" y="857250"/>
            <a:ext cx="7321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, j)  =  </a:t>
            </a:r>
            <a:r>
              <a:rPr lang="en-US" sz="2400" dirty="0" smtClean="0">
                <a:solidFill>
                  <a:schemeClr val="bg1"/>
                </a:solidFill>
              </a:rPr>
              <a:t>{        </a:t>
            </a:r>
            <a:r>
              <a:rPr lang="en-US" dirty="0" smtClean="0">
                <a:solidFill>
                  <a:schemeClr val="bg1"/>
                </a:solidFill>
              </a:rPr>
              <a:t>0             if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=0,j=0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</a:t>
            </a:r>
            <a:r>
              <a:rPr lang="en-US" dirty="0" smtClean="0">
                <a:solidFill>
                  <a:schemeClr val="bg1"/>
                </a:solidFill>
              </a:rPr>
              <a:t>V(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-1 , j )      </a:t>
            </a: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smtClean="0">
                <a:solidFill>
                  <a:schemeClr val="bg1"/>
                </a:solidFill>
              </a:rPr>
              <a:t>W [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] &gt; 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</a:t>
            </a:r>
            <a:r>
              <a:rPr lang="en-US" dirty="0" smtClean="0">
                <a:solidFill>
                  <a:schemeClr val="bg1"/>
                </a:solidFill>
              </a:rPr>
              <a:t>Max[V(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-1, j ),V(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- 1 , j – W [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])+P [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]   </a:t>
            </a:r>
            <a:r>
              <a:rPr lang="en-US" dirty="0" smtClean="0">
                <a:solidFill>
                  <a:schemeClr val="bg1"/>
                </a:solidFill>
              </a:rPr>
              <a:t>if W</a:t>
            </a:r>
            <a:r>
              <a:rPr lang="en-US" dirty="0" smtClean="0">
                <a:solidFill>
                  <a:schemeClr val="bg1"/>
                </a:solidFill>
              </a:rPr>
              <a:t>[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]&lt; = j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2343150"/>
            <a:ext cx="32624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// Profits (stored in array P)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// Weights (stored in array w)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// Number of distinct items (n)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// Knapsack capacity (W)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3947" y="9525"/>
            <a:ext cx="7524328" cy="884466"/>
          </a:xfrm>
        </p:spPr>
        <p:txBody>
          <a:bodyPr/>
          <a:lstStyle/>
          <a:p>
            <a:r>
              <a:rPr lang="en-US" altLang="ko-KR" dirty="0" smtClean="0"/>
              <a:t>KNAPSACK ALGORITHM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895350"/>
            <a:ext cx="5083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for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from 0 to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do</a:t>
            </a:r>
            <a:r>
              <a:rPr lang="pl-PL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                     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j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from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do</a:t>
            </a:r>
            <a:r>
              <a:rPr lang="pl-PL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 if(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=0 or j=0)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                        V(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,j )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else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</a:t>
            </a:r>
            <a:r>
              <a:rPr lang="pl-PL" dirty="0" smtClean="0">
                <a:solidFill>
                  <a:schemeClr val="bg1"/>
                </a:solidFill>
              </a:rPr>
              <a:t>if </a:t>
            </a:r>
            <a:r>
              <a:rPr lang="pl-PL" dirty="0" smtClean="0">
                <a:solidFill>
                  <a:schemeClr val="bg1"/>
                </a:solidFill>
              </a:rPr>
              <a:t>w[i] &gt; j then: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                     </a:t>
            </a:r>
            <a:r>
              <a:rPr lang="pl-PL" dirty="0" smtClean="0">
                <a:solidFill>
                  <a:schemeClr val="bg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pl-PL" dirty="0" smtClean="0">
                <a:solidFill>
                  <a:schemeClr val="bg1"/>
                </a:solidFill>
              </a:rPr>
              <a:t>[i, j] :=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pl-PL" dirty="0" smtClean="0">
                <a:solidFill>
                  <a:schemeClr val="bg1"/>
                </a:solidFill>
              </a:rPr>
              <a:t>[i-1, j]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else</a:t>
            </a:r>
            <a:r>
              <a:rPr lang="pl-PL" dirty="0" smtClean="0">
                <a:solidFill>
                  <a:schemeClr val="bg1"/>
                </a:solidFill>
              </a:rPr>
              <a:t>: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           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pl-PL" dirty="0" smtClean="0">
                <a:solidFill>
                  <a:schemeClr val="bg1"/>
                </a:solidFill>
              </a:rPr>
              <a:t>[i, j] := max(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pl-PL" dirty="0" smtClean="0">
                <a:solidFill>
                  <a:schemeClr val="bg1"/>
                </a:solidFill>
              </a:rPr>
              <a:t>[i-1, j],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  <a:r>
              <a:rPr lang="pl-PL" dirty="0" smtClean="0">
                <a:solidFill>
                  <a:schemeClr val="bg1"/>
                </a:solidFill>
              </a:rPr>
              <a:t>[i-1, </a:t>
            </a:r>
            <a:r>
              <a:rPr lang="pl-PL" dirty="0" smtClean="0">
                <a:solidFill>
                  <a:schemeClr val="bg1"/>
                </a:solidFill>
              </a:rPr>
              <a:t>j-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pl-PL" dirty="0" smtClean="0">
                <a:solidFill>
                  <a:schemeClr val="bg1"/>
                </a:solidFill>
              </a:rPr>
              <a:t>[i</a:t>
            </a:r>
            <a:r>
              <a:rPr lang="pl-PL" dirty="0" smtClean="0">
                <a:solidFill>
                  <a:schemeClr val="bg1"/>
                </a:solidFill>
              </a:rPr>
              <a:t>]] + P[i])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95600" y="89535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3200" b="1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3200" b="1" i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ThAnKu</a:t>
            </a:r>
            <a:r>
              <a:rPr lang="en-US" altLang="ko-KR" sz="32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…….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3486150"/>
            <a:ext cx="1749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By,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Ayyappa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Prmod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kumar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Praveen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kumar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Sagar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 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183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WHAT IS KNAPSACK PROBLEM</vt:lpstr>
      <vt:lpstr>KNAPSACK FORMULA</vt:lpstr>
      <vt:lpstr>KNAPSACK ALGORITHM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56</cp:revision>
  <dcterms:created xsi:type="dcterms:W3CDTF">2014-04-01T16:27:38Z</dcterms:created>
  <dcterms:modified xsi:type="dcterms:W3CDTF">2017-10-16T22:58:22Z</dcterms:modified>
</cp:coreProperties>
</file>