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59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B01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124200" y="1962150"/>
            <a:ext cx="539343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Matrix Representation </a:t>
            </a:r>
            <a:b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And </a:t>
            </a:r>
            <a:b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Homogeneous  Coordinates</a:t>
            </a: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28600" y="1047750"/>
            <a:ext cx="8496944" cy="2995737"/>
          </a:xfrm>
        </p:spPr>
        <p:txBody>
          <a:bodyPr/>
          <a:lstStyle/>
          <a:p>
            <a:r>
              <a:rPr lang="en-US" sz="1800" b="1" dirty="0" smtClean="0"/>
              <a:t>Matrix representation</a:t>
            </a:r>
            <a:r>
              <a:rPr lang="en-US" sz="1800" dirty="0" smtClean="0"/>
              <a:t> is a method used by a computer language to store </a:t>
            </a:r>
            <a:r>
              <a:rPr lang="en-US" sz="1800" b="1" dirty="0" smtClean="0"/>
              <a:t>matrices</a:t>
            </a:r>
            <a:r>
              <a:rPr lang="en-US" sz="1800" dirty="0" smtClean="0"/>
              <a:t> of more than one dimension in memory.</a:t>
            </a:r>
            <a:endParaRPr lang="ko-KR" alt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Matrix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Matrix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Matrix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Matrix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Matrix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Matrix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823</Words>
  <Application>Microsoft Office PowerPoint</Application>
  <PresentationFormat>On-screen Show (16:9)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Custom Design</vt:lpstr>
      <vt:lpstr>Slide 1</vt:lpstr>
      <vt:lpstr>What is Matrix Representation</vt:lpstr>
      <vt:lpstr>What is Matrix Representation</vt:lpstr>
      <vt:lpstr>What is Matrix Representation</vt:lpstr>
      <vt:lpstr>What is Matrix Representation</vt:lpstr>
      <vt:lpstr>What is Matrix Representation</vt:lpstr>
      <vt:lpstr>What is Matrix Representation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User</cp:lastModifiedBy>
  <cp:revision>32</cp:revision>
  <dcterms:created xsi:type="dcterms:W3CDTF">2014-04-01T16:27:38Z</dcterms:created>
  <dcterms:modified xsi:type="dcterms:W3CDTF">2017-11-09T01:14:43Z</dcterms:modified>
</cp:coreProperties>
</file>