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B0B"/>
    <a:srgbClr val="AD0505"/>
    <a:srgbClr val="F80808"/>
    <a:srgbClr val="FA0606"/>
    <a:srgbClr val="A10303"/>
    <a:srgbClr val="FB2929"/>
    <a:srgbClr val="A40000"/>
    <a:srgbClr val="F62E2E"/>
    <a:srgbClr val="F31515"/>
    <a:srgbClr val="E911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235" autoAdjust="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184" y="-9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9B3A-6EC4-45EB-BD36-CD8B081315B2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E79D7-5C02-4B12-A0E6-31E346F67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726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D0633-BD6C-48C6-B0F2-19A6BCF3303B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FF2D3-4ADF-43F8-96E6-4E0CB7303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90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20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FF2D3-4ADF-43F8-96E6-4E0CB7303D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7772400" cy="6858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60408"/>
            <a:ext cx="64008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-227012" y="-228600"/>
            <a:ext cx="9599612" cy="4609966"/>
          </a:xfrm>
          <a:custGeom>
            <a:avLst/>
            <a:gdLst>
              <a:gd name="T0" fmla="*/ 1 w 4096"/>
              <a:gd name="T1" fmla="*/ 418 h 1991"/>
              <a:gd name="T2" fmla="*/ 565 w 4096"/>
              <a:gd name="T3" fmla="*/ 566 h 1991"/>
              <a:gd name="T4" fmla="*/ 651 w 4096"/>
              <a:gd name="T5" fmla="*/ 759 h 1991"/>
              <a:gd name="T6" fmla="*/ 756 w 4096"/>
              <a:gd name="T7" fmla="*/ 1056 h 1991"/>
              <a:gd name="T8" fmla="*/ 893 w 4096"/>
              <a:gd name="T9" fmla="*/ 689 h 1991"/>
              <a:gd name="T10" fmla="*/ 1231 w 4096"/>
              <a:gd name="T11" fmla="*/ 554 h 1991"/>
              <a:gd name="T12" fmla="*/ 1498 w 4096"/>
              <a:gd name="T13" fmla="*/ 698 h 1991"/>
              <a:gd name="T14" fmla="*/ 1556 w 4096"/>
              <a:gd name="T15" fmla="*/ 871 h 1991"/>
              <a:gd name="T16" fmla="*/ 1691 w 4096"/>
              <a:gd name="T17" fmla="*/ 1272 h 1991"/>
              <a:gd name="T18" fmla="*/ 1848 w 4096"/>
              <a:gd name="T19" fmla="*/ 927 h 1991"/>
              <a:gd name="T20" fmla="*/ 2230 w 4096"/>
              <a:gd name="T21" fmla="*/ 933 h 1991"/>
              <a:gd name="T22" fmla="*/ 2383 w 4096"/>
              <a:gd name="T23" fmla="*/ 1185 h 1991"/>
              <a:gd name="T24" fmla="*/ 2474 w 4096"/>
              <a:gd name="T25" fmla="*/ 1316 h 1991"/>
              <a:gd name="T26" fmla="*/ 2616 w 4096"/>
              <a:gd name="T27" fmla="*/ 1197 h 1991"/>
              <a:gd name="T28" fmla="*/ 2816 w 4096"/>
              <a:gd name="T29" fmla="*/ 1251 h 1991"/>
              <a:gd name="T30" fmla="*/ 2928 w 4096"/>
              <a:gd name="T31" fmla="*/ 1423 h 1991"/>
              <a:gd name="T32" fmla="*/ 2928 w 4096"/>
              <a:gd name="T33" fmla="*/ 1655 h 1991"/>
              <a:gd name="T34" fmla="*/ 2988 w 4096"/>
              <a:gd name="T35" fmla="*/ 1944 h 1991"/>
              <a:gd name="T36" fmla="*/ 3148 w 4096"/>
              <a:gd name="T37" fmla="*/ 1903 h 1991"/>
              <a:gd name="T38" fmla="*/ 3180 w 4096"/>
              <a:gd name="T39" fmla="*/ 1616 h 1991"/>
              <a:gd name="T40" fmla="*/ 3202 w 4096"/>
              <a:gd name="T41" fmla="*/ 1332 h 1991"/>
              <a:gd name="T42" fmla="*/ 3312 w 4096"/>
              <a:gd name="T43" fmla="*/ 1309 h 1991"/>
              <a:gd name="T44" fmla="*/ 3375 w 4096"/>
              <a:gd name="T45" fmla="*/ 1397 h 1991"/>
              <a:gd name="T46" fmla="*/ 3525 w 4096"/>
              <a:gd name="T47" fmla="*/ 1452 h 1991"/>
              <a:gd name="T48" fmla="*/ 3626 w 4096"/>
              <a:gd name="T49" fmla="*/ 1189 h 1991"/>
              <a:gd name="T50" fmla="*/ 3848 w 4096"/>
              <a:gd name="T51" fmla="*/ 1099 h 1991"/>
              <a:gd name="T52" fmla="*/ 4096 w 4096"/>
              <a:gd name="T53" fmla="*/ 952 h 1991"/>
              <a:gd name="T54" fmla="*/ 4096 w 4096"/>
              <a:gd name="T55" fmla="*/ 0 h 1991"/>
              <a:gd name="T56" fmla="*/ 0 w 4096"/>
              <a:gd name="T57" fmla="*/ 0 h 1991"/>
              <a:gd name="T58" fmla="*/ 1 w 4096"/>
              <a:gd name="T59" fmla="*/ 418 h 1991"/>
              <a:gd name="connsiteX0" fmla="*/ 2 w 10000"/>
              <a:gd name="connsiteY0" fmla="*/ 2099 h 9863"/>
              <a:gd name="connsiteX1" fmla="*/ 1379 w 10000"/>
              <a:gd name="connsiteY1" fmla="*/ 2843 h 9863"/>
              <a:gd name="connsiteX2" fmla="*/ 1589 w 10000"/>
              <a:gd name="connsiteY2" fmla="*/ 3812 h 9863"/>
              <a:gd name="connsiteX3" fmla="*/ 1846 w 10000"/>
              <a:gd name="connsiteY3" fmla="*/ 5304 h 9863"/>
              <a:gd name="connsiteX4" fmla="*/ 2180 w 10000"/>
              <a:gd name="connsiteY4" fmla="*/ 3461 h 9863"/>
              <a:gd name="connsiteX5" fmla="*/ 3005 w 10000"/>
              <a:gd name="connsiteY5" fmla="*/ 2783 h 9863"/>
              <a:gd name="connsiteX6" fmla="*/ 3657 w 10000"/>
              <a:gd name="connsiteY6" fmla="*/ 3506 h 9863"/>
              <a:gd name="connsiteX7" fmla="*/ 3799 w 10000"/>
              <a:gd name="connsiteY7" fmla="*/ 4375 h 9863"/>
              <a:gd name="connsiteX8" fmla="*/ 4128 w 10000"/>
              <a:gd name="connsiteY8" fmla="*/ 6389 h 9863"/>
              <a:gd name="connsiteX9" fmla="*/ 4512 w 10000"/>
              <a:gd name="connsiteY9" fmla="*/ 4656 h 9863"/>
              <a:gd name="connsiteX10" fmla="*/ 5444 w 10000"/>
              <a:gd name="connsiteY10" fmla="*/ 4686 h 9863"/>
              <a:gd name="connsiteX11" fmla="*/ 5818 w 10000"/>
              <a:gd name="connsiteY11" fmla="*/ 5952 h 9863"/>
              <a:gd name="connsiteX12" fmla="*/ 6040 w 10000"/>
              <a:gd name="connsiteY12" fmla="*/ 6610 h 9863"/>
              <a:gd name="connsiteX13" fmla="*/ 6387 w 10000"/>
              <a:gd name="connsiteY13" fmla="*/ 6012 h 9863"/>
              <a:gd name="connsiteX14" fmla="*/ 6875 w 10000"/>
              <a:gd name="connsiteY14" fmla="*/ 6283 h 9863"/>
              <a:gd name="connsiteX15" fmla="*/ 7148 w 10000"/>
              <a:gd name="connsiteY15" fmla="*/ 7147 h 9863"/>
              <a:gd name="connsiteX16" fmla="*/ 7148 w 10000"/>
              <a:gd name="connsiteY16" fmla="*/ 8312 h 9863"/>
              <a:gd name="connsiteX17" fmla="*/ 7295 w 10000"/>
              <a:gd name="connsiteY17" fmla="*/ 9764 h 9863"/>
              <a:gd name="connsiteX18" fmla="*/ 7686 w 10000"/>
              <a:gd name="connsiteY18" fmla="*/ 9558 h 9863"/>
              <a:gd name="connsiteX19" fmla="*/ 7764 w 10000"/>
              <a:gd name="connsiteY19" fmla="*/ 8117 h 9863"/>
              <a:gd name="connsiteX20" fmla="*/ 7817 w 10000"/>
              <a:gd name="connsiteY20" fmla="*/ 6690 h 9863"/>
              <a:gd name="connsiteX21" fmla="*/ 8086 w 10000"/>
              <a:gd name="connsiteY21" fmla="*/ 6575 h 9863"/>
              <a:gd name="connsiteX22" fmla="*/ 8240 w 10000"/>
              <a:gd name="connsiteY22" fmla="*/ 7017 h 9863"/>
              <a:gd name="connsiteX23" fmla="*/ 8606 w 10000"/>
              <a:gd name="connsiteY23" fmla="*/ 7293 h 9863"/>
              <a:gd name="connsiteX24" fmla="*/ 8853 w 10000"/>
              <a:gd name="connsiteY24" fmla="*/ 5972 h 9863"/>
              <a:gd name="connsiteX25" fmla="*/ 9395 w 10000"/>
              <a:gd name="connsiteY25" fmla="*/ 5520 h 9863"/>
              <a:gd name="connsiteX26" fmla="*/ 10000 w 10000"/>
              <a:gd name="connsiteY26" fmla="*/ 4782 h 9863"/>
              <a:gd name="connsiteX27" fmla="*/ 10000 w 10000"/>
              <a:gd name="connsiteY27" fmla="*/ 0 h 9863"/>
              <a:gd name="connsiteX28" fmla="*/ 0 w 10000"/>
              <a:gd name="connsiteY28" fmla="*/ 0 h 9863"/>
              <a:gd name="connsiteX29" fmla="*/ 2 w 10000"/>
              <a:gd name="connsiteY29" fmla="*/ 2099 h 9863"/>
              <a:gd name="connsiteX0" fmla="*/ 2 w 10000"/>
              <a:gd name="connsiteY0" fmla="*/ 2128 h 10000"/>
              <a:gd name="connsiteX1" fmla="*/ 1379 w 10000"/>
              <a:gd name="connsiteY1" fmla="*/ 288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657 w 10000"/>
              <a:gd name="connsiteY6" fmla="*/ 3555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379 w 10000"/>
              <a:gd name="connsiteY1" fmla="*/ 288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379 w 10000"/>
              <a:gd name="connsiteY1" fmla="*/ 288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379 w 10000"/>
              <a:gd name="connsiteY1" fmla="*/ 288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287 w 10000"/>
              <a:gd name="connsiteY1" fmla="*/ 2466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287 w 10000"/>
              <a:gd name="connsiteY1" fmla="*/ 2466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  <a:gd name="connsiteX0" fmla="*/ 2 w 10000"/>
              <a:gd name="connsiteY0" fmla="*/ 2128 h 10000"/>
              <a:gd name="connsiteX1" fmla="*/ 1072 w 10000"/>
              <a:gd name="connsiteY1" fmla="*/ 2242 h 10000"/>
              <a:gd name="connsiteX2" fmla="*/ 1589 w 10000"/>
              <a:gd name="connsiteY2" fmla="*/ 3865 h 10000"/>
              <a:gd name="connsiteX3" fmla="*/ 1846 w 10000"/>
              <a:gd name="connsiteY3" fmla="*/ 5378 h 10000"/>
              <a:gd name="connsiteX4" fmla="*/ 2180 w 10000"/>
              <a:gd name="connsiteY4" fmla="*/ 3509 h 10000"/>
              <a:gd name="connsiteX5" fmla="*/ 3005 w 10000"/>
              <a:gd name="connsiteY5" fmla="*/ 2822 h 10000"/>
              <a:gd name="connsiteX6" fmla="*/ 3534 w 10000"/>
              <a:gd name="connsiteY6" fmla="*/ 3331 h 10000"/>
              <a:gd name="connsiteX7" fmla="*/ 3799 w 10000"/>
              <a:gd name="connsiteY7" fmla="*/ 4436 h 10000"/>
              <a:gd name="connsiteX8" fmla="*/ 4128 w 10000"/>
              <a:gd name="connsiteY8" fmla="*/ 6478 h 10000"/>
              <a:gd name="connsiteX9" fmla="*/ 4512 w 10000"/>
              <a:gd name="connsiteY9" fmla="*/ 4721 h 10000"/>
              <a:gd name="connsiteX10" fmla="*/ 5444 w 10000"/>
              <a:gd name="connsiteY10" fmla="*/ 4751 h 10000"/>
              <a:gd name="connsiteX11" fmla="*/ 5818 w 10000"/>
              <a:gd name="connsiteY11" fmla="*/ 6035 h 10000"/>
              <a:gd name="connsiteX12" fmla="*/ 6040 w 10000"/>
              <a:gd name="connsiteY12" fmla="*/ 6702 h 10000"/>
              <a:gd name="connsiteX13" fmla="*/ 6387 w 10000"/>
              <a:gd name="connsiteY13" fmla="*/ 6096 h 10000"/>
              <a:gd name="connsiteX14" fmla="*/ 6875 w 10000"/>
              <a:gd name="connsiteY14" fmla="*/ 6370 h 10000"/>
              <a:gd name="connsiteX15" fmla="*/ 7148 w 10000"/>
              <a:gd name="connsiteY15" fmla="*/ 7246 h 10000"/>
              <a:gd name="connsiteX16" fmla="*/ 7148 w 10000"/>
              <a:gd name="connsiteY16" fmla="*/ 8427 h 10000"/>
              <a:gd name="connsiteX17" fmla="*/ 7295 w 10000"/>
              <a:gd name="connsiteY17" fmla="*/ 9900 h 10000"/>
              <a:gd name="connsiteX18" fmla="*/ 7686 w 10000"/>
              <a:gd name="connsiteY18" fmla="*/ 9691 h 10000"/>
              <a:gd name="connsiteX19" fmla="*/ 7764 w 10000"/>
              <a:gd name="connsiteY19" fmla="*/ 8230 h 10000"/>
              <a:gd name="connsiteX20" fmla="*/ 7817 w 10000"/>
              <a:gd name="connsiteY20" fmla="*/ 6783 h 10000"/>
              <a:gd name="connsiteX21" fmla="*/ 8086 w 10000"/>
              <a:gd name="connsiteY21" fmla="*/ 6666 h 10000"/>
              <a:gd name="connsiteX22" fmla="*/ 8240 w 10000"/>
              <a:gd name="connsiteY22" fmla="*/ 7114 h 10000"/>
              <a:gd name="connsiteX23" fmla="*/ 8606 w 10000"/>
              <a:gd name="connsiteY23" fmla="*/ 7394 h 10000"/>
              <a:gd name="connsiteX24" fmla="*/ 8853 w 10000"/>
              <a:gd name="connsiteY24" fmla="*/ 6055 h 10000"/>
              <a:gd name="connsiteX25" fmla="*/ 9395 w 10000"/>
              <a:gd name="connsiteY25" fmla="*/ 5597 h 10000"/>
              <a:gd name="connsiteX26" fmla="*/ 10000 w 10000"/>
              <a:gd name="connsiteY26" fmla="*/ 4848 h 10000"/>
              <a:gd name="connsiteX27" fmla="*/ 10000 w 10000"/>
              <a:gd name="connsiteY27" fmla="*/ 0 h 10000"/>
              <a:gd name="connsiteX28" fmla="*/ 0 w 10000"/>
              <a:gd name="connsiteY28" fmla="*/ 0 h 10000"/>
              <a:gd name="connsiteX29" fmla="*/ 2 w 10000"/>
              <a:gd name="connsiteY29" fmla="*/ 212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000" h="10000">
                <a:moveTo>
                  <a:pt x="2" y="2128"/>
                </a:moveTo>
                <a:cubicBezTo>
                  <a:pt x="410" y="2246"/>
                  <a:pt x="710" y="1940"/>
                  <a:pt x="1072" y="2242"/>
                </a:cubicBezTo>
                <a:cubicBezTo>
                  <a:pt x="1434" y="2544"/>
                  <a:pt x="1583" y="3182"/>
                  <a:pt x="1589" y="3865"/>
                </a:cubicBezTo>
                <a:cubicBezTo>
                  <a:pt x="1595" y="4548"/>
                  <a:pt x="1602" y="5327"/>
                  <a:pt x="1846" y="5378"/>
                </a:cubicBezTo>
                <a:cubicBezTo>
                  <a:pt x="2185" y="5454"/>
                  <a:pt x="2124" y="3814"/>
                  <a:pt x="2180" y="3509"/>
                </a:cubicBezTo>
                <a:cubicBezTo>
                  <a:pt x="2312" y="2795"/>
                  <a:pt x="2779" y="2852"/>
                  <a:pt x="3005" y="2822"/>
                </a:cubicBezTo>
                <a:cubicBezTo>
                  <a:pt x="3231" y="2792"/>
                  <a:pt x="3365" y="3087"/>
                  <a:pt x="3534" y="3331"/>
                </a:cubicBezTo>
                <a:cubicBezTo>
                  <a:pt x="3703" y="3575"/>
                  <a:pt x="3761" y="3784"/>
                  <a:pt x="3799" y="4436"/>
                </a:cubicBezTo>
                <a:cubicBezTo>
                  <a:pt x="3837" y="5088"/>
                  <a:pt x="3813" y="6549"/>
                  <a:pt x="4128" y="6478"/>
                </a:cubicBezTo>
                <a:cubicBezTo>
                  <a:pt x="4490" y="6396"/>
                  <a:pt x="4351" y="5036"/>
                  <a:pt x="4512" y="4721"/>
                </a:cubicBezTo>
                <a:cubicBezTo>
                  <a:pt x="4724" y="4313"/>
                  <a:pt x="5220" y="4364"/>
                  <a:pt x="5444" y="4751"/>
                </a:cubicBezTo>
                <a:cubicBezTo>
                  <a:pt x="5635" y="5083"/>
                  <a:pt x="5732" y="5561"/>
                  <a:pt x="5818" y="6035"/>
                </a:cubicBezTo>
                <a:cubicBezTo>
                  <a:pt x="5859" y="6264"/>
                  <a:pt x="5896" y="6666"/>
                  <a:pt x="6040" y="6702"/>
                </a:cubicBezTo>
                <a:cubicBezTo>
                  <a:pt x="6282" y="6763"/>
                  <a:pt x="6282" y="6218"/>
                  <a:pt x="6387" y="6096"/>
                </a:cubicBezTo>
                <a:cubicBezTo>
                  <a:pt x="6523" y="5937"/>
                  <a:pt x="6792" y="6269"/>
                  <a:pt x="6875" y="6370"/>
                </a:cubicBezTo>
                <a:cubicBezTo>
                  <a:pt x="7026" y="6559"/>
                  <a:pt x="7104" y="6901"/>
                  <a:pt x="7148" y="7246"/>
                </a:cubicBezTo>
                <a:cubicBezTo>
                  <a:pt x="7190" y="7593"/>
                  <a:pt x="7146" y="8072"/>
                  <a:pt x="7148" y="8427"/>
                </a:cubicBezTo>
                <a:cubicBezTo>
                  <a:pt x="7151" y="8881"/>
                  <a:pt x="7129" y="9543"/>
                  <a:pt x="7295" y="9900"/>
                </a:cubicBezTo>
                <a:cubicBezTo>
                  <a:pt x="7405" y="10139"/>
                  <a:pt x="7625" y="9905"/>
                  <a:pt x="7686" y="9691"/>
                </a:cubicBezTo>
                <a:cubicBezTo>
                  <a:pt x="7800" y="9278"/>
                  <a:pt x="7764" y="8683"/>
                  <a:pt x="7764" y="8230"/>
                </a:cubicBezTo>
                <a:cubicBezTo>
                  <a:pt x="7761" y="7848"/>
                  <a:pt x="7698" y="7114"/>
                  <a:pt x="7817" y="6783"/>
                </a:cubicBezTo>
                <a:cubicBezTo>
                  <a:pt x="7878" y="6620"/>
                  <a:pt x="8000" y="6604"/>
                  <a:pt x="8086" y="6666"/>
                </a:cubicBezTo>
                <a:cubicBezTo>
                  <a:pt x="8210" y="6763"/>
                  <a:pt x="8193" y="6890"/>
                  <a:pt x="8240" y="7114"/>
                </a:cubicBezTo>
                <a:cubicBezTo>
                  <a:pt x="8311" y="7455"/>
                  <a:pt x="8447" y="7710"/>
                  <a:pt x="8606" y="7394"/>
                </a:cubicBezTo>
                <a:cubicBezTo>
                  <a:pt x="8796" y="7022"/>
                  <a:pt x="8796" y="6539"/>
                  <a:pt x="8853" y="6055"/>
                </a:cubicBezTo>
                <a:cubicBezTo>
                  <a:pt x="8928" y="5383"/>
                  <a:pt x="9160" y="5723"/>
                  <a:pt x="9395" y="5597"/>
                </a:cubicBezTo>
                <a:cubicBezTo>
                  <a:pt x="9622" y="5474"/>
                  <a:pt x="9849" y="5225"/>
                  <a:pt x="10000" y="4848"/>
                </a:cubicBezTo>
                <a:lnTo>
                  <a:pt x="10000" y="0"/>
                </a:lnTo>
                <a:lnTo>
                  <a:pt x="0" y="0"/>
                </a:lnTo>
                <a:cubicBezTo>
                  <a:pt x="1" y="710"/>
                  <a:pt x="1" y="1418"/>
                  <a:pt x="2" y="2128"/>
                </a:cubicBezTo>
                <a:close/>
              </a:path>
            </a:pathLst>
          </a:custGeom>
          <a:gradFill flip="none" rotWithShape="1">
            <a:gsLst>
              <a:gs pos="0">
                <a:srgbClr val="F80808"/>
              </a:gs>
              <a:gs pos="100000">
                <a:srgbClr val="AD0505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8400000"/>
            </a:lightRig>
          </a:scene3d>
          <a:sp3d>
            <a:bevelT w="101600" h="1016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7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1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6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-152400" y="-152400"/>
            <a:ext cx="9450388" cy="6645275"/>
          </a:xfrm>
          <a:custGeom>
            <a:avLst/>
            <a:gdLst>
              <a:gd name="T0" fmla="*/ 4096 w 4096"/>
              <a:gd name="T1" fmla="*/ 2370 h 2973"/>
              <a:gd name="T2" fmla="*/ 3854 w 4096"/>
              <a:gd name="T3" fmla="*/ 2434 h 2973"/>
              <a:gd name="T4" fmla="*/ 3817 w 4096"/>
              <a:gd name="T5" fmla="*/ 2516 h 2973"/>
              <a:gd name="T6" fmla="*/ 3772 w 4096"/>
              <a:gd name="T7" fmla="*/ 2644 h 2973"/>
              <a:gd name="T8" fmla="*/ 3714 w 4096"/>
              <a:gd name="T9" fmla="*/ 2487 h 2973"/>
              <a:gd name="T10" fmla="*/ 3343 w 4096"/>
              <a:gd name="T11" fmla="*/ 2451 h 2973"/>
              <a:gd name="T12" fmla="*/ 3162 w 4096"/>
              <a:gd name="T13" fmla="*/ 2474 h 2973"/>
              <a:gd name="T14" fmla="*/ 3075 w 4096"/>
              <a:gd name="T15" fmla="*/ 2579 h 2973"/>
              <a:gd name="T16" fmla="*/ 3036 w 4096"/>
              <a:gd name="T17" fmla="*/ 2635 h 2973"/>
              <a:gd name="T18" fmla="*/ 2976 w 4096"/>
              <a:gd name="T19" fmla="*/ 2584 h 2973"/>
              <a:gd name="T20" fmla="*/ 2890 w 4096"/>
              <a:gd name="T21" fmla="*/ 2607 h 2973"/>
              <a:gd name="T22" fmla="*/ 2842 w 4096"/>
              <a:gd name="T23" fmla="*/ 2681 h 2973"/>
              <a:gd name="T24" fmla="*/ 2842 w 4096"/>
              <a:gd name="T25" fmla="*/ 2780 h 2973"/>
              <a:gd name="T26" fmla="*/ 2817 w 4096"/>
              <a:gd name="T27" fmla="*/ 2904 h 2973"/>
              <a:gd name="T28" fmla="*/ 2748 w 4096"/>
              <a:gd name="T29" fmla="*/ 2886 h 2973"/>
              <a:gd name="T30" fmla="*/ 2734 w 4096"/>
              <a:gd name="T31" fmla="*/ 2763 h 2973"/>
              <a:gd name="T32" fmla="*/ 2725 w 4096"/>
              <a:gd name="T33" fmla="*/ 2642 h 2973"/>
              <a:gd name="T34" fmla="*/ 2678 w 4096"/>
              <a:gd name="T35" fmla="*/ 2632 h 2973"/>
              <a:gd name="T36" fmla="*/ 2651 w 4096"/>
              <a:gd name="T37" fmla="*/ 2670 h 2973"/>
              <a:gd name="T38" fmla="*/ 2586 w 4096"/>
              <a:gd name="T39" fmla="*/ 2693 h 2973"/>
              <a:gd name="T40" fmla="*/ 2543 w 4096"/>
              <a:gd name="T41" fmla="*/ 2581 h 2973"/>
              <a:gd name="T42" fmla="*/ 2449 w 4096"/>
              <a:gd name="T43" fmla="*/ 2542 h 2973"/>
              <a:gd name="T44" fmla="*/ 2192 w 4096"/>
              <a:gd name="T45" fmla="*/ 2375 h 2973"/>
              <a:gd name="T46" fmla="*/ 2004 w 4096"/>
              <a:gd name="T47" fmla="*/ 2474 h 2973"/>
              <a:gd name="T48" fmla="*/ 1896 w 4096"/>
              <a:gd name="T49" fmla="*/ 2637 h 2973"/>
              <a:gd name="T50" fmla="*/ 1707 w 4096"/>
              <a:gd name="T51" fmla="*/ 2617 h 2973"/>
              <a:gd name="T52" fmla="*/ 1547 w 4096"/>
              <a:gd name="T53" fmla="*/ 2665 h 2973"/>
              <a:gd name="T54" fmla="*/ 1272 w 4096"/>
              <a:gd name="T55" fmla="*/ 2271 h 2973"/>
              <a:gd name="T56" fmla="*/ 1176 w 4096"/>
              <a:gd name="T57" fmla="*/ 2504 h 2973"/>
              <a:gd name="T58" fmla="*/ 1093 w 4096"/>
              <a:gd name="T59" fmla="*/ 2314 h 2973"/>
              <a:gd name="T60" fmla="*/ 881 w 4096"/>
              <a:gd name="T61" fmla="*/ 2369 h 2973"/>
              <a:gd name="T62" fmla="*/ 597 w 4096"/>
              <a:gd name="T63" fmla="*/ 2383 h 2973"/>
              <a:gd name="T64" fmla="*/ 551 w 4096"/>
              <a:gd name="T65" fmla="*/ 2567 h 2973"/>
              <a:gd name="T66" fmla="*/ 555 w 4096"/>
              <a:gd name="T67" fmla="*/ 2796 h 2973"/>
              <a:gd name="T68" fmla="*/ 516 w 4096"/>
              <a:gd name="T69" fmla="*/ 2973 h 2973"/>
              <a:gd name="T70" fmla="*/ 477 w 4096"/>
              <a:gd name="T71" fmla="*/ 2803 h 2973"/>
              <a:gd name="T72" fmla="*/ 454 w 4096"/>
              <a:gd name="T73" fmla="*/ 2490 h 2973"/>
              <a:gd name="T74" fmla="*/ 383 w 4096"/>
              <a:gd name="T75" fmla="*/ 2317 h 2973"/>
              <a:gd name="T76" fmla="*/ 348 w 4096"/>
              <a:gd name="T77" fmla="*/ 2376 h 2973"/>
              <a:gd name="T78" fmla="*/ 336 w 4096"/>
              <a:gd name="T79" fmla="*/ 2633 h 2973"/>
              <a:gd name="T80" fmla="*/ 294 w 4096"/>
              <a:gd name="T81" fmla="*/ 2825 h 2973"/>
              <a:gd name="T82" fmla="*/ 257 w 4096"/>
              <a:gd name="T83" fmla="*/ 2629 h 2973"/>
              <a:gd name="T84" fmla="*/ 244 w 4096"/>
              <a:gd name="T85" fmla="*/ 2487 h 2973"/>
              <a:gd name="T86" fmla="*/ 178 w 4096"/>
              <a:gd name="T87" fmla="*/ 2362 h 2973"/>
              <a:gd name="T88" fmla="*/ 61 w 4096"/>
              <a:gd name="T89" fmla="*/ 2323 h 2973"/>
              <a:gd name="T90" fmla="*/ 0 w 4096"/>
              <a:gd name="T91" fmla="*/ 2385 h 2973"/>
              <a:gd name="T92" fmla="*/ 0 w 4096"/>
              <a:gd name="T93" fmla="*/ 0 h 2973"/>
              <a:gd name="T94" fmla="*/ 4096 w 4096"/>
              <a:gd name="T95" fmla="*/ 0 h 2973"/>
              <a:gd name="T96" fmla="*/ 4096 w 4096"/>
              <a:gd name="T97" fmla="*/ 2370 h 2973"/>
              <a:gd name="connsiteX0" fmla="*/ 10000 w 10000"/>
              <a:gd name="connsiteY0" fmla="*/ 7972 h 10000"/>
              <a:gd name="connsiteX1" fmla="*/ 9409 w 10000"/>
              <a:gd name="connsiteY1" fmla="*/ 8187 h 10000"/>
              <a:gd name="connsiteX2" fmla="*/ 9319 w 10000"/>
              <a:gd name="connsiteY2" fmla="*/ 8463 h 10000"/>
              <a:gd name="connsiteX3" fmla="*/ 9209 w 10000"/>
              <a:gd name="connsiteY3" fmla="*/ 8893 h 10000"/>
              <a:gd name="connsiteX4" fmla="*/ 9067 w 10000"/>
              <a:gd name="connsiteY4" fmla="*/ 8365 h 10000"/>
              <a:gd name="connsiteX5" fmla="*/ 8162 w 10000"/>
              <a:gd name="connsiteY5" fmla="*/ 8244 h 10000"/>
              <a:gd name="connsiteX6" fmla="*/ 7720 w 10000"/>
              <a:gd name="connsiteY6" fmla="*/ 8322 h 10000"/>
              <a:gd name="connsiteX7" fmla="*/ 7507 w 10000"/>
              <a:gd name="connsiteY7" fmla="*/ 8675 h 10000"/>
              <a:gd name="connsiteX8" fmla="*/ 7412 w 10000"/>
              <a:gd name="connsiteY8" fmla="*/ 8863 h 10000"/>
              <a:gd name="connsiteX9" fmla="*/ 7266 w 10000"/>
              <a:gd name="connsiteY9" fmla="*/ 8692 h 10000"/>
              <a:gd name="connsiteX10" fmla="*/ 7056 w 10000"/>
              <a:gd name="connsiteY10" fmla="*/ 8769 h 10000"/>
              <a:gd name="connsiteX11" fmla="*/ 6938 w 10000"/>
              <a:gd name="connsiteY11" fmla="*/ 9018 h 10000"/>
              <a:gd name="connsiteX12" fmla="*/ 6938 w 10000"/>
              <a:gd name="connsiteY12" fmla="*/ 9351 h 10000"/>
              <a:gd name="connsiteX13" fmla="*/ 6877 w 10000"/>
              <a:gd name="connsiteY13" fmla="*/ 9768 h 10000"/>
              <a:gd name="connsiteX14" fmla="*/ 6709 w 10000"/>
              <a:gd name="connsiteY14" fmla="*/ 9707 h 10000"/>
              <a:gd name="connsiteX15" fmla="*/ 6675 w 10000"/>
              <a:gd name="connsiteY15" fmla="*/ 9294 h 10000"/>
              <a:gd name="connsiteX16" fmla="*/ 6653 w 10000"/>
              <a:gd name="connsiteY16" fmla="*/ 8887 h 10000"/>
              <a:gd name="connsiteX17" fmla="*/ 6538 w 10000"/>
              <a:gd name="connsiteY17" fmla="*/ 8853 h 10000"/>
              <a:gd name="connsiteX18" fmla="*/ 6472 w 10000"/>
              <a:gd name="connsiteY18" fmla="*/ 8981 h 10000"/>
              <a:gd name="connsiteX19" fmla="*/ 6313 w 10000"/>
              <a:gd name="connsiteY19" fmla="*/ 9058 h 10000"/>
              <a:gd name="connsiteX20" fmla="*/ 6208 w 10000"/>
              <a:gd name="connsiteY20" fmla="*/ 8681 h 10000"/>
              <a:gd name="connsiteX21" fmla="*/ 5979 w 10000"/>
              <a:gd name="connsiteY21" fmla="*/ 8550 h 10000"/>
              <a:gd name="connsiteX22" fmla="*/ 5352 w 10000"/>
              <a:gd name="connsiteY22" fmla="*/ 7989 h 10000"/>
              <a:gd name="connsiteX23" fmla="*/ 4893 w 10000"/>
              <a:gd name="connsiteY23" fmla="*/ 8322 h 10000"/>
              <a:gd name="connsiteX24" fmla="*/ 4629 w 10000"/>
              <a:gd name="connsiteY24" fmla="*/ 8870 h 10000"/>
              <a:gd name="connsiteX25" fmla="*/ 4167 w 10000"/>
              <a:gd name="connsiteY25" fmla="*/ 8803 h 10000"/>
              <a:gd name="connsiteX26" fmla="*/ 3777 w 10000"/>
              <a:gd name="connsiteY26" fmla="*/ 8964 h 10000"/>
              <a:gd name="connsiteX27" fmla="*/ 3105 w 10000"/>
              <a:gd name="connsiteY27" fmla="*/ 7639 h 10000"/>
              <a:gd name="connsiteX28" fmla="*/ 2871 w 10000"/>
              <a:gd name="connsiteY28" fmla="*/ 8422 h 10000"/>
              <a:gd name="connsiteX29" fmla="*/ 2668 w 10000"/>
              <a:gd name="connsiteY29" fmla="*/ 7783 h 10000"/>
              <a:gd name="connsiteX30" fmla="*/ 2151 w 10000"/>
              <a:gd name="connsiteY30" fmla="*/ 7968 h 10000"/>
              <a:gd name="connsiteX31" fmla="*/ 1458 w 10000"/>
              <a:gd name="connsiteY31" fmla="*/ 8015 h 10000"/>
              <a:gd name="connsiteX32" fmla="*/ 1345 w 10000"/>
              <a:gd name="connsiteY32" fmla="*/ 8634 h 10000"/>
              <a:gd name="connsiteX33" fmla="*/ 1355 w 10000"/>
              <a:gd name="connsiteY33" fmla="*/ 9405 h 10000"/>
              <a:gd name="connsiteX34" fmla="*/ 1260 w 10000"/>
              <a:gd name="connsiteY34" fmla="*/ 10000 h 10000"/>
              <a:gd name="connsiteX35" fmla="*/ 1165 w 10000"/>
              <a:gd name="connsiteY35" fmla="*/ 9428 h 10000"/>
              <a:gd name="connsiteX36" fmla="*/ 1108 w 10000"/>
              <a:gd name="connsiteY36" fmla="*/ 8375 h 10000"/>
              <a:gd name="connsiteX37" fmla="*/ 935 w 10000"/>
              <a:gd name="connsiteY37" fmla="*/ 7793 h 10000"/>
              <a:gd name="connsiteX38" fmla="*/ 850 w 10000"/>
              <a:gd name="connsiteY38" fmla="*/ 7992 h 10000"/>
              <a:gd name="connsiteX39" fmla="*/ 820 w 10000"/>
              <a:gd name="connsiteY39" fmla="*/ 8856 h 10000"/>
              <a:gd name="connsiteX40" fmla="*/ 718 w 10000"/>
              <a:gd name="connsiteY40" fmla="*/ 9502 h 10000"/>
              <a:gd name="connsiteX41" fmla="*/ 627 w 10000"/>
              <a:gd name="connsiteY41" fmla="*/ 8843 h 10000"/>
              <a:gd name="connsiteX42" fmla="*/ 596 w 10000"/>
              <a:gd name="connsiteY42" fmla="*/ 8365 h 10000"/>
              <a:gd name="connsiteX43" fmla="*/ 435 w 10000"/>
              <a:gd name="connsiteY43" fmla="*/ 7945 h 10000"/>
              <a:gd name="connsiteX44" fmla="*/ 149 w 10000"/>
              <a:gd name="connsiteY44" fmla="*/ 7814 h 10000"/>
              <a:gd name="connsiteX45" fmla="*/ 0 w 10000"/>
              <a:gd name="connsiteY45" fmla="*/ 8022 h 10000"/>
              <a:gd name="connsiteX46" fmla="*/ 0 w 10000"/>
              <a:gd name="connsiteY46" fmla="*/ 0 h 10000"/>
              <a:gd name="connsiteX47" fmla="*/ 10000 w 10000"/>
              <a:gd name="connsiteY47" fmla="*/ 0 h 10000"/>
              <a:gd name="connsiteX48" fmla="*/ 10000 w 10000"/>
              <a:gd name="connsiteY48" fmla="*/ 7972 h 10000"/>
              <a:gd name="connsiteX0" fmla="*/ 10000 w 10000"/>
              <a:gd name="connsiteY0" fmla="*/ 7972 h 10000"/>
              <a:gd name="connsiteX1" fmla="*/ 9409 w 10000"/>
              <a:gd name="connsiteY1" fmla="*/ 8187 h 10000"/>
              <a:gd name="connsiteX2" fmla="*/ 9319 w 10000"/>
              <a:gd name="connsiteY2" fmla="*/ 8463 h 10000"/>
              <a:gd name="connsiteX3" fmla="*/ 9209 w 10000"/>
              <a:gd name="connsiteY3" fmla="*/ 8893 h 10000"/>
              <a:gd name="connsiteX4" fmla="*/ 9067 w 10000"/>
              <a:gd name="connsiteY4" fmla="*/ 8365 h 10000"/>
              <a:gd name="connsiteX5" fmla="*/ 8162 w 10000"/>
              <a:gd name="connsiteY5" fmla="*/ 8244 h 10000"/>
              <a:gd name="connsiteX6" fmla="*/ 7720 w 10000"/>
              <a:gd name="connsiteY6" fmla="*/ 8322 h 10000"/>
              <a:gd name="connsiteX7" fmla="*/ 7507 w 10000"/>
              <a:gd name="connsiteY7" fmla="*/ 8675 h 10000"/>
              <a:gd name="connsiteX8" fmla="*/ 7412 w 10000"/>
              <a:gd name="connsiteY8" fmla="*/ 8863 h 10000"/>
              <a:gd name="connsiteX9" fmla="*/ 7266 w 10000"/>
              <a:gd name="connsiteY9" fmla="*/ 8692 h 10000"/>
              <a:gd name="connsiteX10" fmla="*/ 7056 w 10000"/>
              <a:gd name="connsiteY10" fmla="*/ 8769 h 10000"/>
              <a:gd name="connsiteX11" fmla="*/ 6938 w 10000"/>
              <a:gd name="connsiteY11" fmla="*/ 9018 h 10000"/>
              <a:gd name="connsiteX12" fmla="*/ 6938 w 10000"/>
              <a:gd name="connsiteY12" fmla="*/ 9351 h 10000"/>
              <a:gd name="connsiteX13" fmla="*/ 6877 w 10000"/>
              <a:gd name="connsiteY13" fmla="*/ 9768 h 10000"/>
              <a:gd name="connsiteX14" fmla="*/ 6709 w 10000"/>
              <a:gd name="connsiteY14" fmla="*/ 9707 h 10000"/>
              <a:gd name="connsiteX15" fmla="*/ 6675 w 10000"/>
              <a:gd name="connsiteY15" fmla="*/ 9294 h 10000"/>
              <a:gd name="connsiteX16" fmla="*/ 6653 w 10000"/>
              <a:gd name="connsiteY16" fmla="*/ 8887 h 10000"/>
              <a:gd name="connsiteX17" fmla="*/ 6538 w 10000"/>
              <a:gd name="connsiteY17" fmla="*/ 8853 h 10000"/>
              <a:gd name="connsiteX18" fmla="*/ 6472 w 10000"/>
              <a:gd name="connsiteY18" fmla="*/ 8981 h 10000"/>
              <a:gd name="connsiteX19" fmla="*/ 6313 w 10000"/>
              <a:gd name="connsiteY19" fmla="*/ 9058 h 10000"/>
              <a:gd name="connsiteX20" fmla="*/ 6208 w 10000"/>
              <a:gd name="connsiteY20" fmla="*/ 8681 h 10000"/>
              <a:gd name="connsiteX21" fmla="*/ 5979 w 10000"/>
              <a:gd name="connsiteY21" fmla="*/ 8550 h 10000"/>
              <a:gd name="connsiteX22" fmla="*/ 5352 w 10000"/>
              <a:gd name="connsiteY22" fmla="*/ 7989 h 10000"/>
              <a:gd name="connsiteX23" fmla="*/ 4893 w 10000"/>
              <a:gd name="connsiteY23" fmla="*/ 8322 h 10000"/>
              <a:gd name="connsiteX24" fmla="*/ 4629 w 10000"/>
              <a:gd name="connsiteY24" fmla="*/ 8870 h 10000"/>
              <a:gd name="connsiteX25" fmla="*/ 4167 w 10000"/>
              <a:gd name="connsiteY25" fmla="*/ 8803 h 10000"/>
              <a:gd name="connsiteX26" fmla="*/ 3777 w 10000"/>
              <a:gd name="connsiteY26" fmla="*/ 8964 h 10000"/>
              <a:gd name="connsiteX27" fmla="*/ 3105 w 10000"/>
              <a:gd name="connsiteY27" fmla="*/ 7639 h 10000"/>
              <a:gd name="connsiteX28" fmla="*/ 2871 w 10000"/>
              <a:gd name="connsiteY28" fmla="*/ 8422 h 10000"/>
              <a:gd name="connsiteX29" fmla="*/ 2668 w 10000"/>
              <a:gd name="connsiteY29" fmla="*/ 7783 h 10000"/>
              <a:gd name="connsiteX30" fmla="*/ 2151 w 10000"/>
              <a:gd name="connsiteY30" fmla="*/ 7968 h 10000"/>
              <a:gd name="connsiteX31" fmla="*/ 1458 w 10000"/>
              <a:gd name="connsiteY31" fmla="*/ 8015 h 10000"/>
              <a:gd name="connsiteX32" fmla="*/ 1345 w 10000"/>
              <a:gd name="connsiteY32" fmla="*/ 8634 h 10000"/>
              <a:gd name="connsiteX33" fmla="*/ 1355 w 10000"/>
              <a:gd name="connsiteY33" fmla="*/ 9405 h 10000"/>
              <a:gd name="connsiteX34" fmla="*/ 1260 w 10000"/>
              <a:gd name="connsiteY34" fmla="*/ 10000 h 10000"/>
              <a:gd name="connsiteX35" fmla="*/ 1165 w 10000"/>
              <a:gd name="connsiteY35" fmla="*/ 9428 h 10000"/>
              <a:gd name="connsiteX36" fmla="*/ 1108 w 10000"/>
              <a:gd name="connsiteY36" fmla="*/ 8375 h 10000"/>
              <a:gd name="connsiteX37" fmla="*/ 935 w 10000"/>
              <a:gd name="connsiteY37" fmla="*/ 7793 h 10000"/>
              <a:gd name="connsiteX38" fmla="*/ 850 w 10000"/>
              <a:gd name="connsiteY38" fmla="*/ 7992 h 10000"/>
              <a:gd name="connsiteX39" fmla="*/ 820 w 10000"/>
              <a:gd name="connsiteY39" fmla="*/ 8856 h 10000"/>
              <a:gd name="connsiteX40" fmla="*/ 718 w 10000"/>
              <a:gd name="connsiteY40" fmla="*/ 9502 h 10000"/>
              <a:gd name="connsiteX41" fmla="*/ 627 w 10000"/>
              <a:gd name="connsiteY41" fmla="*/ 8843 h 10000"/>
              <a:gd name="connsiteX42" fmla="*/ 596 w 10000"/>
              <a:gd name="connsiteY42" fmla="*/ 8365 h 10000"/>
              <a:gd name="connsiteX43" fmla="*/ 435 w 10000"/>
              <a:gd name="connsiteY43" fmla="*/ 7945 h 10000"/>
              <a:gd name="connsiteX44" fmla="*/ 149 w 10000"/>
              <a:gd name="connsiteY44" fmla="*/ 7814 h 10000"/>
              <a:gd name="connsiteX45" fmla="*/ 0 w 10000"/>
              <a:gd name="connsiteY45" fmla="*/ 8022 h 10000"/>
              <a:gd name="connsiteX46" fmla="*/ 0 w 10000"/>
              <a:gd name="connsiteY46" fmla="*/ 0 h 10000"/>
              <a:gd name="connsiteX47" fmla="*/ 10000 w 10000"/>
              <a:gd name="connsiteY47" fmla="*/ 0 h 10000"/>
              <a:gd name="connsiteX48" fmla="*/ 10000 w 10000"/>
              <a:gd name="connsiteY48" fmla="*/ 79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000" h="10000">
                <a:moveTo>
                  <a:pt x="10000" y="7972"/>
                </a:moveTo>
                <a:cubicBezTo>
                  <a:pt x="9824" y="8005"/>
                  <a:pt x="9465" y="8110"/>
                  <a:pt x="9409" y="8187"/>
                </a:cubicBezTo>
                <a:cubicBezTo>
                  <a:pt x="9353" y="8264"/>
                  <a:pt x="9331" y="8409"/>
                  <a:pt x="9319" y="8463"/>
                </a:cubicBezTo>
                <a:cubicBezTo>
                  <a:pt x="9307" y="8517"/>
                  <a:pt x="9314" y="8880"/>
                  <a:pt x="9209" y="8893"/>
                </a:cubicBezTo>
                <a:cubicBezTo>
                  <a:pt x="9065" y="8914"/>
                  <a:pt x="9089" y="8449"/>
                  <a:pt x="9067" y="8365"/>
                </a:cubicBezTo>
                <a:cubicBezTo>
                  <a:pt x="8901" y="7777"/>
                  <a:pt x="8340" y="8116"/>
                  <a:pt x="8162" y="8244"/>
                </a:cubicBezTo>
                <a:cubicBezTo>
                  <a:pt x="8018" y="8348"/>
                  <a:pt x="7866" y="8274"/>
                  <a:pt x="7720" y="8322"/>
                </a:cubicBezTo>
                <a:cubicBezTo>
                  <a:pt x="7576" y="8365"/>
                  <a:pt x="7561" y="8486"/>
                  <a:pt x="7507" y="8675"/>
                </a:cubicBezTo>
                <a:cubicBezTo>
                  <a:pt x="7490" y="8739"/>
                  <a:pt x="7466" y="8840"/>
                  <a:pt x="7412" y="8863"/>
                </a:cubicBezTo>
                <a:cubicBezTo>
                  <a:pt x="7354" y="8890"/>
                  <a:pt x="7310" y="8729"/>
                  <a:pt x="7266" y="8692"/>
                </a:cubicBezTo>
                <a:cubicBezTo>
                  <a:pt x="7207" y="8648"/>
                  <a:pt x="7092" y="8742"/>
                  <a:pt x="7056" y="8769"/>
                </a:cubicBezTo>
                <a:cubicBezTo>
                  <a:pt x="6990" y="8823"/>
                  <a:pt x="6958" y="8920"/>
                  <a:pt x="6938" y="9018"/>
                </a:cubicBezTo>
                <a:cubicBezTo>
                  <a:pt x="6921" y="9115"/>
                  <a:pt x="6941" y="9250"/>
                  <a:pt x="6938" y="9351"/>
                </a:cubicBezTo>
                <a:cubicBezTo>
                  <a:pt x="6938" y="9479"/>
                  <a:pt x="6948" y="9667"/>
                  <a:pt x="6877" y="9768"/>
                </a:cubicBezTo>
                <a:cubicBezTo>
                  <a:pt x="6829" y="9835"/>
                  <a:pt x="6736" y="9771"/>
                  <a:pt x="6709" y="9707"/>
                </a:cubicBezTo>
                <a:cubicBezTo>
                  <a:pt x="6660" y="9593"/>
                  <a:pt x="6675" y="9425"/>
                  <a:pt x="6675" y="9294"/>
                </a:cubicBezTo>
                <a:cubicBezTo>
                  <a:pt x="6675" y="9186"/>
                  <a:pt x="6704" y="8981"/>
                  <a:pt x="6653" y="8887"/>
                </a:cubicBezTo>
                <a:cubicBezTo>
                  <a:pt x="6626" y="8840"/>
                  <a:pt x="6575" y="8836"/>
                  <a:pt x="6538" y="8853"/>
                </a:cubicBezTo>
                <a:cubicBezTo>
                  <a:pt x="6484" y="8880"/>
                  <a:pt x="6492" y="8917"/>
                  <a:pt x="6472" y="8981"/>
                </a:cubicBezTo>
                <a:cubicBezTo>
                  <a:pt x="6440" y="9075"/>
                  <a:pt x="6382" y="9149"/>
                  <a:pt x="6313" y="9058"/>
                </a:cubicBezTo>
                <a:cubicBezTo>
                  <a:pt x="6233" y="8954"/>
                  <a:pt x="6233" y="8816"/>
                  <a:pt x="6208" y="8681"/>
                </a:cubicBezTo>
                <a:cubicBezTo>
                  <a:pt x="6177" y="8490"/>
                  <a:pt x="6079" y="8587"/>
                  <a:pt x="5979" y="8550"/>
                </a:cubicBezTo>
                <a:cubicBezTo>
                  <a:pt x="5774" y="8476"/>
                  <a:pt x="5574" y="7968"/>
                  <a:pt x="5352" y="7989"/>
                </a:cubicBezTo>
                <a:cubicBezTo>
                  <a:pt x="5171" y="8002"/>
                  <a:pt x="4971" y="8120"/>
                  <a:pt x="4893" y="8322"/>
                </a:cubicBezTo>
                <a:cubicBezTo>
                  <a:pt x="4827" y="8490"/>
                  <a:pt x="4812" y="8850"/>
                  <a:pt x="4629" y="8870"/>
                </a:cubicBezTo>
                <a:cubicBezTo>
                  <a:pt x="4426" y="8893"/>
                  <a:pt x="4326" y="8449"/>
                  <a:pt x="4167" y="8803"/>
                </a:cubicBezTo>
                <a:cubicBezTo>
                  <a:pt x="4036" y="9099"/>
                  <a:pt x="4011" y="9277"/>
                  <a:pt x="3777" y="8964"/>
                </a:cubicBezTo>
                <a:cubicBezTo>
                  <a:pt x="3657" y="8806"/>
                  <a:pt x="3450" y="7164"/>
                  <a:pt x="3105" y="7639"/>
                </a:cubicBezTo>
                <a:cubicBezTo>
                  <a:pt x="3022" y="7753"/>
                  <a:pt x="3042" y="8470"/>
                  <a:pt x="2871" y="8422"/>
                </a:cubicBezTo>
                <a:cubicBezTo>
                  <a:pt x="2773" y="8396"/>
                  <a:pt x="2798" y="7824"/>
                  <a:pt x="2668" y="7783"/>
                </a:cubicBezTo>
                <a:cubicBezTo>
                  <a:pt x="2502" y="7730"/>
                  <a:pt x="2322" y="7975"/>
                  <a:pt x="2151" y="7968"/>
                </a:cubicBezTo>
                <a:cubicBezTo>
                  <a:pt x="1860" y="7952"/>
                  <a:pt x="1738" y="7693"/>
                  <a:pt x="1458" y="8015"/>
                </a:cubicBezTo>
                <a:cubicBezTo>
                  <a:pt x="1350" y="8137"/>
                  <a:pt x="1345" y="8399"/>
                  <a:pt x="1345" y="8634"/>
                </a:cubicBezTo>
                <a:cubicBezTo>
                  <a:pt x="1345" y="8866"/>
                  <a:pt x="1355" y="9236"/>
                  <a:pt x="1355" y="9405"/>
                </a:cubicBezTo>
                <a:cubicBezTo>
                  <a:pt x="1355" y="9586"/>
                  <a:pt x="1389" y="9997"/>
                  <a:pt x="1260" y="10000"/>
                </a:cubicBezTo>
                <a:cubicBezTo>
                  <a:pt x="1133" y="10000"/>
                  <a:pt x="1165" y="9684"/>
                  <a:pt x="1165" y="9428"/>
                </a:cubicBezTo>
                <a:cubicBezTo>
                  <a:pt x="1165" y="9273"/>
                  <a:pt x="1155" y="8517"/>
                  <a:pt x="1108" y="8375"/>
                </a:cubicBezTo>
                <a:cubicBezTo>
                  <a:pt x="1091" y="8318"/>
                  <a:pt x="1030" y="7736"/>
                  <a:pt x="935" y="7793"/>
                </a:cubicBezTo>
                <a:cubicBezTo>
                  <a:pt x="869" y="7830"/>
                  <a:pt x="854" y="7881"/>
                  <a:pt x="850" y="7992"/>
                </a:cubicBezTo>
                <a:cubicBezTo>
                  <a:pt x="842" y="8089"/>
                  <a:pt x="820" y="8463"/>
                  <a:pt x="820" y="8856"/>
                </a:cubicBezTo>
                <a:cubicBezTo>
                  <a:pt x="820" y="9119"/>
                  <a:pt x="845" y="9502"/>
                  <a:pt x="718" y="9502"/>
                </a:cubicBezTo>
                <a:cubicBezTo>
                  <a:pt x="591" y="9502"/>
                  <a:pt x="627" y="8924"/>
                  <a:pt x="627" y="8843"/>
                </a:cubicBezTo>
                <a:cubicBezTo>
                  <a:pt x="627" y="8715"/>
                  <a:pt x="640" y="8560"/>
                  <a:pt x="596" y="8365"/>
                </a:cubicBezTo>
                <a:cubicBezTo>
                  <a:pt x="576" y="8274"/>
                  <a:pt x="461" y="8147"/>
                  <a:pt x="435" y="7945"/>
                </a:cubicBezTo>
                <a:cubicBezTo>
                  <a:pt x="381" y="7518"/>
                  <a:pt x="261" y="7773"/>
                  <a:pt x="149" y="7814"/>
                </a:cubicBezTo>
                <a:cubicBezTo>
                  <a:pt x="42" y="7854"/>
                  <a:pt x="0" y="8022"/>
                  <a:pt x="0" y="8022"/>
                </a:cubicBezTo>
                <a:lnTo>
                  <a:pt x="0" y="0"/>
                </a:lnTo>
                <a:lnTo>
                  <a:pt x="10000" y="0"/>
                </a:lnTo>
                <a:lnTo>
                  <a:pt x="10000" y="7972"/>
                </a:lnTo>
                <a:close/>
              </a:path>
            </a:pathLst>
          </a:custGeom>
          <a:gradFill flip="none" rotWithShape="1">
            <a:gsLst>
              <a:gs pos="0">
                <a:srgbClr val="F80808"/>
              </a:gs>
              <a:gs pos="100000">
                <a:srgbClr val="AD0505"/>
              </a:gs>
            </a:gsLst>
            <a:lin ang="5400000" scaled="1"/>
            <a:tileRect/>
          </a:gradFill>
          <a:ln>
            <a:noFill/>
          </a:ln>
          <a:effectLst>
            <a:outerShdw blurRad="215900" dist="38100" dir="5400000" algn="t" rotWithShape="0">
              <a:prstClr val="black">
                <a:alpha val="45000"/>
              </a:prstClr>
            </a:outerShdw>
          </a:effectLst>
          <a:scene3d>
            <a:camera prst="orthographicFront"/>
            <a:lightRig rig="threePt" dir="t">
              <a:rot lat="0" lon="0" rev="8400000"/>
            </a:lightRig>
          </a:scene3d>
          <a:sp3d>
            <a:bevelT w="50800" h="508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686800" cy="38862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8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-117078" y="-230364"/>
            <a:ext cx="9378157" cy="6242890"/>
          </a:xfrm>
          <a:custGeom>
            <a:avLst/>
            <a:gdLst>
              <a:gd name="T0" fmla="*/ 0 w 4096"/>
              <a:gd name="T1" fmla="*/ 179 h 2726"/>
              <a:gd name="T2" fmla="*/ 242 w 4096"/>
              <a:gd name="T3" fmla="*/ 243 h 2726"/>
              <a:gd name="T4" fmla="*/ 279 w 4096"/>
              <a:gd name="T5" fmla="*/ 325 h 2726"/>
              <a:gd name="T6" fmla="*/ 324 w 4096"/>
              <a:gd name="T7" fmla="*/ 453 h 2726"/>
              <a:gd name="T8" fmla="*/ 382 w 4096"/>
              <a:gd name="T9" fmla="*/ 296 h 2726"/>
              <a:gd name="T10" fmla="*/ 753 w 4096"/>
              <a:gd name="T11" fmla="*/ 260 h 2726"/>
              <a:gd name="T12" fmla="*/ 934 w 4096"/>
              <a:gd name="T13" fmla="*/ 283 h 2726"/>
              <a:gd name="T14" fmla="*/ 1021 w 4096"/>
              <a:gd name="T15" fmla="*/ 388 h 2726"/>
              <a:gd name="T16" fmla="*/ 1060 w 4096"/>
              <a:gd name="T17" fmla="*/ 444 h 2726"/>
              <a:gd name="T18" fmla="*/ 1120 w 4096"/>
              <a:gd name="T19" fmla="*/ 393 h 2726"/>
              <a:gd name="T20" fmla="*/ 1206 w 4096"/>
              <a:gd name="T21" fmla="*/ 416 h 2726"/>
              <a:gd name="T22" fmla="*/ 1254 w 4096"/>
              <a:gd name="T23" fmla="*/ 490 h 2726"/>
              <a:gd name="T24" fmla="*/ 1254 w 4096"/>
              <a:gd name="T25" fmla="*/ 589 h 2726"/>
              <a:gd name="T26" fmla="*/ 1279 w 4096"/>
              <a:gd name="T27" fmla="*/ 713 h 2726"/>
              <a:gd name="T28" fmla="*/ 1348 w 4096"/>
              <a:gd name="T29" fmla="*/ 695 h 2726"/>
              <a:gd name="T30" fmla="*/ 1362 w 4096"/>
              <a:gd name="T31" fmla="*/ 572 h 2726"/>
              <a:gd name="T32" fmla="*/ 1371 w 4096"/>
              <a:gd name="T33" fmla="*/ 451 h 2726"/>
              <a:gd name="T34" fmla="*/ 1418 w 4096"/>
              <a:gd name="T35" fmla="*/ 441 h 2726"/>
              <a:gd name="T36" fmla="*/ 1445 w 4096"/>
              <a:gd name="T37" fmla="*/ 479 h 2726"/>
              <a:gd name="T38" fmla="*/ 1510 w 4096"/>
              <a:gd name="T39" fmla="*/ 502 h 2726"/>
              <a:gd name="T40" fmla="*/ 1553 w 4096"/>
              <a:gd name="T41" fmla="*/ 390 h 2726"/>
              <a:gd name="T42" fmla="*/ 1647 w 4096"/>
              <a:gd name="T43" fmla="*/ 351 h 2726"/>
              <a:gd name="T44" fmla="*/ 1904 w 4096"/>
              <a:gd name="T45" fmla="*/ 256 h 2726"/>
              <a:gd name="T46" fmla="*/ 2092 w 4096"/>
              <a:gd name="T47" fmla="*/ 408 h 2726"/>
              <a:gd name="T48" fmla="*/ 2200 w 4096"/>
              <a:gd name="T49" fmla="*/ 570 h 2726"/>
              <a:gd name="T50" fmla="*/ 2389 w 4096"/>
              <a:gd name="T51" fmla="*/ 550 h 2726"/>
              <a:gd name="T52" fmla="*/ 2549 w 4096"/>
              <a:gd name="T53" fmla="*/ 598 h 2726"/>
              <a:gd name="T54" fmla="*/ 2762 w 4096"/>
              <a:gd name="T55" fmla="*/ 501 h 2726"/>
              <a:gd name="T56" fmla="*/ 2885 w 4096"/>
              <a:gd name="T57" fmla="*/ 654 h 2726"/>
              <a:gd name="T58" fmla="*/ 3034 w 4096"/>
              <a:gd name="T59" fmla="*/ 639 h 2726"/>
              <a:gd name="T60" fmla="*/ 3523 w 4096"/>
              <a:gd name="T61" fmla="*/ 823 h 2726"/>
              <a:gd name="T62" fmla="*/ 3545 w 4096"/>
              <a:gd name="T63" fmla="*/ 1000 h 2726"/>
              <a:gd name="T64" fmla="*/ 3541 w 4096"/>
              <a:gd name="T65" fmla="*/ 1876 h 2726"/>
              <a:gd name="T66" fmla="*/ 3580 w 4096"/>
              <a:gd name="T67" fmla="*/ 2053 h 2726"/>
              <a:gd name="T68" fmla="*/ 3619 w 4096"/>
              <a:gd name="T69" fmla="*/ 1883 h 2726"/>
              <a:gd name="T70" fmla="*/ 3630 w 4096"/>
              <a:gd name="T71" fmla="*/ 1177 h 2726"/>
              <a:gd name="T72" fmla="*/ 3642 w 4096"/>
              <a:gd name="T73" fmla="*/ 923 h 2726"/>
              <a:gd name="T74" fmla="*/ 3713 w 4096"/>
              <a:gd name="T75" fmla="*/ 870 h 2726"/>
              <a:gd name="T76" fmla="*/ 3748 w 4096"/>
              <a:gd name="T77" fmla="*/ 929 h 2726"/>
              <a:gd name="T78" fmla="*/ 3754 w 4096"/>
              <a:gd name="T79" fmla="*/ 1081 h 2726"/>
              <a:gd name="T80" fmla="*/ 3760 w 4096"/>
              <a:gd name="T81" fmla="*/ 2534 h 2726"/>
              <a:gd name="T82" fmla="*/ 3802 w 4096"/>
              <a:gd name="T83" fmla="*/ 2726 h 2726"/>
              <a:gd name="T84" fmla="*/ 3839 w 4096"/>
              <a:gd name="T85" fmla="*/ 2530 h 2726"/>
              <a:gd name="T86" fmla="*/ 3845 w 4096"/>
              <a:gd name="T87" fmla="*/ 1295 h 2726"/>
              <a:gd name="T88" fmla="*/ 3852 w 4096"/>
              <a:gd name="T89" fmla="*/ 1040 h 2726"/>
              <a:gd name="T90" fmla="*/ 3918 w 4096"/>
              <a:gd name="T91" fmla="*/ 916 h 2726"/>
              <a:gd name="T92" fmla="*/ 4035 w 4096"/>
              <a:gd name="T93" fmla="*/ 876 h 2726"/>
              <a:gd name="T94" fmla="*/ 4096 w 4096"/>
              <a:gd name="T95" fmla="*/ 938 h 2726"/>
              <a:gd name="T96" fmla="*/ 4096 w 4096"/>
              <a:gd name="T97" fmla="*/ 0 h 2726"/>
              <a:gd name="T98" fmla="*/ 0 w 4096"/>
              <a:gd name="T99" fmla="*/ 0 h 2726"/>
              <a:gd name="T100" fmla="*/ 0 w 4096"/>
              <a:gd name="T101" fmla="*/ 179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96" h="2726">
                <a:moveTo>
                  <a:pt x="0" y="179"/>
                </a:moveTo>
                <a:cubicBezTo>
                  <a:pt x="72" y="189"/>
                  <a:pt x="187" y="188"/>
                  <a:pt x="242" y="243"/>
                </a:cubicBezTo>
                <a:cubicBezTo>
                  <a:pt x="265" y="266"/>
                  <a:pt x="270" y="296"/>
                  <a:pt x="279" y="325"/>
                </a:cubicBezTo>
                <a:cubicBezTo>
                  <a:pt x="284" y="341"/>
                  <a:pt x="281" y="449"/>
                  <a:pt x="324" y="453"/>
                </a:cubicBezTo>
                <a:cubicBezTo>
                  <a:pt x="383" y="459"/>
                  <a:pt x="373" y="321"/>
                  <a:pt x="382" y="296"/>
                </a:cubicBezTo>
                <a:cubicBezTo>
                  <a:pt x="450" y="121"/>
                  <a:pt x="680" y="222"/>
                  <a:pt x="753" y="260"/>
                </a:cubicBezTo>
                <a:cubicBezTo>
                  <a:pt x="812" y="291"/>
                  <a:pt x="874" y="269"/>
                  <a:pt x="934" y="283"/>
                </a:cubicBezTo>
                <a:cubicBezTo>
                  <a:pt x="993" y="297"/>
                  <a:pt x="999" y="332"/>
                  <a:pt x="1021" y="388"/>
                </a:cubicBezTo>
                <a:cubicBezTo>
                  <a:pt x="1028" y="407"/>
                  <a:pt x="1038" y="437"/>
                  <a:pt x="1060" y="444"/>
                </a:cubicBezTo>
                <a:cubicBezTo>
                  <a:pt x="1084" y="452"/>
                  <a:pt x="1102" y="404"/>
                  <a:pt x="1120" y="393"/>
                </a:cubicBezTo>
                <a:cubicBezTo>
                  <a:pt x="1144" y="380"/>
                  <a:pt x="1191" y="408"/>
                  <a:pt x="1206" y="416"/>
                </a:cubicBezTo>
                <a:cubicBezTo>
                  <a:pt x="1233" y="432"/>
                  <a:pt x="1246" y="461"/>
                  <a:pt x="1254" y="490"/>
                </a:cubicBezTo>
                <a:cubicBezTo>
                  <a:pt x="1261" y="519"/>
                  <a:pt x="1253" y="559"/>
                  <a:pt x="1254" y="589"/>
                </a:cubicBezTo>
                <a:cubicBezTo>
                  <a:pt x="1254" y="627"/>
                  <a:pt x="1250" y="683"/>
                  <a:pt x="1279" y="713"/>
                </a:cubicBezTo>
                <a:cubicBezTo>
                  <a:pt x="1299" y="733"/>
                  <a:pt x="1337" y="714"/>
                  <a:pt x="1348" y="695"/>
                </a:cubicBezTo>
                <a:cubicBezTo>
                  <a:pt x="1368" y="661"/>
                  <a:pt x="1362" y="611"/>
                  <a:pt x="1362" y="572"/>
                </a:cubicBezTo>
                <a:cubicBezTo>
                  <a:pt x="1362" y="540"/>
                  <a:pt x="1350" y="479"/>
                  <a:pt x="1371" y="451"/>
                </a:cubicBezTo>
                <a:cubicBezTo>
                  <a:pt x="1382" y="437"/>
                  <a:pt x="1403" y="436"/>
                  <a:pt x="1418" y="441"/>
                </a:cubicBezTo>
                <a:cubicBezTo>
                  <a:pt x="1440" y="449"/>
                  <a:pt x="1437" y="460"/>
                  <a:pt x="1445" y="479"/>
                </a:cubicBezTo>
                <a:cubicBezTo>
                  <a:pt x="1458" y="508"/>
                  <a:pt x="1482" y="529"/>
                  <a:pt x="1510" y="502"/>
                </a:cubicBezTo>
                <a:cubicBezTo>
                  <a:pt x="1543" y="471"/>
                  <a:pt x="1543" y="430"/>
                  <a:pt x="1553" y="390"/>
                </a:cubicBezTo>
                <a:cubicBezTo>
                  <a:pt x="1566" y="333"/>
                  <a:pt x="1606" y="362"/>
                  <a:pt x="1647" y="351"/>
                </a:cubicBezTo>
                <a:cubicBezTo>
                  <a:pt x="1731" y="329"/>
                  <a:pt x="1813" y="250"/>
                  <a:pt x="1904" y="256"/>
                </a:cubicBezTo>
                <a:cubicBezTo>
                  <a:pt x="1978" y="260"/>
                  <a:pt x="2060" y="347"/>
                  <a:pt x="2092" y="408"/>
                </a:cubicBezTo>
                <a:cubicBezTo>
                  <a:pt x="2119" y="457"/>
                  <a:pt x="2125" y="564"/>
                  <a:pt x="2200" y="570"/>
                </a:cubicBezTo>
                <a:cubicBezTo>
                  <a:pt x="2283" y="577"/>
                  <a:pt x="2324" y="445"/>
                  <a:pt x="2389" y="550"/>
                </a:cubicBezTo>
                <a:cubicBezTo>
                  <a:pt x="2443" y="638"/>
                  <a:pt x="2453" y="691"/>
                  <a:pt x="2549" y="598"/>
                </a:cubicBezTo>
                <a:cubicBezTo>
                  <a:pt x="2594" y="554"/>
                  <a:pt x="2695" y="488"/>
                  <a:pt x="2762" y="501"/>
                </a:cubicBezTo>
                <a:cubicBezTo>
                  <a:pt x="2834" y="515"/>
                  <a:pt x="2855" y="597"/>
                  <a:pt x="2885" y="654"/>
                </a:cubicBezTo>
                <a:cubicBezTo>
                  <a:pt x="2933" y="747"/>
                  <a:pt x="2976" y="691"/>
                  <a:pt x="3034" y="639"/>
                </a:cubicBezTo>
                <a:cubicBezTo>
                  <a:pt x="3207" y="484"/>
                  <a:pt x="3500" y="731"/>
                  <a:pt x="3523" y="823"/>
                </a:cubicBezTo>
                <a:cubicBezTo>
                  <a:pt x="3542" y="883"/>
                  <a:pt x="3545" y="930"/>
                  <a:pt x="3545" y="1000"/>
                </a:cubicBezTo>
                <a:cubicBezTo>
                  <a:pt x="3545" y="1337"/>
                  <a:pt x="3546" y="1595"/>
                  <a:pt x="3541" y="1876"/>
                </a:cubicBezTo>
                <a:cubicBezTo>
                  <a:pt x="3540" y="1930"/>
                  <a:pt x="3527" y="2052"/>
                  <a:pt x="3580" y="2053"/>
                </a:cubicBezTo>
                <a:cubicBezTo>
                  <a:pt x="3632" y="2053"/>
                  <a:pt x="3616" y="1959"/>
                  <a:pt x="3619" y="1883"/>
                </a:cubicBezTo>
                <a:cubicBezTo>
                  <a:pt x="3628" y="1683"/>
                  <a:pt x="3622" y="1397"/>
                  <a:pt x="3630" y="1177"/>
                </a:cubicBezTo>
                <a:cubicBezTo>
                  <a:pt x="3632" y="1098"/>
                  <a:pt x="3623" y="965"/>
                  <a:pt x="3642" y="923"/>
                </a:cubicBezTo>
                <a:cubicBezTo>
                  <a:pt x="3649" y="906"/>
                  <a:pt x="3674" y="853"/>
                  <a:pt x="3713" y="870"/>
                </a:cubicBezTo>
                <a:cubicBezTo>
                  <a:pt x="3740" y="881"/>
                  <a:pt x="3746" y="896"/>
                  <a:pt x="3748" y="929"/>
                </a:cubicBezTo>
                <a:cubicBezTo>
                  <a:pt x="3751" y="958"/>
                  <a:pt x="3754" y="1039"/>
                  <a:pt x="3754" y="1081"/>
                </a:cubicBezTo>
                <a:cubicBezTo>
                  <a:pt x="3755" y="1517"/>
                  <a:pt x="3760" y="2068"/>
                  <a:pt x="3760" y="2534"/>
                </a:cubicBezTo>
                <a:cubicBezTo>
                  <a:pt x="3760" y="2611"/>
                  <a:pt x="3750" y="2726"/>
                  <a:pt x="3802" y="2726"/>
                </a:cubicBezTo>
                <a:cubicBezTo>
                  <a:pt x="3854" y="2726"/>
                  <a:pt x="3839" y="2554"/>
                  <a:pt x="3839" y="2530"/>
                </a:cubicBezTo>
                <a:cubicBezTo>
                  <a:pt x="3840" y="2125"/>
                  <a:pt x="3845" y="1704"/>
                  <a:pt x="3845" y="1295"/>
                </a:cubicBezTo>
                <a:cubicBezTo>
                  <a:pt x="3845" y="1206"/>
                  <a:pt x="3834" y="1098"/>
                  <a:pt x="3852" y="1040"/>
                </a:cubicBezTo>
                <a:cubicBezTo>
                  <a:pt x="3860" y="1013"/>
                  <a:pt x="3907" y="975"/>
                  <a:pt x="3918" y="916"/>
                </a:cubicBezTo>
                <a:cubicBezTo>
                  <a:pt x="3940" y="788"/>
                  <a:pt x="3989" y="864"/>
                  <a:pt x="4035" y="876"/>
                </a:cubicBezTo>
                <a:cubicBezTo>
                  <a:pt x="4079" y="888"/>
                  <a:pt x="4096" y="938"/>
                  <a:pt x="4096" y="938"/>
                </a:cubicBezTo>
                <a:cubicBezTo>
                  <a:pt x="4096" y="0"/>
                  <a:pt x="4096" y="0"/>
                  <a:pt x="4096" y="0"/>
                </a:cubicBezTo>
                <a:cubicBezTo>
                  <a:pt x="0" y="0"/>
                  <a:pt x="0" y="0"/>
                  <a:pt x="0" y="0"/>
                </a:cubicBezTo>
                <a:lnTo>
                  <a:pt x="0" y="179"/>
                </a:lnTo>
                <a:close/>
              </a:path>
            </a:pathLst>
          </a:custGeom>
          <a:gradFill flip="none" rotWithShape="1">
            <a:gsLst>
              <a:gs pos="0">
                <a:srgbClr val="F80808"/>
              </a:gs>
              <a:gs pos="68000">
                <a:srgbClr val="C00000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8400000"/>
            </a:lightRig>
          </a:scene3d>
          <a:sp3d>
            <a:bevelT w="50800" h="508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7620000" cy="685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7620000" cy="4114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20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20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20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  <a:p>
            <a:pPr marL="457200" lvl="1" indent="0" algn="ctr">
              <a:buNone/>
            </a:pPr>
            <a:r>
              <a:rPr lang="en-US" dirty="0" smtClean="0"/>
              <a:t>Second level</a:t>
            </a:r>
          </a:p>
          <a:p>
            <a:pPr marL="914400" lvl="2" indent="0" algn="ctr">
              <a:buNone/>
            </a:pPr>
            <a:r>
              <a:rPr lang="en-US" dirty="0" smtClean="0"/>
              <a:t>Third level</a:t>
            </a:r>
          </a:p>
          <a:p>
            <a:pPr marL="1371600" lvl="3" indent="0" algn="ctr">
              <a:buNone/>
            </a:pPr>
            <a:r>
              <a:rPr lang="en-US" dirty="0" smtClean="0"/>
              <a:t>Fourth level</a:t>
            </a:r>
          </a:p>
          <a:p>
            <a:pPr marL="1828800" lvl="4" indent="0" algn="ctr"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90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0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96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0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6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1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43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7F7F7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0DBF-AAC6-4020-A188-1D7B67BC981D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8678-6F34-42DC-9DB9-66D652532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8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Arrays,RMA</a:t>
            </a:r>
            <a:r>
              <a:rPr lang="en-US" sz="3200" b="1" dirty="0" smtClean="0"/>
              <a:t> &amp; CMA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895600"/>
            <a:ext cx="8563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Memory Representation</a:t>
            </a:r>
          </a:p>
          <a:p>
            <a:r>
              <a:rPr lang="en-US" sz="4000" b="1" dirty="0" smtClean="0"/>
              <a:t>                    of </a:t>
            </a:r>
          </a:p>
          <a:p>
            <a:r>
              <a:rPr lang="en-US" sz="4400" b="1" dirty="0" smtClean="0"/>
              <a:t>“Non Primitive Data Structure”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414190149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 of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Mainly arrays are categorized  in two types: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800" dirty="0" smtClean="0"/>
              <a:t>One dimensional array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800" dirty="0" smtClean="0"/>
              <a:t>Multidimensional array</a:t>
            </a:r>
          </a:p>
          <a:p>
            <a:pPr marL="0" indent="0">
              <a:buFont typeface="Wingdings" pitchFamily="2" charset="2"/>
              <a:buChar char="ü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Dimensional Array :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1-d array are linear array in which elements are stored in the successive memory locations. The element at the very first position in the array is called its base address</a:t>
            </a:r>
          </a:p>
        </p:txBody>
      </p:sp>
      <p:pic>
        <p:nvPicPr>
          <p:cNvPr id="4" name="Picture 3" descr="1dimentional arr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900597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 Dimensional Array 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7071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500" dirty="0" smtClean="0"/>
              <a:t>   In </a:t>
            </a:r>
            <a:r>
              <a:rPr lang="en-US" sz="2800" dirty="0" smtClean="0"/>
              <a:t>multidimensional arrays the array is divided into rows and columns, mainly while considering multidimensional arrays we will be discussing mainly about two dimensional arrays and a bit about three dimensional arrays. </a:t>
            </a:r>
          </a:p>
          <a:p>
            <a:pPr>
              <a:buNone/>
            </a:pPr>
            <a:r>
              <a:rPr lang="en-US" sz="2800" u="sng" dirty="0" smtClean="0"/>
              <a:t>    In 2-D array we  can declare an array as :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[3][3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  where first index value shows the number of the rows and second index value shows the no. of the columns in the array.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Char char="ü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dCol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0"/>
            <a:ext cx="3581401" cy="5562600"/>
          </a:xfrm>
          <a:prstGeom prst="rect">
            <a:avLst/>
          </a:prstGeom>
        </p:spPr>
      </p:pic>
      <p:pic>
        <p:nvPicPr>
          <p:cNvPr id="9" name="Picture 8" descr="2dRo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-1"/>
            <a:ext cx="3818626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RMA (Robust Multi-array Average)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RMA is an algorithm used to create an expression matrix from </a:t>
            </a:r>
            <a:r>
              <a:rPr lang="en-US" sz="2800" dirty="0" err="1" smtClean="0"/>
              <a:t>Affymetrix</a:t>
            </a:r>
            <a:r>
              <a:rPr lang="en-US" sz="2800" dirty="0" smtClean="0"/>
              <a:t> data. The raw intensity values are background corrected, log2 transformed and then </a:t>
            </a:r>
            <a:r>
              <a:rPr lang="en-US" sz="2800" dirty="0" err="1" smtClean="0"/>
              <a:t>quantile</a:t>
            </a:r>
            <a:r>
              <a:rPr lang="en-US" sz="2800" dirty="0" smtClean="0"/>
              <a:t> normalized. Next a linear model is fit to the normalized data to obtain an expression measure for each probe set on each array. RMA is very easy to use in J-Express, a description follows further down on this page. All transformations and normalizations change the data, and it is highly recommended to </a:t>
            </a:r>
            <a:r>
              <a:rPr lang="en-US" sz="2800" smtClean="0"/>
              <a:t>understand </a:t>
            </a:r>
            <a:r>
              <a:rPr lang="en-US" sz="2800" smtClean="0"/>
              <a:t>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CMA(Conformal  Microwave Array </a:t>
            </a:r>
            <a:r>
              <a:rPr lang="en-US" sz="4400" b="1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CMA applicator is an effective thermal therapy device for heating large-area superficial disease such as diffuse </a:t>
            </a:r>
            <a:r>
              <a:rPr lang="en-US" sz="2800" dirty="0" err="1" smtClean="0"/>
              <a:t>chestwall</a:t>
            </a:r>
            <a:r>
              <a:rPr lang="en-US" sz="2800" dirty="0" smtClean="0"/>
              <a:t> recurrence. It is able to cover over three times the treatment area of conventional hyperthermia devices while conforming to typical body contours.</a:t>
            </a:r>
          </a:p>
        </p:txBody>
      </p:sp>
    </p:spTree>
    <p:extLst>
      <p:ext uri="{BB962C8B-B14F-4D97-AF65-F5344CB8AC3E}">
        <p14:creationId xmlns:p14="http://schemas.microsoft.com/office/powerpoint/2010/main" xmlns="" val="19383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7F7F7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2590800"/>
            <a:ext cx="7620000" cy="685800"/>
          </a:xfrm>
        </p:spPr>
        <p:txBody>
          <a:bodyPr>
            <a:noAutofit/>
          </a:bodyPr>
          <a:lstStyle/>
          <a:p>
            <a:pPr algn="l"/>
            <a:r>
              <a:rPr sz="5400" b="1" smtClean="0"/>
              <a:t>ThAnKu</a:t>
            </a:r>
            <a:r>
              <a:rPr lang="en-US" sz="5400" b="1" dirty="0" smtClean="0"/>
              <a:t>……….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xmlns="" val="36221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316</TotalTime>
  <Words>295</Words>
  <Application>Microsoft Office PowerPoint</Application>
  <PresentationFormat>On-screen Show (4:3)</PresentationFormat>
  <Paragraphs>28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Memory representation of Array</vt:lpstr>
      <vt:lpstr>One Dimensional Array :</vt:lpstr>
      <vt:lpstr>Multi Dimensional Array :</vt:lpstr>
      <vt:lpstr>Slide 5</vt:lpstr>
      <vt:lpstr>RMA (Robust Multi-array Average)</vt:lpstr>
      <vt:lpstr>CMA(Conformal  Microwave Array ) </vt:lpstr>
      <vt:lpstr>ThAnKu……….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User</cp:lastModifiedBy>
  <cp:revision>45</cp:revision>
  <dcterms:created xsi:type="dcterms:W3CDTF">2013-05-25T04:53:59Z</dcterms:created>
  <dcterms:modified xsi:type="dcterms:W3CDTF">2017-10-05T22:21:00Z</dcterms:modified>
</cp:coreProperties>
</file>