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E9202"/>
    <a:srgbClr val="FFCC66"/>
    <a:srgbClr val="CCCC00"/>
    <a:srgbClr val="5EEC3C"/>
    <a:srgbClr val="007033"/>
    <a:srgbClr val="990099"/>
    <a:srgbClr val="CC0099"/>
    <a:srgbClr val="6C1A00"/>
    <a:srgbClr val="00AA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A4F8-D17E-437A-B973-86A5AEFC44B1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95A36-EA41-425F-AC00-4253627ED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84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8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586585"/>
            <a:ext cx="4275739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920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2571750"/>
            <a:ext cx="4275739" cy="13743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CCC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D0392309-F313-42CC-A3FA-B26C9A032E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66340"/>
            <a:ext cx="8246070" cy="2443275"/>
          </a:xfrm>
        </p:spPr>
        <p:txBody>
          <a:bodyPr/>
          <a:lstStyle>
            <a:lvl1pPr algn="l">
              <a:defRPr sz="2800">
                <a:solidFill>
                  <a:srgbClr val="CCCC00"/>
                </a:solidFill>
              </a:defRPr>
            </a:lvl1pPr>
            <a:lvl2pPr algn="l">
              <a:defRPr>
                <a:solidFill>
                  <a:srgbClr val="CCCC00"/>
                </a:solidFill>
              </a:defRPr>
            </a:lvl2pPr>
            <a:lvl3pPr algn="l">
              <a:defRPr>
                <a:solidFill>
                  <a:srgbClr val="CCCC00"/>
                </a:solidFill>
              </a:defRPr>
            </a:lvl3pPr>
            <a:lvl4pPr algn="l">
              <a:defRPr>
                <a:solidFill>
                  <a:srgbClr val="CCCC00"/>
                </a:solidFill>
              </a:defRPr>
            </a:lvl4pPr>
            <a:lvl5pPr algn="l"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044700"/>
            <a:ext cx="6260904" cy="3511061"/>
          </a:xfrm>
        </p:spPr>
        <p:txBody>
          <a:bodyPr/>
          <a:lstStyle>
            <a:lvl1pPr>
              <a:defRPr sz="2800">
                <a:solidFill>
                  <a:srgbClr val="CCCC00"/>
                </a:solidFill>
              </a:defRPr>
            </a:lvl1pPr>
            <a:lvl2pPr>
              <a:defRPr>
                <a:solidFill>
                  <a:srgbClr val="CCCC00"/>
                </a:solidFill>
              </a:defRPr>
            </a:lvl2pPr>
            <a:lvl3pPr>
              <a:defRPr>
                <a:solidFill>
                  <a:srgbClr val="CCCC00"/>
                </a:solidFill>
              </a:defRPr>
            </a:lvl3pPr>
            <a:lvl4pPr>
              <a:defRPr>
                <a:solidFill>
                  <a:srgbClr val="CCCC00"/>
                </a:solidFill>
              </a:defRPr>
            </a:lvl4pPr>
            <a:lvl5pPr>
              <a:defRPr>
                <a:solidFill>
                  <a:srgbClr val="CCCC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919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CCC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CCC00"/>
                </a:solidFill>
              </a:defRPr>
            </a:lvl1pPr>
            <a:lvl2pPr algn="ctr">
              <a:defRPr sz="2000">
                <a:solidFill>
                  <a:srgbClr val="CCCC00"/>
                </a:solidFill>
              </a:defRPr>
            </a:lvl2pPr>
            <a:lvl3pPr algn="ctr">
              <a:defRPr sz="1800">
                <a:solidFill>
                  <a:srgbClr val="CCCC00"/>
                </a:solidFill>
              </a:defRPr>
            </a:lvl3pPr>
            <a:lvl4pPr algn="ctr">
              <a:defRPr sz="1600">
                <a:solidFill>
                  <a:srgbClr val="CCCC00"/>
                </a:solidFill>
              </a:defRPr>
            </a:lvl4pPr>
            <a:lvl5pPr algn="ctr">
              <a:defRPr sz="1600">
                <a:solidFill>
                  <a:srgbClr val="CCCC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DF888E-C563-4C70-B159-74633ECD6BE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861" y="285750"/>
            <a:ext cx="5190139" cy="19851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     Matrix Representation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And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Homogeneous  Coordinates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Matrix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14550"/>
            <a:ext cx="8246070" cy="24432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  Matrix representation</a:t>
            </a:r>
            <a:r>
              <a:rPr lang="en-US" dirty="0" smtClean="0"/>
              <a:t> is a method used by a computer language to store matrices of more than one dimension in memory. Fortran and C use different schemes for their native arrays. Fortran uses "Column Major", in which all the elements for a given column are stored contiguously in memory. C uses "Row Major", which stores all the elements for a given row contiguously in memory.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260904" cy="5726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Matrix Representations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 descr="Pic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19150"/>
            <a:ext cx="4443617" cy="4035219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0" y="1200150"/>
            <a:ext cx="1801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FF66"/>
                </a:solidFill>
              </a:rPr>
              <a:t>Translation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57400" y="2419350"/>
            <a:ext cx="266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FF66"/>
                </a:solidFill>
              </a:rPr>
              <a:t>Rotation [Origin]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57400" y="3867150"/>
            <a:ext cx="2379113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FF66"/>
                </a:solidFill>
              </a:rPr>
              <a:t>Scaling [Origin]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09550"/>
            <a:ext cx="6260904" cy="5726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Matrix Representations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981200" y="590550"/>
            <a:ext cx="7413889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Two –dimensional transformations (translation , rotation</a:t>
            </a:r>
          </a:p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And scaling) can be expressed in the general matrix form,</a:t>
            </a:r>
            <a:endParaRPr lang="en-US" sz="2400" dirty="0">
              <a:solidFill>
                <a:srgbClr val="FFFF66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276600" y="1504950"/>
            <a:ext cx="208473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P’ = M1.P + M2</a:t>
            </a:r>
            <a:endParaRPr lang="en-US" sz="2400" dirty="0">
              <a:solidFill>
                <a:srgbClr val="FFFF66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362200" y="2114550"/>
            <a:ext cx="6743256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Where</a:t>
            </a:r>
          </a:p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// P represents coordinate positions</a:t>
            </a:r>
          </a:p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// P’  represented as column vectors</a:t>
            </a:r>
          </a:p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// M1 is 2 by 2 array containing multiplicative factors</a:t>
            </a:r>
          </a:p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// M2 is a two-ele</a:t>
            </a:r>
            <a:r>
              <a:rPr lang="en-US" sz="2400" dirty="0" smtClean="0">
                <a:solidFill>
                  <a:srgbClr val="FFFF66"/>
                </a:solidFill>
              </a:rPr>
              <a:t>ment column matrix containing </a:t>
            </a:r>
          </a:p>
          <a:p>
            <a:pPr eaLnBrk="0" hangingPunct="0"/>
            <a:r>
              <a:rPr lang="en-US" sz="2400" dirty="0" smtClean="0">
                <a:solidFill>
                  <a:srgbClr val="FFFF66"/>
                </a:solidFill>
              </a:rPr>
              <a:t> </a:t>
            </a:r>
            <a:r>
              <a:rPr lang="en-US" sz="2400" dirty="0" smtClean="0">
                <a:solidFill>
                  <a:srgbClr val="FFFF66"/>
                </a:solidFill>
              </a:rPr>
              <a:t>      translation terms</a:t>
            </a:r>
            <a:endParaRPr lang="en-US" sz="24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7635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Homogeneous Coordinates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09750"/>
            <a:ext cx="8246070" cy="244327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     To obtain square matrices an additional row was added to the matrix and an additional coordinate, the </a:t>
            </a:r>
            <a:r>
              <a:rPr lang="en-US" sz="2000" i="1" dirty="0" smtClean="0"/>
              <a:t>w</a:t>
            </a:r>
            <a:r>
              <a:rPr lang="en-US" sz="2000" dirty="0" smtClean="0"/>
              <a:t>-coordinate, was added to the vector for a point. In this way a point in 2D space is expressed in three-dimensional homogeneous coordinates.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   This technique of representing a point in a space whose dimension is one greater than that of the point is called homogeneous representation. It provides a consistent, uniform way of handling affine transformations.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7635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Homogeneous Coordinates</a:t>
            </a:r>
            <a:endParaRPr lang="en-US" b="1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4800" y="1885950"/>
            <a:ext cx="80930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FF66"/>
                </a:solidFill>
                <a:cs typeface="Times New Roman" pitchFamily="18" charset="0"/>
              </a:rPr>
              <a:t>If we use homogeneous coordinates, the geometric  transformations given above can be represented using only a matrix pre-multiplication.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FF66"/>
                </a:solidFill>
                <a:cs typeface="Times New Roman" pitchFamily="18" charset="0"/>
              </a:rPr>
              <a:t> A composite transformation can then be represented by a product of the corresponding matrices.</a:t>
            </a:r>
            <a:endParaRPr lang="en-US" sz="2000" dirty="0">
              <a:solidFill>
                <a:srgbClr val="FFFF66"/>
              </a:solidFill>
            </a:endParaRPr>
          </a:p>
        </p:txBody>
      </p:sp>
      <p:pic>
        <p:nvPicPr>
          <p:cNvPr id="11" name="Picture 10" descr="pictur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952750"/>
            <a:ext cx="3886200" cy="2190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260904" cy="5726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Homogeneous Coordinates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 descr="pictur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742950"/>
            <a:ext cx="4485470" cy="409575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89188" y="971550"/>
            <a:ext cx="1560299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FF66"/>
                </a:solidFill>
              </a:rPr>
              <a:t>Translation</a:t>
            </a:r>
          </a:p>
          <a:p>
            <a:pPr eaLnBrk="0" hangingPunct="0"/>
            <a:r>
              <a:rPr lang="en-US" sz="2400" b="1" i="1" dirty="0">
                <a:solidFill>
                  <a:srgbClr val="FFFF66"/>
                </a:solidFill>
              </a:rPr>
              <a:t>P’=TP</a:t>
            </a:r>
            <a:endParaRPr lang="en-US" sz="2400" dirty="0">
              <a:solidFill>
                <a:srgbClr val="FFFF66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52675" y="2190750"/>
            <a:ext cx="1710276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FF66"/>
                </a:solidFill>
              </a:rPr>
              <a:t>Rotation [O]</a:t>
            </a:r>
          </a:p>
          <a:p>
            <a:pPr eaLnBrk="0" hangingPunct="0"/>
            <a:r>
              <a:rPr lang="en-US" sz="2400" b="1" i="1" dirty="0">
                <a:solidFill>
                  <a:srgbClr val="FFFF66"/>
                </a:solidFill>
              </a:rPr>
              <a:t>P’=RP</a:t>
            </a:r>
            <a:endParaRPr lang="en-US" sz="2400" dirty="0">
              <a:solidFill>
                <a:srgbClr val="FFFF66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86000" y="3714750"/>
            <a:ext cx="17526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FF66"/>
                </a:solidFill>
              </a:rPr>
              <a:t>Scaling [O]</a:t>
            </a:r>
          </a:p>
          <a:p>
            <a:pPr eaLnBrk="0" hangingPunct="0"/>
            <a:r>
              <a:rPr lang="en-US" sz="2400" b="1" i="1" dirty="0" smtClean="0">
                <a:solidFill>
                  <a:srgbClr val="FFFF66"/>
                </a:solidFill>
              </a:rPr>
              <a:t> P</a:t>
            </a:r>
            <a:r>
              <a:rPr lang="en-US" sz="2400" b="1" i="1" dirty="0">
                <a:solidFill>
                  <a:srgbClr val="FFFF66"/>
                </a:solidFill>
              </a:rPr>
              <a:t>’=SP</a:t>
            </a:r>
            <a:endParaRPr lang="en-US" sz="24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73355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FF66"/>
                </a:solidFill>
              </a:rPr>
              <a:t>ThAnKu</a:t>
            </a:r>
            <a:r>
              <a:rPr lang="en-US" sz="3600" dirty="0" smtClean="0">
                <a:solidFill>
                  <a:srgbClr val="FFFF66"/>
                </a:solidFill>
              </a:rPr>
              <a:t>…….</a:t>
            </a:r>
            <a:endParaRPr lang="en-US" sz="3600" dirty="0">
              <a:solidFill>
                <a:srgbClr val="FFFF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3333750"/>
            <a:ext cx="1250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66"/>
                </a:solidFill>
              </a:rPr>
              <a:t>By,</a:t>
            </a:r>
          </a:p>
          <a:p>
            <a:r>
              <a:rPr lang="en-US" sz="2400" dirty="0" err="1" smtClean="0">
                <a:solidFill>
                  <a:srgbClr val="FFFF66"/>
                </a:solidFill>
              </a:rPr>
              <a:t>Ayyappa</a:t>
            </a:r>
            <a:endParaRPr lang="en-US" sz="24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302</Words>
  <Application>Microsoft Office PowerPoint</Application>
  <PresentationFormat>On-screen Show (16:9)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Matrix Representation                     And  Homogeneous  Coordinates</vt:lpstr>
      <vt:lpstr>What is Matrix Representation</vt:lpstr>
      <vt:lpstr>Matrix Representations </vt:lpstr>
      <vt:lpstr>Matrix Representations </vt:lpstr>
      <vt:lpstr>Homogeneous Coordinates</vt:lpstr>
      <vt:lpstr>Homogeneous Coordinates</vt:lpstr>
      <vt:lpstr>Homogeneous Coordinates 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147</cp:revision>
  <dcterms:created xsi:type="dcterms:W3CDTF">2013-08-21T19:17:07Z</dcterms:created>
  <dcterms:modified xsi:type="dcterms:W3CDTF">2017-10-26T22:05:54Z</dcterms:modified>
</cp:coreProperties>
</file>