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6aefda9-4d33-4f19-94c6-04198d05a77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118DFF&quot;"/>
    <we:property name="bookmark" value="&quot;H4sIAAAAAAAAA+1aS3PbNhD+KxleclE7AN/0zY902pk8nDrjHjo+4LGUmVCECpKOFY/+excgZcmSKMc2bbOufTG1ABe73367AFa6cmRWTnM2+8gm4Ow5B0p9mzD97Q11Rk7RyFgqmRvHHqWSkEQEPuECR9W0ylRROntXTsX0GKrTrKxZbhSh8O+zkcPy/JiNzaeU5SWMnCnoUhUsz35AMxmHKl3DfOTA5TRXmhmVJxWrwKi9wOn4GU2gv3q4IhNVdgEnIKpWSn3JYxLGLiQkSoRoDCubCdayrVOMarv8oSoqlhW4jJ3riogApG4sPJfjM2fSyMusGOetwct3v8ymBpwKLiuuLg0e/CsubDTN5+hQBAljQQoyhMD3iEcgsk6lWV61C/LZu8upRqwQwUbbIXo+VjoTuJLFREPZQHDl/J6BZlqcz97DBVhD3m0f3xw61gqhr2anTGcNxKrWAjYnNvI/IbVDRZVVqM35pKWx2HjV0uRaEVq5UL6Y+ObIhM9MXrHIMcI3S4EZbv1wPmAUzq3kXH0/1IAzEXcyH13Dsi8vWCFQuo7J/nisYdxYsuHMocrryRb5diePAKmQN16uuISPaVZZ6W910TKPbBp7hpKdRBHWmsNzpqubZFnwGlf6usLclgozS48XH/szmzMehZAL6pOQYa2hHg2CHTnTlicqmUg9LqnPBYmCEBPdFK+WOl/U9CN+ajQYBaeLouJiRLWaWFWta2XN/6kBMR+tY7MYwOfPi4ddmgxVN6g1chouIFtGzgnkGG37zk8RdRE2VL1GUTTul2u2LOOUZpDjXFzKhuagYdJRphf101338uHZ1G1kVx4Z+zBGzl5gGdAA5Jrc/2kk/zoHDS2QhcwW5v+xZmzZP9bWeMZz6NZwTam5+Tubr1ewXorUmlVbCmmbK4kbxXGUpgkVLqWMUM6DZa68hDLLmd5aY9WT5cB9XTVkun0neAy+NMWXuS6NAzwwcc/zPYgTNyQPOrD0YupuWj8/cT/XrJnxcOpKVdTVwMnb7e4T0neDukngp6nr85gRgqd4SGgY30rd/wRpRk+XacdsNoGi+qAkbEm2V/b2xd6bODcEDiWEAq+L4AZYhXkow1AMmcD7E1UXvdyKmJbD5UuXmyZqI4cyxmTEiekvQBxLFwJ3yEHrcasadth2pbkREc/lqZdSwfGmCRS8MPSGHLj+ehCDDlv3wdiIfD9xUzeiAUizyeMOT6IhB23/0+mLj9hWH9scYyKiVKYi9mlCOJBE7LhNtNdTCZAKGRPG/dCn1E2YDJ69laNWGxBtO2zZf7hLo+LeLR+1cYGzLfKh9nq6t8221+N39Hp2Q/24rZ4ujJ+8x7PScd1izY7eDokgiv3QhcTjPCSYPXwQvZ3eDovD7+3sYn7f14vdPGnuFcTzUhCe8GhAvSgGCMG/ddN8rbPLTkNdVmoC2i79Wm4fs9zehHogVXfNqEF2IPu7i3d/Q/laYbuJapMLkihi1MdTr6RmH6ZxTG8ttP/Lb/vxcq7NvnIPgpZ5JvDNVW46GIixdU2yillwp42FGTTjps2G/8Fif+W8z3DxRvcpy2uj9u0BKzPxdlFH5h1EstPLl/11/DI4Da2pL5M0iQIahREjDKSf3H5+6K9Tfbej8LPx5wjfkOp7cRcK9X3Ws+Ha5peqq3LKBByzArb4h36xQoK8xUfzK61r7+bzfwG3I7VzNyYAAA==&quot;"/>
    <we:property name="creatorSessionId" value="&quot;7183609d-1ec8-4a7c-b3c7-4856a864d2de&quot;"/>
    <we:property name="creatorTenantId" value="&quot;0cf8bd53-0d00-4136-b0bf-a05024892a94&quot;"/>
    <we:property name="creatorUserId" value="&quot;100320043CBE14BA&quot;"/>
    <we:property name="datasetId" value="&quot;8a20bdb8-609f-4bdd-99d8-fe40b608673a&quot;"/>
    <we:property name="embedUrl" value="&quot;/reportEmbed?reportId=4d715dd3-0951-4963-b0a4-1936c553ae74&amp;config=eyJjbHVzdGVyVXJsIjoiaHR0cHM6Ly9XQUJJLVdFU1QtVVMzLUEtUFJJTUFSWS1yZWRpcmVjdC5hbmFseXNpcy53aW5kb3dzLm5ldCIsImVtYmVkRmVhdHVyZXMiOnsidXNhZ2VNZXRyaWNzVk5leHQiOnRydWV9fQ%3D%3D&amp;disableSensitivityBanner=true&quot;"/>
    <we:property name="initialStateBookmark" value="&quot;H4sIAAAAAAAAA+1aS1PbSBD+K5QuuZitGb3FjUCym0oIJKTYwxaVmkfLViJLXmlMcCj/9+0ZydjYkh2IQrQJXJBarX5+3TPT1o0lk3KSstlbNgbrwHqe55/HrPi8R62BldW009PXJ4fvX398e3jyAsn5RCV5VloHN5ZixRDURVJOWaolIPGfy4HF0vSMDfVdzNISBtYEijLPWJp8hYoZH6liCvOBBdeTNC+YFnmumAIt9grZ8R510z8c1MiESq7gHISqqdSVPCR+aENEgkgIwgWylRWDsayRRYs26o/yTLEkQzWG1xYBAYjtUDg2x2vOpKaXSTZMa4OX736YTXRUFFwrnl/rePBPqFhLms/RoQAixrwYpA+e6xCHQGCcipNU1Qr57MX1pMBYYQQraUfo+TAvEoGaTEwKKKsQ3Fh/JVCwQoxmb+AKjCEvmp9vPjorcgy9ml2wIqlCnE8LAZuMFf09xOZRphKF0qzTQmqLtVc1Pm4FoZUL4QvGvWOdPs28YpGliXtLgn5c+2GdYBZGhjLKvxwVgJwYdzIf3IblUF6xTCB1PSaHw2EBw8qSDWeO8nQ6bqA3O3kMCIW08nLFJbyME2WoL6dZjTyyaewlUrYCRRhrjkasUHfBssA1avq0gtwaCjMDj18+95emZhwKPhfUJT6jklCHet6Wmqn7EpVMxA6X1OWCBJ6Pha67Vg2dD/nkLd5VErSAi0VTsTGjRT42omrXyin/dwoY88F6bBYP8Prd4mKbJA3VDWgNrAoLiJaBdQ4pZtu8801AXaQNRa9BFI3bv0XLMk9xAinyoiqTmucVko6TYtE/7XUvv7+a2o1sqyNtH+bIOvAMAqoA2br2vzmSf4+ggDqQmUwW5r9aM7bsPtbGeMZTaJdwC6m5/rucr3ewTprUmlUNjbSulcgOwjCI44gKm1JGKOfeslZ+hTbLWdHYY/NHq4GHuqrBtHsl+BF4qZovs20aerhh4o7jOhBGtk++a8PSianbYf3zgftuyiqO74euzLOp6jl42919RPhuQDfy3Di2XR4yQnAXDxH1w53Q/V+AZvB4lXbGZmPI1EkuoaHYntDbFXrvxrkCsC/BF3hcBNvDLsx96fuizwA+HOfTrJNTEStkf/HS5qbO2sCijDEZcKLnCxCG0gbP7nPSOlyq+p22bWWuScSxeezEVHA8aQIFx/edPieuuxlEr9PWvjHWJNeN7NgOqAdSL/K4wpOgz0k7PL345TPW6GNdY0wElMpYhC6NCAcSiS2nifp4KgFiIUPCuOu7lNoRk95PH+XkqwOIehy2nD/cZ1Dx4JFPvnGAMyPyvs562pfNetbjtsx6tof6x4562mL86DOelYlrgzVbZjskgCB0fRsih3OfYPXwXsx2Otss9n+2sw35XR8vtuOkOlcQx4lBOMKhHnWCEMAHd+ei+dRnl5OGaanyMRRG9VO7/ZHt9m6oe9J114zq5QSyu7N4+y+UTx22HaimuCAKAkZd3PVKqtdhGoZ0Z6P9LX/tx8N5odeVBwC0TBOBb65i08JEDI1rQ8hQXWriO6mMTKBc5uDu1baFKF1ti29yzI52x3Sjj37I45DJYD8MmLvvYp73Qw/cfeI7zAGQNDY/qD1OD00bBh91bFHxBUun5ksclPsmUVVwbioy8j57p4o995nmvawObeYtyRRriOFYTyvxPxgINwt8zspEPFu043lLPd6a9VtgXGNaMDEC+dJg77j6zOqVgnEVg6T6xEigxley6pLjCdpSLnrm4u51kukq0Upidf92+hAct6JrYL1PhiPVBoRbZJnWePfLMvPMqgeoroziKPBo4AeMMJButHt32t3vIPc7aPWlO/Vq07ZyRt7Vbv7MWZfN5hjfkPmX7D79puvzlYF3U7bzqSonTMAZy6DBP/SLZRLkDh/1l5GW0YE4S+q98Dfw18b9B1gDzVvUKQAA&quot;"/>
    <we:property name="isFiltersActionButtonVisible" value="true"/>
    <we:property name="isVisualContainerHeaderHidden" value="false"/>
    <we:property name="pageDisplayName" value="&quot;Sales Dashboard&quot;"/>
    <we:property name="pageName" value="&quot;114db80682e9079cc0bc&quot;"/>
    <we:property name="reportEmbeddedTime" value="&quot;2025-01-27T19:36:17.174Z&quot;"/>
    <we:property name="reportName" value="&quot;E-Commerce Sales Dashboard&quot;"/>
    <we:property name="reportState" value="&quot;CONNECTED&quot;"/>
    <we:property name="reportUrl" value="&quot;/groups/me/reports/4d715dd3-0951-4963-b0a4-1936c553ae74/114db80682e9079cc0bc?bookmarkGuid=46c95452-4dd1-4205-a852-d4ff9ba6b071&amp;bookmarkUsage=1&amp;ctid=0cf8bd53-0d00-4136-b0bf-a05024892a94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Rishabh Grover</cp:lastModifiedBy>
  <cp:revision>5</cp:revision>
  <dcterms:created xsi:type="dcterms:W3CDTF">2018-06-07T21:39:02Z</dcterms:created>
  <dcterms:modified xsi:type="dcterms:W3CDTF">2025-01-27T19:46:18Z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