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1" r:id="rId7"/>
    <p:sldId id="315" r:id="rId8"/>
    <p:sldId id="316" r:id="rId9"/>
    <p:sldId id="317" r:id="rId10"/>
    <p:sldId id="318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20" d="100"/>
          <a:sy n="120" d="100"/>
        </p:scale>
        <p:origin x="17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>
                <a:solidFill>
                  <a:schemeClr val="tx1"/>
                </a:solidFill>
              </a:rPr>
              <a:t>ETHICAL HACKING INTERNSHIP 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Screenshot of solved </a:t>
            </a:r>
            <a:r>
              <a:rPr lang="en-US" dirty="0" err="1">
                <a:solidFill>
                  <a:schemeClr val="tx1"/>
                </a:solidFill>
              </a:rPr>
              <a:t>Portswigger</a:t>
            </a:r>
            <a:r>
              <a:rPr lang="en-US" dirty="0">
                <a:solidFill>
                  <a:schemeClr val="tx1"/>
                </a:solidFill>
              </a:rPr>
              <a:t> labs.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4CF8B7A-A88D-E5BC-DE3B-EFB2271E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" y="778234"/>
            <a:ext cx="10002741" cy="56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3A5D86-9A98-1778-D4C1-10CC62C0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63933"/>
            <a:ext cx="10177669" cy="5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39BB9-DB06-E08D-50F2-41588A9E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1" y="621692"/>
            <a:ext cx="9772153" cy="54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9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F81C11-55B9-5478-40BB-31E04BA8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47" y="578458"/>
            <a:ext cx="10400306" cy="58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A841B-E8CB-5FCC-38EB-63DBD827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588395"/>
            <a:ext cx="9859617" cy="55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2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{FEACBC1E-D018-4DF5-BFCC-4D2D8E2A69BB}tf78438558_win32</Template>
  <TotalTime>7</TotalTime>
  <Words>18</Words>
  <Application>Microsoft Office PowerPoint</Application>
  <PresentationFormat>Widescreen</PresentationFormat>
  <Paragraphs>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ETHICAL HACKING INTERNSHIP   </vt:lpstr>
      <vt:lpstr>Task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INTERNSHIP</dc:title>
  <dc:subject/>
  <dc:creator>rishabh tomar</dc:creator>
  <cp:lastModifiedBy>rishabh tomar</cp:lastModifiedBy>
  <cp:revision>2</cp:revision>
  <dcterms:created xsi:type="dcterms:W3CDTF">2024-02-26T10:36:16Z</dcterms:created>
  <dcterms:modified xsi:type="dcterms:W3CDTF">2024-02-26T11:03:16Z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