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20" d="100"/>
          <a:sy n="120" d="100"/>
        </p:scale>
        <p:origin x="174" y="9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asp.vuln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>
                <a:solidFill>
                  <a:schemeClr val="tx1"/>
                </a:solidFill>
              </a:rPr>
              <a:t>ETHICAL HACKING INTERNSHIP 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Explore the website and try to find vulnerabilities in the website and report it to us.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http://testasp.vulnweb.com/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4C0D-E263-D463-F3EB-1033DC2C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TITLE - CROSS SITE SCRIPTING</a:t>
            </a:r>
          </a:p>
          <a:p>
            <a:r>
              <a:rPr lang="en-IN" dirty="0">
                <a:solidFill>
                  <a:schemeClr val="tx1"/>
                </a:solidFill>
              </a:rPr>
              <a:t>Domain - Vulweb.com</a:t>
            </a:r>
          </a:p>
          <a:p>
            <a:r>
              <a:rPr lang="en-IN" dirty="0">
                <a:solidFill>
                  <a:schemeClr val="tx1"/>
                </a:solidFill>
              </a:rPr>
              <a:t>Subdomain – testasp.vulnweb.com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75CE-AB4E-594C-8215-482EBB4CBB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2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9C76-DDCC-0DC6-6FC0-F00AC1A3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Steps to Reproduce: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A61A6-C7CE-04A4-A8E6-D037C9101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81F0-0468-BA52-57C4-98ED6EF2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46" y="492980"/>
            <a:ext cx="6583680" cy="65995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Step 1: Visit </a:t>
            </a:r>
            <a:r>
              <a:rPr lang="en-IN" sz="24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http://testasp.vulnweb.com/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2F74E-0FEA-7699-EF93-F72A423D0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90657-5544-ADB0-DBAE-CF7D8CA2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49" y="1348090"/>
            <a:ext cx="10169718" cy="50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D31B-15CB-8D34-6A2E-9664203D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4" y="576469"/>
            <a:ext cx="9268572" cy="1665799"/>
          </a:xfrm>
        </p:spPr>
        <p:txBody>
          <a:bodyPr/>
          <a:lstStyle/>
          <a:p>
            <a:r>
              <a:rPr lang="en-IN" dirty="0"/>
              <a:t>Step 2: on the top menu you will find a search option.</a:t>
            </a:r>
          </a:p>
          <a:p>
            <a:r>
              <a:rPr lang="en-IN" dirty="0"/>
              <a:t>Step 3: Click on it and you will be prompted with the search box.</a:t>
            </a:r>
          </a:p>
          <a:p>
            <a:r>
              <a:rPr lang="en-IN" dirty="0"/>
              <a:t>            &lt;script&gt;alter(1)&lt;/script&gt;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4735-27F3-0986-FD9A-A9A3ABD98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5AB29-2A33-2E01-0DBB-DF544D2D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23" y="2373464"/>
            <a:ext cx="7760473" cy="43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24DD-907D-B48D-09A5-18C2E3BB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457199"/>
            <a:ext cx="8322367" cy="608276"/>
          </a:xfrm>
        </p:spPr>
        <p:txBody>
          <a:bodyPr/>
          <a:lstStyle/>
          <a:p>
            <a:r>
              <a:rPr lang="en-IN" dirty="0"/>
              <a:t>Step 4: You can Intercept the request in burp suite.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6D69-BCCF-22A7-20B0-6FD46B991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5A91F-76FD-7233-339E-6962CAAA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72" y="1329359"/>
            <a:ext cx="8627165" cy="48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2EDA2-C784-CCC0-9CF1-CDE34BCE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50" y="457199"/>
            <a:ext cx="6583680" cy="671885"/>
          </a:xfrm>
        </p:spPr>
        <p:txBody>
          <a:bodyPr/>
          <a:lstStyle/>
          <a:p>
            <a:r>
              <a:rPr lang="en-IN" dirty="0"/>
              <a:t>Step 5: Now you can find different payloads.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10D21-7FEE-CA1E-5004-ABEDC42DE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7CFF6-F349-86D5-5EC9-D2955259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85" y="1384751"/>
            <a:ext cx="9644932" cy="49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8F3D-CE1E-506C-851F-430B717E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88" y="453223"/>
            <a:ext cx="9088341" cy="1526652"/>
          </a:xfrm>
        </p:spPr>
        <p:txBody>
          <a:bodyPr/>
          <a:lstStyle/>
          <a:p>
            <a:r>
              <a:rPr lang="en-IN" dirty="0"/>
              <a:t>Step 6: Send the request to intruder and paste all payloads.</a:t>
            </a:r>
          </a:p>
          <a:p>
            <a:r>
              <a:rPr lang="en-IN" dirty="0"/>
              <a:t>Step 7: Try to find a successful payload for </a:t>
            </a:r>
            <a:r>
              <a:rPr lang="en-IN" dirty="0" err="1"/>
              <a:t>xss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9A178-12B2-47FC-2050-44AC0CD6EC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C88BD-8BE0-AAF9-633C-6DAC9E79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03" y="1979875"/>
            <a:ext cx="7187979" cy="4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154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{FEACBC1E-D018-4DF5-BFCC-4D2D8E2A69BB}tf78438558_win32</Template>
  <TotalTime>26</TotalTime>
  <Words>164</Words>
  <Application>Microsoft Office PowerPoint</Application>
  <PresentationFormat>Widescreen</PresentationFormat>
  <Paragraphs>25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ETHICAL HACKING INTERNSHIP   </vt:lpstr>
      <vt:lpstr>Task 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INTERNSHIP</dc:title>
  <dc:subject/>
  <dc:creator>rishabh tomar</dc:creator>
  <cp:lastModifiedBy>rishabh tomar</cp:lastModifiedBy>
  <cp:revision>2</cp:revision>
  <dcterms:created xsi:type="dcterms:W3CDTF">2024-02-26T10:36:16Z</dcterms:created>
  <dcterms:modified xsi:type="dcterms:W3CDTF">2024-02-26T11:02:39Z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