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Collaborative Student Learning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 a Unified Peer-to-Peer Learning Community</a:t>
            </a:r>
          </a:p>
          <a:p>
            <a:r>
              <a:t>Team Name: __________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collaborate and build this platform together!</a:t>
            </a:r>
          </a:p>
          <a:p>
            <a:r>
              <a:t>Contact: __________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struggle with fragmented study resources</a:t>
            </a:r>
          </a:p>
          <a:p>
            <a:r>
              <a:t>• Informal and unstructured tutoring</a:t>
            </a:r>
          </a:p>
          <a:p>
            <a:r>
              <a:t>• Collaboration scattered across multiple apps</a:t>
            </a:r>
          </a:p>
          <a:p>
            <a:r>
              <a:t>• Peer-to-peer learning is inefficient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web-based collaborative platform where students can:</a:t>
            </a:r>
          </a:p>
          <a:p>
            <a:r>
              <a:t>• Share study materials</a:t>
            </a:r>
          </a:p>
          <a:p>
            <a:r>
              <a:t>• Schedule peer-to-peer tutoring sessions</a:t>
            </a:r>
          </a:p>
          <a:p>
            <a:r>
              <a:t>• Engage in collaborative discussions</a:t>
            </a:r>
          </a:p>
          <a:p>
            <a:r>
              <a:t>• Foster a supportive learning community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Resource Sharing Hub</a:t>
            </a:r>
          </a:p>
          <a:p>
            <a:r>
              <a:t>   - Upload PDFs, notes, presentations</a:t>
            </a:r>
          </a:p>
          <a:p>
            <a:r>
              <a:t>   - Categorization &amp; ratings</a:t>
            </a:r>
          </a:p>
          <a:p/>
          <a:p>
            <a:r>
              <a:t>2. Peer-to-Peer Tutoring</a:t>
            </a:r>
          </a:p>
          <a:p>
            <a:r>
              <a:t>   - Scheduling system, virtual whiteboard/video calls</a:t>
            </a:r>
          </a:p>
          <a:p>
            <a:r>
              <a:t>   - Points &amp; badges for tutors</a:t>
            </a:r>
          </a:p>
          <a:p/>
          <a:p>
            <a:r>
              <a:t>3. Collaborative Learning Tools</a:t>
            </a:r>
          </a:p>
          <a:p>
            <a:r>
              <a:t>   - Forums, polls, quizzes, flashcards</a:t>
            </a:r>
          </a:p>
          <a:p>
            <a:r>
              <a:t>   - Study groups with progress tracking</a:t>
            </a:r>
          </a:p>
          <a:p/>
          <a:p>
            <a:r>
              <a:t>4. Gamification &amp; Recognition</a:t>
            </a:r>
          </a:p>
          <a:p>
            <a:r>
              <a:t>   - Leaderboards, badges, certificates</a:t>
            </a:r>
          </a:p>
          <a:p>
            <a:r>
              <a:t>   - Reputation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Scalability: Handle large uploads and many users</a:t>
            </a:r>
          </a:p>
          <a:p>
            <a:r>
              <a:t>• Real-time collaboration: Smooth video/whiteboard tools</a:t>
            </a:r>
          </a:p>
          <a:p>
            <a:r>
              <a:t>• Content moderation: Prevent spam/duplicates</a:t>
            </a:r>
          </a:p>
          <a:p>
            <a:r>
              <a:t>• Accessibility: Mobile-friendly &amp; inclusive</a:t>
            </a:r>
          </a:p>
          <a:p>
            <a:r>
              <a:t>• Privacy &amp; Security: Protect student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React.js / Next.js</a:t>
            </a:r>
          </a:p>
          <a:p>
            <a:r>
              <a:t>• Backend: Node.js + Express</a:t>
            </a:r>
          </a:p>
          <a:p>
            <a:r>
              <a:t>• Database: MongoDB</a:t>
            </a:r>
          </a:p>
          <a:p>
            <a:r>
              <a:t>• Real-time tools: WebRTC, Socket.io</a:t>
            </a:r>
          </a:p>
          <a:p>
            <a:r>
              <a:t>• Hosting: AWS / Vercel</a:t>
            </a:r>
          </a:p>
          <a:p>
            <a:r>
              <a:t>• Security: JWT, OAuth2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Prototype (UI + Resource Sharing)</a:t>
            </a:r>
          </a:p>
          <a:p>
            <a:r>
              <a:t>Phase 2: Core Features (Tutoring + Collaboration)</a:t>
            </a:r>
          </a:p>
          <a:p>
            <a:r>
              <a:t>Phase 3: Beta Launch (Gamification + Testing)</a:t>
            </a:r>
          </a:p>
          <a:p>
            <a:r>
              <a:t>Phase 4: Scaling &amp; Mobile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UI/UX Design → __________</a:t>
            </a:r>
          </a:p>
          <a:p>
            <a:r>
              <a:t>• Frontend Development → __________</a:t>
            </a:r>
          </a:p>
          <a:p>
            <a:r>
              <a:t>• Backend Development → __________</a:t>
            </a:r>
          </a:p>
          <a:p>
            <a:r>
              <a:t>• Testing &amp; QA → __________</a:t>
            </a:r>
          </a:p>
          <a:p>
            <a:r>
              <a:t>• Deployment &amp; Security → __________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Mobile App Version</a:t>
            </a:r>
          </a:p>
          <a:p>
            <a:r>
              <a:t>• AI-powered study recommendations</a:t>
            </a:r>
          </a:p>
          <a:p>
            <a:r>
              <a:t>• Partnerships with institutions</a:t>
            </a:r>
          </a:p>
          <a:p>
            <a:r>
              <a:t>• Integration with e-learning platforms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