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f5715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f5715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f5715f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f5715f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f5715f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f5715f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f5715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f5715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2575" y="983325"/>
            <a:ext cx="76881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18000" y="1731900"/>
            <a:ext cx="88533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Designing a login page 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Designing a proper database.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Giving a proper UI to admin in which he can give input like no of students, classes, branch, department etc. so that timetable is created by satisfying all the constraints and limitation.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faculty after login to the website with their credentials  can have permissions to add the slot for the extra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Student should only have permission only to view the timetable.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17675"/>
            <a:ext cx="76887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501800"/>
            <a:ext cx="76887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Our target audience of the project comprise of organization like school, college, or university who needs to design timetable for course curriculum  or for employees.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726675"/>
            <a:ext cx="7688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14550" y="1792475"/>
            <a:ext cx="8559900" cy="25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Risks:</a:t>
            </a:r>
            <a:endParaRPr b="1" sz="1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Wrong -time estimation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Too many constraints may cause clashing in time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Change in customer priority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4900" y="1283825"/>
            <a:ext cx="81015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Objectives: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Final system able to generate table in completely automated way.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User-defined constraints handling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 on optimization of resources like-labs,class rooms,teachers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proper UI so that everyone able to view.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and user friendly 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247450"/>
            <a:ext cx="7688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January- </a:t>
            </a:r>
            <a:r>
              <a:rPr lang="en" sz="1800"/>
              <a:t> planing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February-  </a:t>
            </a:r>
            <a:r>
              <a:rPr lang="en" sz="1800"/>
              <a:t>research+designing+implementation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March- </a:t>
            </a:r>
            <a:r>
              <a:rPr lang="en" sz="1800"/>
              <a:t>designing+implementation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April- </a:t>
            </a:r>
            <a:r>
              <a:rPr lang="en" sz="1800"/>
              <a:t>testing+submission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