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Roboto"/>
      <p:regular r:id="rId9"/>
      <p:bold r:id="rId10"/>
      <p:italic r:id="rId11"/>
      <p:boldItalic r:id="rId12"/>
    </p:embeddedFont>
    <p:embeddedFont>
      <p:font typeface="Merriweather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italic.fntdata"/><Relationship Id="rId10" Type="http://schemas.openxmlformats.org/officeDocument/2006/relationships/font" Target="fonts/Roboto-bold.fntdata"/><Relationship Id="rId13" Type="http://schemas.openxmlformats.org/officeDocument/2006/relationships/font" Target="fonts/Merriweather-regular.fntdata"/><Relationship Id="rId12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-regular.fntdata"/><Relationship Id="rId15" Type="http://schemas.openxmlformats.org/officeDocument/2006/relationships/font" Target="fonts/Merriweather-italic.fntdata"/><Relationship Id="rId14" Type="http://schemas.openxmlformats.org/officeDocument/2006/relationships/font" Target="fonts/Merriweather-bold.fntdata"/><Relationship Id="rId16" Type="http://schemas.openxmlformats.org/officeDocument/2006/relationships/font" Target="fonts/Merriweather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c6fa3c89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c6fa3c8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c6fa3c898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c6fa3c89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6fa3c898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c6fa3c89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Status Report:</a:t>
            </a:r>
            <a:br>
              <a:rPr lang="en"/>
            </a:br>
            <a:r>
              <a:rPr lang="en"/>
              <a:t>Automated Timetable Generator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User-story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11725" y="1476375"/>
            <a:ext cx="8701200" cy="35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User wants a software which generates the timetable automatically by giving the limitations and constraints in the beginning.</a:t>
            </a:r>
            <a:endParaRPr sz="2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Constraints should be like-</a:t>
            </a:r>
            <a:endParaRPr b="1"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 guest faculty generally wants their classes should be in morning .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 duration of classes and labs in a week should be according to the curriculum provided by the institute.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Lunch break should be after a minimum number of classes.</a:t>
            </a:r>
            <a:endParaRPr sz="2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287900" y="1446150"/>
            <a:ext cx="84513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We </a:t>
            </a:r>
            <a:r>
              <a:rPr lang="en" sz="2400">
                <a:solidFill>
                  <a:schemeClr val="dk1"/>
                </a:solidFill>
              </a:rPr>
              <a:t>also have to consider the in-out time of the students.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If possible then  don’t put simultaneously two classes of one faculty.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If possible in a week one subject should be at most only one time in the 9:00AM-10:00AM slot , it may be in other slot.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