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Onlinefooddelivery/FeedbackofDeliveryExperience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B6519D-847B-4550-AE02-B332554CF3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Online food delivery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E5B907-50F9-4FF0-B02D-8889BD2213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5/3/2024 8:50:29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method (p1)" id="10" name="slide10">
            <a:extLst>
              <a:ext uri="{FF2B5EF4-FFF2-40B4-BE49-F238E27FC236}">
                <a16:creationId xmlns:a16="http://schemas.microsoft.com/office/drawing/2014/main" id="{06F4F6BD-966C-4687-8AF4-CA28BAB811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5" y="0"/>
            <a:ext cx="11745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Method (p2)" id="11" name="slide11">
            <a:extLst>
              <a:ext uri="{FF2B5EF4-FFF2-40B4-BE49-F238E27FC236}">
                <a16:creationId xmlns:a16="http://schemas.microsoft.com/office/drawing/2014/main" id="{D54DE3DE-3140-4AA7-8676-9E6E6A994A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3" y="0"/>
            <a:ext cx="11909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l time &amp;amp; Gender/Marital Status Relation" id="12" name="slide12">
            <a:extLst>
              <a:ext uri="{FF2B5EF4-FFF2-40B4-BE49-F238E27FC236}">
                <a16:creationId xmlns:a16="http://schemas.microsoft.com/office/drawing/2014/main" id="{29341D81-5B8E-4590-AE95-C7A42CFAFB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5" y="0"/>
            <a:ext cx="11745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d Taste" id="13" name="slide13">
            <a:extLst>
              <a:ext uri="{FF2B5EF4-FFF2-40B4-BE49-F238E27FC236}">
                <a16:creationId xmlns:a16="http://schemas.microsoft.com/office/drawing/2014/main" id="{9EDA92B1-5E96-49F3-BB30-F7D349F9AB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8" y="0"/>
            <a:ext cx="4296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shness" id="14" name="slide14">
            <a:extLst>
              <a:ext uri="{FF2B5EF4-FFF2-40B4-BE49-F238E27FC236}">
                <a16:creationId xmlns:a16="http://schemas.microsoft.com/office/drawing/2014/main" id="{2D3AF0FA-A00A-43FB-819D-780313ADE3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8" y="0"/>
            <a:ext cx="4296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erature" id="15" name="slide15">
            <a:extLst>
              <a:ext uri="{FF2B5EF4-FFF2-40B4-BE49-F238E27FC236}">
                <a16:creationId xmlns:a16="http://schemas.microsoft.com/office/drawing/2014/main" id="{45434D03-8B37-4759-B0D7-5F7D9D48FD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8" y="0"/>
            <a:ext cx="4296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d Quantity" id="16" name="slide16">
            <a:extLst>
              <a:ext uri="{FF2B5EF4-FFF2-40B4-BE49-F238E27FC236}">
                <a16:creationId xmlns:a16="http://schemas.microsoft.com/office/drawing/2014/main" id="{A84774A3-CCD3-4526-B2E4-0FE78459299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8" y="0"/>
            <a:ext cx="4296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tors directly related to food" id="17" name="slide17">
            <a:extLst>
              <a:ext uri="{FF2B5EF4-FFF2-40B4-BE49-F238E27FC236}">
                <a16:creationId xmlns:a16="http://schemas.microsoft.com/office/drawing/2014/main" id="{30E22BEB-489F-4E61-82B5-9F29135101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 b/w EPS &amp;amp; Educational Qualification" id="18" name="slide18">
            <a:extLst>
              <a:ext uri="{FF2B5EF4-FFF2-40B4-BE49-F238E27FC236}">
                <a16:creationId xmlns:a16="http://schemas.microsoft.com/office/drawing/2014/main" id="{C7DA9D17-D4D4-4F21-AE2F-1D4C7C11C44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8" y="0"/>
            <a:ext cx="11856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 b/w Time Saving and Occupation" id="19" name="slide19">
            <a:extLst>
              <a:ext uri="{FF2B5EF4-FFF2-40B4-BE49-F238E27FC236}">
                <a16:creationId xmlns:a16="http://schemas.microsoft.com/office/drawing/2014/main" id="{F66767BE-45DF-4AD7-B656-5A59A656ED8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5" y="0"/>
            <a:ext cx="11745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and gender relation" id="2" name="slide2">
            <a:extLst>
              <a:ext uri="{FF2B5EF4-FFF2-40B4-BE49-F238E27FC236}">
                <a16:creationId xmlns:a16="http://schemas.microsoft.com/office/drawing/2014/main" id="{C7EFDC4E-7D17-419B-80B4-0D158FFC4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5" y="0"/>
            <a:ext cx="11745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 b/w Family size, Time saving, Occupation" id="20" name="slide20">
            <a:extLst>
              <a:ext uri="{FF2B5EF4-FFF2-40B4-BE49-F238E27FC236}">
                <a16:creationId xmlns:a16="http://schemas.microsoft.com/office/drawing/2014/main" id="{30118326-ABD2-48F0-AB26-16413FBA2D6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5" y="0"/>
            <a:ext cx="11745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 b/w Offers &amp;amp; Monthly Income/Occupation" id="21" name="slide21">
            <a:extLst>
              <a:ext uri="{FF2B5EF4-FFF2-40B4-BE49-F238E27FC236}">
                <a16:creationId xmlns:a16="http://schemas.microsoft.com/office/drawing/2014/main" id="{FC971BC7-62F9-4443-8B5D-3CAC82AFB8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69" y="0"/>
            <a:ext cx="9892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d Food Quality" id="22" name="slide22">
            <a:extLst>
              <a:ext uri="{FF2B5EF4-FFF2-40B4-BE49-F238E27FC236}">
                <a16:creationId xmlns:a16="http://schemas.microsoft.com/office/drawing/2014/main" id="{9884F139-147B-4AFB-B2F8-B70962F2229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419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d Tracking System" id="23" name="slide23">
            <a:extLst>
              <a:ext uri="{FF2B5EF4-FFF2-40B4-BE49-F238E27FC236}">
                <a16:creationId xmlns:a16="http://schemas.microsoft.com/office/drawing/2014/main" id="{25ACEB93-4BB9-4EA7-AEDD-3DEE77343E6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419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Concern" id="24" name="slide24">
            <a:extLst>
              <a:ext uri="{FF2B5EF4-FFF2-40B4-BE49-F238E27FC236}">
                <a16:creationId xmlns:a16="http://schemas.microsoft.com/office/drawing/2014/main" id="{4C7F95F4-2A86-479A-80D2-433291FF47B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419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affordability" id="25" name="slide25">
            <a:extLst>
              <a:ext uri="{FF2B5EF4-FFF2-40B4-BE49-F238E27FC236}">
                <a16:creationId xmlns:a16="http://schemas.microsoft.com/office/drawing/2014/main" id="{133D1B51-8EFA-41C1-9193-9E4F609229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419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eral Factors" id="26" name="slide26">
            <a:extLst>
              <a:ext uri="{FF2B5EF4-FFF2-40B4-BE49-F238E27FC236}">
                <a16:creationId xmlns:a16="http://schemas.microsoft.com/office/drawing/2014/main" id="{61001A11-5F41-4BA4-B90F-2DCFEF686C7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luence of rating" id="27" name="slide27">
            <a:extLst>
              <a:ext uri="{FF2B5EF4-FFF2-40B4-BE49-F238E27FC236}">
                <a16:creationId xmlns:a16="http://schemas.microsoft.com/office/drawing/2014/main" id="{D9E54471-41E4-4DC9-81BF-22550CB9DA9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3" y="0"/>
            <a:ext cx="11909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ss Delivery time" id="28" name="slide28">
            <a:extLst>
              <a:ext uri="{FF2B5EF4-FFF2-40B4-BE49-F238E27FC236}">
                <a16:creationId xmlns:a16="http://schemas.microsoft.com/office/drawing/2014/main" id="{3D45A640-1965-4F9E-B8C6-2D79081134C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8" y="0"/>
            <a:ext cx="4296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lity of Package" id="29" name="slide29">
            <a:extLst>
              <a:ext uri="{FF2B5EF4-FFF2-40B4-BE49-F238E27FC236}">
                <a16:creationId xmlns:a16="http://schemas.microsoft.com/office/drawing/2014/main" id="{62622455-1EA4-49A9-9F9F-984C10A35A7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8" y="0"/>
            <a:ext cx="4296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ccupation" id="3" name="slide3">
            <a:extLst>
              <a:ext uri="{FF2B5EF4-FFF2-40B4-BE49-F238E27FC236}">
                <a16:creationId xmlns:a16="http://schemas.microsoft.com/office/drawing/2014/main" id="{92010B40-9979-4D1F-B8F1-33CD5132B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4" y="0"/>
            <a:ext cx="11732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Calls" id="30" name="slide30">
            <a:extLst>
              <a:ext uri="{FF2B5EF4-FFF2-40B4-BE49-F238E27FC236}">
                <a16:creationId xmlns:a16="http://schemas.microsoft.com/office/drawing/2014/main" id="{4FC9ECB5-CE43-4EA8-B7C7-B400BDB3602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8" y="0"/>
            <a:ext cx="4296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ivery Executive Attitude" id="31" name="slide31">
            <a:extLst>
              <a:ext uri="{FF2B5EF4-FFF2-40B4-BE49-F238E27FC236}">
                <a16:creationId xmlns:a16="http://schemas.microsoft.com/office/drawing/2014/main" id="{E16B314A-CC32-44D4-8426-B463F26DFAD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8" y="0"/>
            <a:ext cx="4296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edback of Delivery Experience" id="32" name="slide32">
            <a:extLst>
              <a:ext uri="{FF2B5EF4-FFF2-40B4-BE49-F238E27FC236}">
                <a16:creationId xmlns:a16="http://schemas.microsoft.com/office/drawing/2014/main" id="{0DCC3DD0-2985-4FF1-A430-94A65E3CC37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lificatiion" id="4" name="slide4">
            <a:extLst>
              <a:ext uri="{FF2B5EF4-FFF2-40B4-BE49-F238E27FC236}">
                <a16:creationId xmlns:a16="http://schemas.microsoft.com/office/drawing/2014/main" id="{0E75FE94-6964-4BB2-8422-64BB597C6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4" y="0"/>
            <a:ext cx="11863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sification" id="5" name="slide5">
            <a:extLst>
              <a:ext uri="{FF2B5EF4-FFF2-40B4-BE49-F238E27FC236}">
                <a16:creationId xmlns:a16="http://schemas.microsoft.com/office/drawing/2014/main" id="{A14165F4-7593-4E9F-B321-7BF0C208F7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9" y="0"/>
            <a:ext cx="1174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graphic Analysis" id="6" name="slide6">
            <a:extLst>
              <a:ext uri="{FF2B5EF4-FFF2-40B4-BE49-F238E27FC236}">
                <a16:creationId xmlns:a16="http://schemas.microsoft.com/office/drawing/2014/main" id="{A5F0B868-5C98-4922-AE4C-7A170F1F01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65" y="0"/>
            <a:ext cx="6121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 wait time" id="7" name="slide7">
            <a:extLst>
              <a:ext uri="{FF2B5EF4-FFF2-40B4-BE49-F238E27FC236}">
                <a16:creationId xmlns:a16="http://schemas.microsoft.com/office/drawing/2014/main" id="{26D0EC12-BB83-4DCF-9911-455CAE4E55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5" y="0"/>
            <a:ext cx="11745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 b/w Wait Time &amp;amp; Residence in busy location" id="8" name="slide8">
            <a:extLst>
              <a:ext uri="{FF2B5EF4-FFF2-40B4-BE49-F238E27FC236}">
                <a16:creationId xmlns:a16="http://schemas.microsoft.com/office/drawing/2014/main" id="{63FBC6CC-53A1-41BE-B94B-F8B3537137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" y="0"/>
            <a:ext cx="12054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 b/w Google maps accuracy, Wait Time, Residence in Busy Location" id="9" name="slide9">
            <a:extLst>
              <a:ext uri="{FF2B5EF4-FFF2-40B4-BE49-F238E27FC236}">
                <a16:creationId xmlns:a16="http://schemas.microsoft.com/office/drawing/2014/main" id="{D28C4BCC-3123-4498-98BB-09006A46FA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5" y="0"/>
            <a:ext cx="11745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2024-05-03T20:50:31Z</dcterms:created>
  <dcterms:modified xsi:type="dcterms:W3CDTF">2024-05-03T20:50:31Z</dcterms:modified>
</cp:coreProperties>
</file>