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0" r:id="rId6"/>
    <p:sldId id="269" r:id="rId7"/>
    <p:sldId id="261" r:id="rId8"/>
    <p:sldId id="262" r:id="rId9"/>
    <p:sldId id="266" r:id="rId10"/>
    <p:sldId id="267" r:id="rId11"/>
    <p:sldId id="268" r:id="rId12"/>
    <p:sldId id="263" r:id="rId13"/>
    <p:sldId id="264" r:id="rId14"/>
    <p:sldId id="265" r:id="rId15"/>
    <p:sldId id="271" r:id="rId1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702" y="96"/>
      </p:cViewPr>
      <p:guideLst/>
    </p:cSldViewPr>
  </p:slideViewPr>
  <p:outlineViewPr>
    <p:cViewPr>
      <p:scale>
        <a:sx n="33" d="100"/>
        <a:sy n="33" d="100"/>
      </p:scale>
      <p:origin x="0" y="-11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7608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3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44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81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96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60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7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2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22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4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508000" y="4056001"/>
            <a:ext cx="3780363" cy="803275"/>
          </a:xfrm>
          <a:custGeom>
            <a:avLst/>
            <a:gdLst/>
            <a:ahLst/>
            <a:cxnLst/>
            <a:rect l="0" t="0" r="0" b="0"/>
            <a:pathLst>
              <a:path w="3572" h="1012" extrusionOk="0">
                <a:moveTo>
                  <a:pt x="1427" y="303"/>
                </a:moveTo>
                <a:lnTo>
                  <a:pt x="1427" y="303"/>
                </a:lnTo>
                <a:lnTo>
                  <a:pt x="1427" y="0"/>
                </a:lnTo>
                <a:lnTo>
                  <a:pt x="0" y="0"/>
                </a:lnTo>
                <a:lnTo>
                  <a:pt x="0" y="594"/>
                </a:lnTo>
                <a:lnTo>
                  <a:pt x="0" y="594"/>
                </a:lnTo>
                <a:lnTo>
                  <a:pt x="0" y="615"/>
                </a:lnTo>
                <a:lnTo>
                  <a:pt x="1" y="636"/>
                </a:lnTo>
                <a:lnTo>
                  <a:pt x="5" y="658"/>
                </a:lnTo>
                <a:lnTo>
                  <a:pt x="10" y="679"/>
                </a:lnTo>
                <a:lnTo>
                  <a:pt x="16" y="698"/>
                </a:lnTo>
                <a:lnTo>
                  <a:pt x="23" y="718"/>
                </a:lnTo>
                <a:lnTo>
                  <a:pt x="31" y="738"/>
                </a:lnTo>
                <a:lnTo>
                  <a:pt x="39" y="757"/>
                </a:lnTo>
                <a:lnTo>
                  <a:pt x="49" y="775"/>
                </a:lnTo>
                <a:lnTo>
                  <a:pt x="60" y="793"/>
                </a:lnTo>
                <a:lnTo>
                  <a:pt x="73" y="811"/>
                </a:lnTo>
                <a:lnTo>
                  <a:pt x="86" y="827"/>
                </a:lnTo>
                <a:lnTo>
                  <a:pt x="99" y="844"/>
                </a:lnTo>
                <a:lnTo>
                  <a:pt x="114" y="860"/>
                </a:lnTo>
                <a:lnTo>
                  <a:pt x="130" y="875"/>
                </a:lnTo>
                <a:lnTo>
                  <a:pt x="147" y="889"/>
                </a:lnTo>
                <a:lnTo>
                  <a:pt x="165" y="902"/>
                </a:lnTo>
                <a:lnTo>
                  <a:pt x="183" y="917"/>
                </a:lnTo>
                <a:lnTo>
                  <a:pt x="202" y="929"/>
                </a:lnTo>
                <a:lnTo>
                  <a:pt x="222" y="940"/>
                </a:lnTo>
                <a:lnTo>
                  <a:pt x="243" y="951"/>
                </a:lnTo>
                <a:lnTo>
                  <a:pt x="264" y="961"/>
                </a:lnTo>
                <a:lnTo>
                  <a:pt x="285" y="971"/>
                </a:lnTo>
                <a:lnTo>
                  <a:pt x="308" y="979"/>
                </a:lnTo>
                <a:lnTo>
                  <a:pt x="331" y="986"/>
                </a:lnTo>
                <a:lnTo>
                  <a:pt x="354" y="992"/>
                </a:lnTo>
                <a:lnTo>
                  <a:pt x="378" y="999"/>
                </a:lnTo>
                <a:lnTo>
                  <a:pt x="403" y="1004"/>
                </a:lnTo>
                <a:lnTo>
                  <a:pt x="427" y="1007"/>
                </a:lnTo>
                <a:lnTo>
                  <a:pt x="454" y="1010"/>
                </a:lnTo>
                <a:lnTo>
                  <a:pt x="478" y="1012"/>
                </a:lnTo>
                <a:lnTo>
                  <a:pt x="504" y="1012"/>
                </a:lnTo>
                <a:lnTo>
                  <a:pt x="3572" y="1012"/>
                </a:lnTo>
                <a:lnTo>
                  <a:pt x="3572" y="760"/>
                </a:lnTo>
                <a:lnTo>
                  <a:pt x="1882" y="760"/>
                </a:lnTo>
                <a:lnTo>
                  <a:pt x="1882" y="760"/>
                </a:lnTo>
                <a:lnTo>
                  <a:pt x="1859" y="759"/>
                </a:lnTo>
                <a:lnTo>
                  <a:pt x="1836" y="757"/>
                </a:lnTo>
                <a:lnTo>
                  <a:pt x="1814" y="754"/>
                </a:lnTo>
                <a:lnTo>
                  <a:pt x="1791" y="751"/>
                </a:lnTo>
                <a:lnTo>
                  <a:pt x="1768" y="746"/>
                </a:lnTo>
                <a:lnTo>
                  <a:pt x="1747" y="739"/>
                </a:lnTo>
                <a:lnTo>
                  <a:pt x="1725" y="733"/>
                </a:lnTo>
                <a:lnTo>
                  <a:pt x="1704" y="724"/>
                </a:lnTo>
                <a:lnTo>
                  <a:pt x="1685" y="715"/>
                </a:lnTo>
                <a:lnTo>
                  <a:pt x="1665" y="705"/>
                </a:lnTo>
                <a:lnTo>
                  <a:pt x="1645" y="693"/>
                </a:lnTo>
                <a:lnTo>
                  <a:pt x="1627" y="682"/>
                </a:lnTo>
                <a:lnTo>
                  <a:pt x="1609" y="669"/>
                </a:lnTo>
                <a:lnTo>
                  <a:pt x="1592" y="656"/>
                </a:lnTo>
                <a:lnTo>
                  <a:pt x="1575" y="641"/>
                </a:lnTo>
                <a:lnTo>
                  <a:pt x="1560" y="627"/>
                </a:lnTo>
                <a:lnTo>
                  <a:pt x="1544" y="610"/>
                </a:lnTo>
                <a:lnTo>
                  <a:pt x="1529" y="594"/>
                </a:lnTo>
                <a:lnTo>
                  <a:pt x="1516" y="576"/>
                </a:lnTo>
                <a:lnTo>
                  <a:pt x="1503" y="558"/>
                </a:lnTo>
                <a:lnTo>
                  <a:pt x="1492" y="540"/>
                </a:lnTo>
                <a:lnTo>
                  <a:pt x="1480" y="520"/>
                </a:lnTo>
                <a:lnTo>
                  <a:pt x="1471" y="501"/>
                </a:lnTo>
                <a:lnTo>
                  <a:pt x="1463" y="481"/>
                </a:lnTo>
                <a:lnTo>
                  <a:pt x="1454" y="460"/>
                </a:lnTo>
                <a:lnTo>
                  <a:pt x="1446" y="439"/>
                </a:lnTo>
                <a:lnTo>
                  <a:pt x="1440" y="418"/>
                </a:lnTo>
                <a:lnTo>
                  <a:pt x="1435" y="395"/>
                </a:lnTo>
                <a:lnTo>
                  <a:pt x="1432" y="372"/>
                </a:lnTo>
                <a:lnTo>
                  <a:pt x="1428" y="349"/>
                </a:lnTo>
                <a:lnTo>
                  <a:pt x="1427" y="326"/>
                </a:lnTo>
                <a:lnTo>
                  <a:pt x="1427" y="303"/>
                </a:lnTo>
                <a:lnTo>
                  <a:pt x="1427" y="3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42400" y="4659251"/>
            <a:ext cx="2537881" cy="736601"/>
          </a:xfrm>
          <a:custGeom>
            <a:avLst/>
            <a:gdLst/>
            <a:ahLst/>
            <a:cxnLst/>
            <a:rect l="0" t="0" r="0" b="0"/>
            <a:pathLst>
              <a:path w="2398" h="927" extrusionOk="0">
                <a:moveTo>
                  <a:pt x="971" y="708"/>
                </a:moveTo>
                <a:lnTo>
                  <a:pt x="971" y="708"/>
                </a:lnTo>
                <a:lnTo>
                  <a:pt x="971" y="927"/>
                </a:lnTo>
                <a:lnTo>
                  <a:pt x="2398" y="927"/>
                </a:lnTo>
                <a:lnTo>
                  <a:pt x="2398" y="418"/>
                </a:lnTo>
                <a:lnTo>
                  <a:pt x="2398" y="418"/>
                </a:lnTo>
                <a:lnTo>
                  <a:pt x="2398" y="395"/>
                </a:lnTo>
                <a:lnTo>
                  <a:pt x="2395" y="374"/>
                </a:lnTo>
                <a:lnTo>
                  <a:pt x="2392" y="354"/>
                </a:lnTo>
                <a:lnTo>
                  <a:pt x="2389" y="333"/>
                </a:lnTo>
                <a:lnTo>
                  <a:pt x="2382" y="313"/>
                </a:lnTo>
                <a:lnTo>
                  <a:pt x="2375" y="294"/>
                </a:lnTo>
                <a:lnTo>
                  <a:pt x="2367" y="274"/>
                </a:lnTo>
                <a:lnTo>
                  <a:pt x="2359" y="254"/>
                </a:lnTo>
                <a:lnTo>
                  <a:pt x="2348" y="236"/>
                </a:lnTo>
                <a:lnTo>
                  <a:pt x="2338" y="219"/>
                </a:lnTo>
                <a:lnTo>
                  <a:pt x="2325" y="201"/>
                </a:lnTo>
                <a:lnTo>
                  <a:pt x="2312" y="184"/>
                </a:lnTo>
                <a:lnTo>
                  <a:pt x="2299" y="168"/>
                </a:lnTo>
                <a:lnTo>
                  <a:pt x="2282" y="152"/>
                </a:lnTo>
                <a:lnTo>
                  <a:pt x="2268" y="137"/>
                </a:lnTo>
                <a:lnTo>
                  <a:pt x="2250" y="122"/>
                </a:lnTo>
                <a:lnTo>
                  <a:pt x="2233" y="108"/>
                </a:lnTo>
                <a:lnTo>
                  <a:pt x="2214" y="94"/>
                </a:lnTo>
                <a:lnTo>
                  <a:pt x="2196" y="83"/>
                </a:lnTo>
                <a:lnTo>
                  <a:pt x="2176" y="70"/>
                </a:lnTo>
                <a:lnTo>
                  <a:pt x="2155" y="60"/>
                </a:lnTo>
                <a:lnTo>
                  <a:pt x="2134" y="50"/>
                </a:lnTo>
                <a:lnTo>
                  <a:pt x="2113" y="41"/>
                </a:lnTo>
                <a:lnTo>
                  <a:pt x="2090" y="32"/>
                </a:lnTo>
                <a:lnTo>
                  <a:pt x="2067" y="24"/>
                </a:lnTo>
                <a:lnTo>
                  <a:pt x="2044" y="18"/>
                </a:lnTo>
                <a:lnTo>
                  <a:pt x="2020" y="13"/>
                </a:lnTo>
                <a:lnTo>
                  <a:pt x="1995" y="8"/>
                </a:lnTo>
                <a:lnTo>
                  <a:pt x="1971" y="5"/>
                </a:lnTo>
                <a:lnTo>
                  <a:pt x="1944" y="1"/>
                </a:lnTo>
                <a:lnTo>
                  <a:pt x="1920" y="0"/>
                </a:lnTo>
                <a:lnTo>
                  <a:pt x="1894" y="0"/>
                </a:lnTo>
                <a:lnTo>
                  <a:pt x="0" y="0"/>
                </a:lnTo>
                <a:lnTo>
                  <a:pt x="0" y="251"/>
                </a:lnTo>
                <a:lnTo>
                  <a:pt x="514" y="251"/>
                </a:lnTo>
                <a:lnTo>
                  <a:pt x="514" y="251"/>
                </a:lnTo>
                <a:lnTo>
                  <a:pt x="539" y="251"/>
                </a:lnTo>
                <a:lnTo>
                  <a:pt x="562" y="254"/>
                </a:lnTo>
                <a:lnTo>
                  <a:pt x="585" y="256"/>
                </a:lnTo>
                <a:lnTo>
                  <a:pt x="607" y="261"/>
                </a:lnTo>
                <a:lnTo>
                  <a:pt x="629" y="266"/>
                </a:lnTo>
                <a:lnTo>
                  <a:pt x="651" y="272"/>
                </a:lnTo>
                <a:lnTo>
                  <a:pt x="673" y="279"/>
                </a:lnTo>
                <a:lnTo>
                  <a:pt x="692" y="287"/>
                </a:lnTo>
                <a:lnTo>
                  <a:pt x="713" y="297"/>
                </a:lnTo>
                <a:lnTo>
                  <a:pt x="733" y="307"/>
                </a:lnTo>
                <a:lnTo>
                  <a:pt x="753" y="318"/>
                </a:lnTo>
                <a:lnTo>
                  <a:pt x="771" y="330"/>
                </a:lnTo>
                <a:lnTo>
                  <a:pt x="789" y="343"/>
                </a:lnTo>
                <a:lnTo>
                  <a:pt x="805" y="356"/>
                </a:lnTo>
                <a:lnTo>
                  <a:pt x="823" y="370"/>
                </a:lnTo>
                <a:lnTo>
                  <a:pt x="838" y="385"/>
                </a:lnTo>
                <a:lnTo>
                  <a:pt x="854" y="401"/>
                </a:lnTo>
                <a:lnTo>
                  <a:pt x="867" y="418"/>
                </a:lnTo>
                <a:lnTo>
                  <a:pt x="882" y="434"/>
                </a:lnTo>
                <a:lnTo>
                  <a:pt x="893" y="452"/>
                </a:lnTo>
                <a:lnTo>
                  <a:pt x="906" y="472"/>
                </a:lnTo>
                <a:lnTo>
                  <a:pt x="918" y="491"/>
                </a:lnTo>
                <a:lnTo>
                  <a:pt x="927" y="511"/>
                </a:lnTo>
                <a:lnTo>
                  <a:pt x="936" y="530"/>
                </a:lnTo>
                <a:lnTo>
                  <a:pt x="944" y="552"/>
                </a:lnTo>
                <a:lnTo>
                  <a:pt x="952" y="573"/>
                </a:lnTo>
                <a:lnTo>
                  <a:pt x="957" y="594"/>
                </a:lnTo>
                <a:lnTo>
                  <a:pt x="963" y="617"/>
                </a:lnTo>
                <a:lnTo>
                  <a:pt x="967" y="638"/>
                </a:lnTo>
                <a:lnTo>
                  <a:pt x="970" y="661"/>
                </a:lnTo>
                <a:lnTo>
                  <a:pt x="971" y="685"/>
                </a:lnTo>
                <a:lnTo>
                  <a:pt x="971" y="708"/>
                </a:lnTo>
                <a:lnTo>
                  <a:pt x="971" y="7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000" y="0"/>
            <a:ext cx="1515600" cy="3962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358217" y="4659251"/>
            <a:ext cx="2267099" cy="2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695017" y="4659251"/>
            <a:ext cx="2245800" cy="2000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10062633" y="5449826"/>
            <a:ext cx="1519767" cy="1409700"/>
          </a:xfrm>
          <a:custGeom>
            <a:avLst/>
            <a:gdLst/>
            <a:ahLst/>
            <a:cxnLst/>
            <a:rect l="0" t="0" r="0" b="0"/>
            <a:pathLst>
              <a:path w="1437" h="1776" extrusionOk="0">
                <a:moveTo>
                  <a:pt x="1435" y="1776"/>
                </a:moveTo>
                <a:lnTo>
                  <a:pt x="0" y="1776"/>
                </a:lnTo>
                <a:lnTo>
                  <a:pt x="2" y="0"/>
                </a:lnTo>
                <a:lnTo>
                  <a:pt x="1437" y="0"/>
                </a:lnTo>
                <a:lnTo>
                  <a:pt x="1435" y="17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2960081" y="2916233"/>
            <a:ext cx="62802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2960081" y="4974907"/>
            <a:ext cx="6280200" cy="88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  <a:lvl2pPr algn="ctr">
              <a:spcBef>
                <a:spcPts val="0"/>
              </a:spcBef>
              <a:buNone/>
              <a:defRPr/>
            </a:lvl2pPr>
            <a:lvl3pPr algn="ctr">
              <a:spcBef>
                <a:spcPts val="0"/>
              </a:spcBef>
              <a:buNone/>
              <a:defRPr/>
            </a:lvl3pPr>
            <a:lvl4pPr algn="ctr">
              <a:spcBef>
                <a:spcPts val="0"/>
              </a:spcBef>
              <a:buSzPct val="100000"/>
              <a:buNone/>
              <a:defRPr sz="2400"/>
            </a:lvl4pPr>
            <a:lvl5pPr algn="ctr">
              <a:spcBef>
                <a:spcPts val="0"/>
              </a:spcBef>
              <a:buSzPct val="100000"/>
              <a:buNone/>
              <a:defRPr sz="2400"/>
            </a:lvl5pPr>
            <a:lvl6pPr algn="ctr">
              <a:spcBef>
                <a:spcPts val="0"/>
              </a:spcBef>
              <a:buSzPct val="100000"/>
              <a:buNone/>
              <a:defRPr sz="2400"/>
            </a:lvl6pPr>
            <a:lvl7pPr algn="ctr">
              <a:spcBef>
                <a:spcPts val="0"/>
              </a:spcBef>
              <a:buSzPct val="100000"/>
              <a:buNone/>
              <a:defRPr sz="2400"/>
            </a:lvl7pPr>
            <a:lvl8pPr algn="ctr">
              <a:spcBef>
                <a:spcPts val="0"/>
              </a:spcBef>
              <a:buSzPct val="100000"/>
              <a:buNone/>
              <a:defRPr sz="2400"/>
            </a:lvl8pPr>
            <a:lvl9pPr algn="ctr">
              <a:spcBef>
                <a:spcPts val="0"/>
              </a:spcBef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03201" y="1371600"/>
            <a:ext cx="2944281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3201" y="4641850"/>
            <a:ext cx="6644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3217334" y="1371600"/>
            <a:ext cx="32426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6548968" y="1371600"/>
            <a:ext cx="26204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258300" y="1371600"/>
            <a:ext cx="29337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39930" y="1579562"/>
            <a:ext cx="10442399" cy="498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03201" y="1371600"/>
            <a:ext cx="2944281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03201" y="4641850"/>
            <a:ext cx="6644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3217334" y="1371600"/>
            <a:ext cx="32426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6548968" y="1371600"/>
            <a:ext cx="26204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9258300" y="1371600"/>
            <a:ext cx="29337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39930" y="1579562"/>
            <a:ext cx="5146199" cy="498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6436112" y="1579562"/>
            <a:ext cx="5146199" cy="498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03201" y="1371600"/>
            <a:ext cx="2944281" cy="3182937"/>
          </a:xfrm>
          <a:custGeom>
            <a:avLst/>
            <a:gdLst/>
            <a:ahLst/>
            <a:cxnLst/>
            <a:rect l="0" t="0" r="0" b="0"/>
            <a:pathLst>
              <a:path w="2782" h="4010" extrusionOk="0">
                <a:moveTo>
                  <a:pt x="635" y="719"/>
                </a:moveTo>
                <a:lnTo>
                  <a:pt x="635" y="719"/>
                </a:lnTo>
                <a:lnTo>
                  <a:pt x="635" y="4010"/>
                </a:lnTo>
                <a:lnTo>
                  <a:pt x="0" y="4010"/>
                </a:lnTo>
                <a:lnTo>
                  <a:pt x="0" y="418"/>
                </a:lnTo>
                <a:lnTo>
                  <a:pt x="0" y="418"/>
                </a:lnTo>
                <a:lnTo>
                  <a:pt x="0" y="397"/>
                </a:lnTo>
                <a:lnTo>
                  <a:pt x="2" y="376"/>
                </a:lnTo>
                <a:lnTo>
                  <a:pt x="5" y="355"/>
                </a:lnTo>
                <a:lnTo>
                  <a:pt x="10" y="333"/>
                </a:lnTo>
                <a:lnTo>
                  <a:pt x="15" y="314"/>
                </a:lnTo>
                <a:lnTo>
                  <a:pt x="21" y="294"/>
                </a:lnTo>
                <a:lnTo>
                  <a:pt x="29" y="275"/>
                </a:lnTo>
                <a:lnTo>
                  <a:pt x="39" y="255"/>
                </a:lnTo>
                <a:lnTo>
                  <a:pt x="49" y="237"/>
                </a:lnTo>
                <a:lnTo>
                  <a:pt x="60" y="219"/>
                </a:lnTo>
                <a:lnTo>
                  <a:pt x="72" y="201"/>
                </a:lnTo>
                <a:lnTo>
                  <a:pt x="85" y="185"/>
                </a:lnTo>
                <a:lnTo>
                  <a:pt x="100" y="169"/>
                </a:lnTo>
                <a:lnTo>
                  <a:pt x="114" y="152"/>
                </a:lnTo>
                <a:lnTo>
                  <a:pt x="131" y="137"/>
                </a:lnTo>
                <a:lnTo>
                  <a:pt x="147" y="123"/>
                </a:lnTo>
                <a:lnTo>
                  <a:pt x="165" y="110"/>
                </a:lnTo>
                <a:lnTo>
                  <a:pt x="183" y="97"/>
                </a:lnTo>
                <a:lnTo>
                  <a:pt x="202" y="84"/>
                </a:lnTo>
                <a:lnTo>
                  <a:pt x="222" y="72"/>
                </a:lnTo>
                <a:lnTo>
                  <a:pt x="242" y="61"/>
                </a:lnTo>
                <a:lnTo>
                  <a:pt x="263" y="51"/>
                </a:lnTo>
                <a:lnTo>
                  <a:pt x="286" y="41"/>
                </a:lnTo>
                <a:lnTo>
                  <a:pt x="307" y="33"/>
                </a:lnTo>
                <a:lnTo>
                  <a:pt x="330" y="26"/>
                </a:lnTo>
                <a:lnTo>
                  <a:pt x="354" y="20"/>
                </a:lnTo>
                <a:lnTo>
                  <a:pt x="379" y="13"/>
                </a:lnTo>
                <a:lnTo>
                  <a:pt x="403" y="9"/>
                </a:lnTo>
                <a:lnTo>
                  <a:pt x="428" y="5"/>
                </a:lnTo>
                <a:lnTo>
                  <a:pt x="452" y="4"/>
                </a:lnTo>
                <a:lnTo>
                  <a:pt x="478" y="2"/>
                </a:lnTo>
                <a:lnTo>
                  <a:pt x="504" y="0"/>
                </a:lnTo>
                <a:lnTo>
                  <a:pt x="2782" y="0"/>
                </a:lnTo>
                <a:lnTo>
                  <a:pt x="2782" y="263"/>
                </a:lnTo>
                <a:lnTo>
                  <a:pt x="1092" y="263"/>
                </a:lnTo>
                <a:lnTo>
                  <a:pt x="1092" y="263"/>
                </a:lnTo>
                <a:lnTo>
                  <a:pt x="1069" y="263"/>
                </a:lnTo>
                <a:lnTo>
                  <a:pt x="1045" y="265"/>
                </a:lnTo>
                <a:lnTo>
                  <a:pt x="1022" y="268"/>
                </a:lnTo>
                <a:lnTo>
                  <a:pt x="1001" y="271"/>
                </a:lnTo>
                <a:lnTo>
                  <a:pt x="978" y="276"/>
                </a:lnTo>
                <a:lnTo>
                  <a:pt x="957" y="283"/>
                </a:lnTo>
                <a:lnTo>
                  <a:pt x="935" y="291"/>
                </a:lnTo>
                <a:lnTo>
                  <a:pt x="914" y="299"/>
                </a:lnTo>
                <a:lnTo>
                  <a:pt x="895" y="307"/>
                </a:lnTo>
                <a:lnTo>
                  <a:pt x="875" y="317"/>
                </a:lnTo>
                <a:lnTo>
                  <a:pt x="855" y="329"/>
                </a:lnTo>
                <a:lnTo>
                  <a:pt x="838" y="340"/>
                </a:lnTo>
                <a:lnTo>
                  <a:pt x="820" y="353"/>
                </a:lnTo>
                <a:lnTo>
                  <a:pt x="802" y="368"/>
                </a:lnTo>
                <a:lnTo>
                  <a:pt x="785" y="381"/>
                </a:lnTo>
                <a:lnTo>
                  <a:pt x="769" y="397"/>
                </a:lnTo>
                <a:lnTo>
                  <a:pt x="754" y="412"/>
                </a:lnTo>
                <a:lnTo>
                  <a:pt x="740" y="428"/>
                </a:lnTo>
                <a:lnTo>
                  <a:pt x="727" y="446"/>
                </a:lnTo>
                <a:lnTo>
                  <a:pt x="713" y="464"/>
                </a:lnTo>
                <a:lnTo>
                  <a:pt x="702" y="482"/>
                </a:lnTo>
                <a:lnTo>
                  <a:pt x="691" y="502"/>
                </a:lnTo>
                <a:lnTo>
                  <a:pt x="681" y="521"/>
                </a:lnTo>
                <a:lnTo>
                  <a:pt x="671" y="542"/>
                </a:lnTo>
                <a:lnTo>
                  <a:pt x="663" y="562"/>
                </a:lnTo>
                <a:lnTo>
                  <a:pt x="656" y="583"/>
                </a:lnTo>
                <a:lnTo>
                  <a:pt x="650" y="606"/>
                </a:lnTo>
                <a:lnTo>
                  <a:pt x="645" y="627"/>
                </a:lnTo>
                <a:lnTo>
                  <a:pt x="640" y="650"/>
                </a:lnTo>
                <a:lnTo>
                  <a:pt x="638" y="673"/>
                </a:lnTo>
                <a:lnTo>
                  <a:pt x="637" y="696"/>
                </a:lnTo>
                <a:lnTo>
                  <a:pt x="635" y="719"/>
                </a:lnTo>
                <a:lnTo>
                  <a:pt x="635" y="7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03201" y="4641850"/>
            <a:ext cx="664499" cy="2216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3217334" y="1371600"/>
            <a:ext cx="32426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6548968" y="1371600"/>
            <a:ext cx="26204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9258300" y="1371600"/>
            <a:ext cx="29337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0800000" flipH="1">
            <a:off x="304800" y="5333978"/>
            <a:ext cx="2944274" cy="1527698"/>
          </a:xfrm>
          <a:custGeom>
            <a:avLst/>
            <a:gdLst/>
            <a:ahLst/>
            <a:cxnLst/>
            <a:rect l="0" t="0" r="0" b="0"/>
            <a:pathLst>
              <a:path w="10000" h="18832" extrusionOk="0">
                <a:moveTo>
                  <a:pt x="2283" y="11895"/>
                </a:moveTo>
                <a:lnTo>
                  <a:pt x="2283" y="11895"/>
                </a:lnTo>
                <a:cubicBezTo>
                  <a:pt x="2258" y="7997"/>
                  <a:pt x="2271" y="3898"/>
                  <a:pt x="2246" y="0"/>
                </a:cubicBezTo>
                <a:lnTo>
                  <a:pt x="37" y="98"/>
                </a:lnTo>
                <a:cubicBezTo>
                  <a:pt x="25" y="4986"/>
                  <a:pt x="12" y="9874"/>
                  <a:pt x="0" y="14762"/>
                </a:cubicBezTo>
                <a:lnTo>
                  <a:pt x="0" y="14762"/>
                </a:lnTo>
                <a:lnTo>
                  <a:pt x="0" y="14967"/>
                </a:lnTo>
                <a:cubicBezTo>
                  <a:pt x="2" y="15036"/>
                  <a:pt x="5" y="15104"/>
                  <a:pt x="7" y="15173"/>
                </a:cubicBezTo>
                <a:cubicBezTo>
                  <a:pt x="11" y="15241"/>
                  <a:pt x="14" y="15310"/>
                  <a:pt x="18" y="15378"/>
                </a:cubicBezTo>
                <a:cubicBezTo>
                  <a:pt x="24" y="15443"/>
                  <a:pt x="30" y="15509"/>
                  <a:pt x="36" y="15574"/>
                </a:cubicBezTo>
                <a:cubicBezTo>
                  <a:pt x="42" y="15642"/>
                  <a:pt x="48" y="15711"/>
                  <a:pt x="54" y="15779"/>
                </a:cubicBezTo>
                <a:cubicBezTo>
                  <a:pt x="61" y="15844"/>
                  <a:pt x="68" y="15910"/>
                  <a:pt x="75" y="15975"/>
                </a:cubicBezTo>
                <a:cubicBezTo>
                  <a:pt x="85" y="16037"/>
                  <a:pt x="94" y="16099"/>
                  <a:pt x="104" y="16161"/>
                </a:cubicBezTo>
                <a:cubicBezTo>
                  <a:pt x="116" y="16220"/>
                  <a:pt x="128" y="16278"/>
                  <a:pt x="140" y="16337"/>
                </a:cubicBezTo>
                <a:cubicBezTo>
                  <a:pt x="152" y="16402"/>
                  <a:pt x="164" y="16468"/>
                  <a:pt x="176" y="16533"/>
                </a:cubicBezTo>
                <a:cubicBezTo>
                  <a:pt x="189" y="16592"/>
                  <a:pt x="203" y="16650"/>
                  <a:pt x="216" y="16709"/>
                </a:cubicBezTo>
                <a:cubicBezTo>
                  <a:pt x="230" y="16761"/>
                  <a:pt x="245" y="16813"/>
                  <a:pt x="259" y="16865"/>
                </a:cubicBezTo>
                <a:cubicBezTo>
                  <a:pt x="275" y="16924"/>
                  <a:pt x="290" y="16982"/>
                  <a:pt x="306" y="17041"/>
                </a:cubicBezTo>
                <a:cubicBezTo>
                  <a:pt x="324" y="17097"/>
                  <a:pt x="341" y="17152"/>
                  <a:pt x="359" y="17208"/>
                </a:cubicBezTo>
                <a:cubicBezTo>
                  <a:pt x="376" y="17254"/>
                  <a:pt x="393" y="17299"/>
                  <a:pt x="410" y="17345"/>
                </a:cubicBezTo>
                <a:cubicBezTo>
                  <a:pt x="430" y="17400"/>
                  <a:pt x="451" y="17456"/>
                  <a:pt x="471" y="17511"/>
                </a:cubicBezTo>
                <a:cubicBezTo>
                  <a:pt x="490" y="17557"/>
                  <a:pt x="509" y="17602"/>
                  <a:pt x="528" y="17648"/>
                </a:cubicBezTo>
                <a:cubicBezTo>
                  <a:pt x="550" y="17690"/>
                  <a:pt x="571" y="17733"/>
                  <a:pt x="593" y="17775"/>
                </a:cubicBezTo>
                <a:cubicBezTo>
                  <a:pt x="615" y="17817"/>
                  <a:pt x="636" y="17860"/>
                  <a:pt x="658" y="17902"/>
                </a:cubicBezTo>
                <a:cubicBezTo>
                  <a:pt x="681" y="17945"/>
                  <a:pt x="703" y="17987"/>
                  <a:pt x="726" y="18030"/>
                </a:cubicBezTo>
                <a:lnTo>
                  <a:pt x="798" y="18147"/>
                </a:lnTo>
                <a:cubicBezTo>
                  <a:pt x="822" y="18180"/>
                  <a:pt x="846" y="18212"/>
                  <a:pt x="870" y="18245"/>
                </a:cubicBezTo>
                <a:lnTo>
                  <a:pt x="945" y="18353"/>
                </a:lnTo>
                <a:cubicBezTo>
                  <a:pt x="973" y="18379"/>
                  <a:pt x="1000" y="18405"/>
                  <a:pt x="1028" y="18431"/>
                </a:cubicBezTo>
                <a:cubicBezTo>
                  <a:pt x="1053" y="18457"/>
                  <a:pt x="1079" y="18483"/>
                  <a:pt x="1104" y="18509"/>
                </a:cubicBezTo>
                <a:lnTo>
                  <a:pt x="1186" y="18597"/>
                </a:lnTo>
                <a:lnTo>
                  <a:pt x="1272" y="18656"/>
                </a:lnTo>
                <a:cubicBezTo>
                  <a:pt x="1302" y="18672"/>
                  <a:pt x="1332" y="18689"/>
                  <a:pt x="1362" y="18705"/>
                </a:cubicBezTo>
                <a:cubicBezTo>
                  <a:pt x="1391" y="18721"/>
                  <a:pt x="1420" y="18738"/>
                  <a:pt x="1449" y="18754"/>
                </a:cubicBezTo>
                <a:cubicBezTo>
                  <a:pt x="1479" y="18770"/>
                  <a:pt x="1508" y="18787"/>
                  <a:pt x="1538" y="18803"/>
                </a:cubicBezTo>
                <a:lnTo>
                  <a:pt x="1625" y="18812"/>
                </a:lnTo>
                <a:cubicBezTo>
                  <a:pt x="1656" y="18819"/>
                  <a:pt x="1687" y="18825"/>
                  <a:pt x="1718" y="18832"/>
                </a:cubicBezTo>
                <a:lnTo>
                  <a:pt x="1812" y="18832"/>
                </a:lnTo>
                <a:lnTo>
                  <a:pt x="10000" y="18832"/>
                </a:lnTo>
                <a:lnTo>
                  <a:pt x="10000" y="16278"/>
                </a:lnTo>
                <a:lnTo>
                  <a:pt x="3925" y="16278"/>
                </a:lnTo>
                <a:lnTo>
                  <a:pt x="3925" y="16278"/>
                </a:lnTo>
                <a:lnTo>
                  <a:pt x="3843" y="16278"/>
                </a:lnTo>
                <a:cubicBezTo>
                  <a:pt x="3814" y="16272"/>
                  <a:pt x="3785" y="16265"/>
                  <a:pt x="3756" y="16259"/>
                </a:cubicBezTo>
                <a:lnTo>
                  <a:pt x="3674" y="16229"/>
                </a:lnTo>
                <a:cubicBezTo>
                  <a:pt x="3649" y="16219"/>
                  <a:pt x="3623" y="16210"/>
                  <a:pt x="3598" y="16200"/>
                </a:cubicBezTo>
                <a:cubicBezTo>
                  <a:pt x="3570" y="16184"/>
                  <a:pt x="3543" y="16167"/>
                  <a:pt x="3515" y="16151"/>
                </a:cubicBezTo>
                <a:lnTo>
                  <a:pt x="3440" y="16082"/>
                </a:lnTo>
                <a:lnTo>
                  <a:pt x="3361" y="16024"/>
                </a:lnTo>
                <a:cubicBezTo>
                  <a:pt x="3336" y="15998"/>
                  <a:pt x="3310" y="15972"/>
                  <a:pt x="3285" y="15946"/>
                </a:cubicBezTo>
                <a:lnTo>
                  <a:pt x="3217" y="15857"/>
                </a:lnTo>
                <a:cubicBezTo>
                  <a:pt x="3193" y="15828"/>
                  <a:pt x="3169" y="15798"/>
                  <a:pt x="3145" y="15769"/>
                </a:cubicBezTo>
                <a:lnTo>
                  <a:pt x="3073" y="15652"/>
                </a:lnTo>
                <a:cubicBezTo>
                  <a:pt x="3053" y="15616"/>
                  <a:pt x="3032" y="15580"/>
                  <a:pt x="3012" y="15544"/>
                </a:cubicBezTo>
                <a:cubicBezTo>
                  <a:pt x="2991" y="15505"/>
                  <a:pt x="2969" y="15466"/>
                  <a:pt x="2948" y="15427"/>
                </a:cubicBezTo>
                <a:cubicBezTo>
                  <a:pt x="2926" y="15385"/>
                  <a:pt x="2905" y="15342"/>
                  <a:pt x="2883" y="15300"/>
                </a:cubicBezTo>
                <a:cubicBezTo>
                  <a:pt x="2863" y="15254"/>
                  <a:pt x="2842" y="15209"/>
                  <a:pt x="2822" y="15163"/>
                </a:cubicBezTo>
                <a:cubicBezTo>
                  <a:pt x="2803" y="15114"/>
                  <a:pt x="2783" y="15065"/>
                  <a:pt x="2764" y="15016"/>
                </a:cubicBezTo>
                <a:lnTo>
                  <a:pt x="2710" y="14869"/>
                </a:lnTo>
                <a:cubicBezTo>
                  <a:pt x="2693" y="14817"/>
                  <a:pt x="2677" y="14765"/>
                  <a:pt x="2660" y="14713"/>
                </a:cubicBezTo>
                <a:cubicBezTo>
                  <a:pt x="2644" y="14657"/>
                  <a:pt x="2629" y="14602"/>
                  <a:pt x="2613" y="14546"/>
                </a:cubicBezTo>
                <a:cubicBezTo>
                  <a:pt x="2596" y="14491"/>
                  <a:pt x="2580" y="14435"/>
                  <a:pt x="2563" y="14380"/>
                </a:cubicBezTo>
                <a:cubicBezTo>
                  <a:pt x="2550" y="14321"/>
                  <a:pt x="2536" y="14263"/>
                  <a:pt x="2523" y="14204"/>
                </a:cubicBezTo>
                <a:cubicBezTo>
                  <a:pt x="2510" y="14139"/>
                  <a:pt x="2497" y="14073"/>
                  <a:pt x="2484" y="14008"/>
                </a:cubicBezTo>
                <a:cubicBezTo>
                  <a:pt x="2472" y="13943"/>
                  <a:pt x="2460" y="13877"/>
                  <a:pt x="2448" y="13812"/>
                </a:cubicBezTo>
                <a:cubicBezTo>
                  <a:pt x="2436" y="13750"/>
                  <a:pt x="2424" y="13689"/>
                  <a:pt x="2412" y="13627"/>
                </a:cubicBezTo>
                <a:cubicBezTo>
                  <a:pt x="2402" y="13562"/>
                  <a:pt x="2393" y="13496"/>
                  <a:pt x="2383" y="13431"/>
                </a:cubicBezTo>
                <a:cubicBezTo>
                  <a:pt x="2375" y="13362"/>
                  <a:pt x="2366" y="13294"/>
                  <a:pt x="2358" y="13225"/>
                </a:cubicBezTo>
                <a:cubicBezTo>
                  <a:pt x="2351" y="13157"/>
                  <a:pt x="2343" y="13088"/>
                  <a:pt x="2336" y="13020"/>
                </a:cubicBezTo>
                <a:lnTo>
                  <a:pt x="2318" y="12795"/>
                </a:lnTo>
                <a:cubicBezTo>
                  <a:pt x="2312" y="12726"/>
                  <a:pt x="2307" y="12658"/>
                  <a:pt x="2301" y="12589"/>
                </a:cubicBezTo>
                <a:cubicBezTo>
                  <a:pt x="2298" y="12514"/>
                  <a:pt x="2296" y="12439"/>
                  <a:pt x="2293" y="12364"/>
                </a:cubicBezTo>
                <a:lnTo>
                  <a:pt x="2290" y="12139"/>
                </a:lnTo>
                <a:cubicBezTo>
                  <a:pt x="2288" y="12058"/>
                  <a:pt x="2285" y="11976"/>
                  <a:pt x="2283" y="11895"/>
                </a:cubicBezTo>
                <a:lnTo>
                  <a:pt x="2283" y="118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3329516" y="5334000"/>
            <a:ext cx="32426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661149" y="5334000"/>
            <a:ext cx="2620499" cy="2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9347200" y="5334000"/>
            <a:ext cx="2844900" cy="207900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361277" y="5875078"/>
            <a:ext cx="10417799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SzPct val="100000"/>
              <a:buNone/>
              <a:defRPr sz="1800" b="1"/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217334" y="0"/>
            <a:ext cx="32426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548968" y="0"/>
            <a:ext cx="26204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9258300" y="0"/>
            <a:ext cx="2933700" cy="20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0"/>
            <a:ext cx="3128399" cy="2079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6650036"/>
            <a:ext cx="3242699" cy="2079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331633" y="6650036"/>
            <a:ext cx="2620499" cy="20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017682" y="6650036"/>
            <a:ext cx="6174299" cy="20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defRPr sz="3000">
                <a:solidFill>
                  <a:schemeClr val="lt2"/>
                </a:solidFill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defRPr sz="2400">
                <a:solidFill>
                  <a:schemeClr val="lt2"/>
                </a:solidFill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359999" y="6275747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2960081" y="2916233"/>
            <a:ext cx="62802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Luggage Recognition using Image Processing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960081" y="4974907"/>
            <a:ext cx="6280200" cy="88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By Rishub Jain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Teacher: Mr. </a:t>
            </a:r>
            <a:r>
              <a:rPr lang="en-US" dirty="0" err="1" smtClean="0"/>
              <a:t>Stueben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Inaccurate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Pham </a:t>
            </a:r>
            <a:r>
              <a:rPr lang="en-US" sz="4800" dirty="0" smtClean="0"/>
              <a:t>et </a:t>
            </a:r>
            <a:r>
              <a:rPr lang="en-US" sz="4800" dirty="0"/>
              <a:t>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27" y="2366247"/>
            <a:ext cx="6387315" cy="34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3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Clr>
                <a:srgbClr val="FED47D"/>
              </a:buClr>
            </a:pPr>
            <a:r>
              <a:rPr lang="en-US" sz="3600" dirty="0" err="1">
                <a:solidFill>
                  <a:srgbClr val="FED47D"/>
                </a:solidFill>
              </a:rPr>
              <a:t>Tibshirani</a:t>
            </a:r>
            <a:r>
              <a:rPr lang="en-US" sz="3600" dirty="0">
                <a:solidFill>
                  <a:srgbClr val="FED47D"/>
                </a:solidFill>
              </a:rPr>
              <a:t> et 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Prediction Strength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94" y="2370274"/>
            <a:ext cx="6953249" cy="41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9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Accuracy Analysis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r="49826" b="49145"/>
          <a:stretch/>
        </p:blipFill>
        <p:spPr>
          <a:xfrm>
            <a:off x="1406520" y="2157115"/>
            <a:ext cx="7025252" cy="41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405782"/>
            <a:ext cx="3019714" cy="35545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Time Analysis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r="49685" b="49718"/>
          <a:stretch/>
        </p:blipFill>
        <p:spPr>
          <a:xfrm>
            <a:off x="2749954" y="2005080"/>
            <a:ext cx="7222349" cy="42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/>
              <a:t>Conclusion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39930" y="1579562"/>
            <a:ext cx="7677499" cy="49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Other methods to explore</a:t>
            </a:r>
          </a:p>
          <a:p>
            <a:pPr marL="968375" lvl="1" indent="-457200">
              <a:buFont typeface="Arial"/>
              <a:buChar char="●"/>
            </a:pPr>
            <a:r>
              <a:rPr lang="en-US" dirty="0" err="1"/>
              <a:t>Krzanowski</a:t>
            </a:r>
            <a:r>
              <a:rPr lang="en-US" dirty="0"/>
              <a:t> and </a:t>
            </a:r>
            <a:r>
              <a:rPr lang="en-US" dirty="0" smtClean="0"/>
              <a:t>Lai</a:t>
            </a:r>
          </a:p>
          <a:p>
            <a:pPr marL="968375" lvl="1" indent="-457200">
              <a:buFont typeface="Arial"/>
              <a:buChar char="●"/>
            </a:pPr>
            <a:r>
              <a:rPr lang="en-US" dirty="0" smtClean="0"/>
              <a:t>Contrast statistic</a:t>
            </a:r>
            <a:endParaRPr lang="en-US" dirty="0"/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Chose Gap Statistic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Automation </a:t>
            </a:r>
            <a:r>
              <a:rPr lang="en-US" sz="3600" dirty="0"/>
              <a:t>not yet practical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/>
              <a:t>Useful in addition to </a:t>
            </a:r>
            <a:r>
              <a:rPr lang="en-US" sz="3600" dirty="0" smtClean="0"/>
              <a:t>current procedures</a:t>
            </a:r>
            <a:endParaRPr lang="en-US" sz="3600" dirty="0"/>
          </a:p>
          <a:p>
            <a:pPr marL="457200" lvl="0" indent="-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/>
              <a:t>Many applications within </a:t>
            </a:r>
            <a:r>
              <a:rPr lang="en-US" sz="3600" dirty="0" smtClean="0"/>
              <a:t>airports and </a:t>
            </a:r>
            <a:r>
              <a:rPr lang="en-US" sz="3600" dirty="0"/>
              <a:t>in other fields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2" y="2605110"/>
            <a:ext cx="2873758" cy="369737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http://</a:t>
            </a:r>
            <a:r>
              <a:rPr lang="en-US" sz="2000" dirty="0" smtClean="0"/>
              <a:t>www.flyafghanistan.us/blog/wp-content/uploads/2014/01/coping-with-lost-luggage-article.jpg</a:t>
            </a:r>
          </a:p>
          <a:p>
            <a:r>
              <a:rPr lang="en-US" sz="2000" dirty="0"/>
              <a:t>http://</a:t>
            </a:r>
            <a:r>
              <a:rPr lang="en-US" sz="2000" dirty="0" smtClean="0"/>
              <a:t>www.golfoutletsusa.com/swiss-case-28-red-4-wheel-2-pc-spinner-suitcases.aspx</a:t>
            </a:r>
          </a:p>
          <a:p>
            <a:r>
              <a:rPr lang="en-US" sz="2000" dirty="0"/>
              <a:t>http://</a:t>
            </a:r>
            <a:r>
              <a:rPr lang="en-US" sz="2000" dirty="0" smtClean="0"/>
              <a:t>en.wikipedia.org/wiki/RGB_color_model</a:t>
            </a:r>
          </a:p>
          <a:p>
            <a:r>
              <a:rPr lang="en-US" sz="2000" dirty="0"/>
              <a:t>http://</a:t>
            </a:r>
            <a:r>
              <a:rPr lang="en-US" sz="2000" dirty="0" smtClean="0"/>
              <a:t>en.wikipedia.org/wiki/Cluster_analysis</a:t>
            </a:r>
          </a:p>
          <a:p>
            <a:r>
              <a:rPr lang="en-US" sz="2000" dirty="0"/>
              <a:t>https://</a:t>
            </a:r>
            <a:r>
              <a:rPr lang="en-US" sz="2000" dirty="0" smtClean="0"/>
              <a:t>www.stat.washington.edu/wxs/Stat592-w2011/Literature/tibshirani-walther-prediction-strength-2005.pdf</a:t>
            </a:r>
          </a:p>
          <a:p>
            <a:r>
              <a:rPr lang="en-US" sz="2000" dirty="0"/>
              <a:t>http://www.ee.columbia.edu/~</a:t>
            </a:r>
            <a:r>
              <a:rPr lang="en-US" sz="2000" dirty="0" smtClean="0"/>
              <a:t>dpwe/papers/PhamDN05-kmeans.pdf</a:t>
            </a:r>
          </a:p>
          <a:p>
            <a:r>
              <a:rPr lang="en-US" sz="2000" dirty="0"/>
              <a:t>http://</a:t>
            </a:r>
            <a:r>
              <a:rPr lang="en-US" sz="2000" dirty="0" smtClean="0"/>
              <a:t>venus.unive.it/romanaz/edami/letture/gap_statistic.pdf</a:t>
            </a:r>
            <a:endParaRPr lang="en-US" sz="2000" dirty="0"/>
          </a:p>
          <a:p>
            <a:r>
              <a:rPr lang="en-US" sz="2000" dirty="0"/>
              <a:t>https://haroldpimentel.wordpress.com/2014/12/29/optimal-k-when-theres-no-cluster-gap-vs-pham-part-i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https://haroldpimentel.wordpress.com/2015/01/22/the-power-of-randomness-pham-vs-gap-part-ii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https://datasciencelab.wordpress.com/2014/01/21/selection-of-k-in-k-means-clustering-reloaded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https://datasciencelab.wordpress.com/2013/12/27/finding-the-k-in-k-means-clustering</a:t>
            </a:r>
            <a:r>
              <a:rPr lang="en-US" sz="2000" dirty="0" smtClean="0"/>
              <a:t>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39931" y="1579562"/>
            <a:ext cx="4940830" cy="4988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Automating the sorting of luggage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Finding luggage once it is lost</a:t>
            </a:r>
            <a:endParaRPr lang="en-US" sz="3600" dirty="0"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Lost Luggage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160" y="2948940"/>
            <a:ext cx="5879339" cy="336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Dominant colors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Luggage Characteristics</a:t>
            </a:r>
            <a:endParaRPr lang="en-US" sz="4800" dirty="0"/>
          </a:p>
        </p:txBody>
      </p:sp>
      <p:pic>
        <p:nvPicPr>
          <p:cNvPr id="4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5130" y="2065742"/>
            <a:ext cx="4070980" cy="4070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022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 dirty="0"/>
              <a:t>Assumptions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39930" y="1579562"/>
            <a:ext cx="10442399" cy="498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/>
              <a:t>Rectangular </a:t>
            </a:r>
            <a:r>
              <a:rPr lang="en-US" sz="3600" dirty="0" smtClean="0"/>
              <a:t>luggage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Solid background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Similar </a:t>
            </a:r>
            <a:r>
              <a:rPr lang="en-US" sz="3600" dirty="0"/>
              <a:t>lighting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/>
              <a:t>Same </a:t>
            </a:r>
            <a:r>
              <a:rPr lang="en-US" sz="3600" dirty="0" smtClean="0"/>
              <a:t>distance</a:t>
            </a:r>
          </a:p>
          <a:p>
            <a:pPr lvl="0" indent="457200" rt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US" sz="3600" dirty="0" smtClean="0"/>
              <a:t>from </a:t>
            </a:r>
            <a:r>
              <a:rPr lang="en-US" sz="3600" dirty="0"/>
              <a:t>camera</a:t>
            </a:r>
          </a:p>
          <a:p>
            <a:pPr marL="457200" lvl="0" indent="-4572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600" dirty="0" smtClean="0"/>
              <a:t>Not tilted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39" y="3275740"/>
            <a:ext cx="6465115" cy="267747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/>
              <a:t>Outline Using Canny Edge Detection</a:t>
            </a:r>
          </a:p>
        </p:txBody>
      </p:sp>
      <p:pic>
        <p:nvPicPr>
          <p:cNvPr id="93" name="Shape 9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13" r="999" b="1539"/>
          <a:stretch/>
        </p:blipFill>
        <p:spPr>
          <a:xfrm>
            <a:off x="3937425" y="2172625"/>
            <a:ext cx="4039800" cy="39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/>
              <a:t>k</a:t>
            </a:r>
            <a:r>
              <a:rPr lang="en-US" sz="4800" dirty="0"/>
              <a:t>-means clustering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2251710"/>
            <a:ext cx="3761161" cy="3783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79" y="2251710"/>
            <a:ext cx="3783329" cy="37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0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i="1" dirty="0" smtClean="0"/>
              <a:t>k</a:t>
            </a:r>
            <a:r>
              <a:rPr lang="en-US" sz="4800" dirty="0" smtClean="0"/>
              <a:t> </a:t>
            </a:r>
            <a:r>
              <a:rPr lang="en-US" sz="4800" dirty="0"/>
              <a:t>value (Number of Colors)</a:t>
            </a:r>
          </a:p>
        </p:txBody>
      </p:sp>
      <p:pic>
        <p:nvPicPr>
          <p:cNvPr id="99" name="Shape 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58" t="1801" r="337" b="2348"/>
          <a:stretch/>
        </p:blipFill>
        <p:spPr>
          <a:xfrm>
            <a:off x="1276499" y="3467996"/>
            <a:ext cx="10248599" cy="24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276500" y="2455076"/>
            <a:ext cx="10248599" cy="60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457200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accent1"/>
                </a:solidFill>
              </a:rPr>
              <a:t>2	</a:t>
            </a:r>
            <a:r>
              <a:rPr lang="en-US" sz="3600" b="1" dirty="0" smtClean="0">
                <a:solidFill>
                  <a:schemeClr val="accent1"/>
                </a:solidFill>
              </a:rPr>
              <a:t>  	  3</a:t>
            </a:r>
            <a:r>
              <a:rPr lang="en-US" sz="3600" b="1" dirty="0">
                <a:solidFill>
                  <a:schemeClr val="accent1"/>
                </a:solidFill>
              </a:rPr>
              <a:t>		  </a:t>
            </a:r>
            <a:r>
              <a:rPr lang="en-US" sz="3600" b="1" dirty="0" smtClean="0">
                <a:solidFill>
                  <a:schemeClr val="accent1"/>
                </a:solidFill>
              </a:rPr>
              <a:t>4		   5</a:t>
            </a:r>
            <a:r>
              <a:rPr lang="en-US" sz="3600" b="1" dirty="0">
                <a:solidFill>
                  <a:schemeClr val="accent1"/>
                </a:solidFill>
              </a:rPr>
              <a:t>	 </a:t>
            </a:r>
            <a:r>
              <a:rPr lang="en-US" sz="3600" b="1" dirty="0" smtClean="0">
                <a:solidFill>
                  <a:schemeClr val="accent1"/>
                </a:solidFill>
              </a:rPr>
              <a:t>     Original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39930" y="216537"/>
            <a:ext cx="10442399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/>
              <a:t>Elbow method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2871031" y="2003958"/>
            <a:ext cx="6004826" cy="4236476"/>
            <a:chOff x="0" y="0"/>
            <a:chExt cx="3238499" cy="2284800"/>
          </a:xfrm>
        </p:grpSpPr>
        <p:pic>
          <p:nvPicPr>
            <p:cNvPr id="108" name="Shape 108"/>
            <p:cNvPicPr preferRelativeResize="0"/>
            <p:nvPr/>
          </p:nvPicPr>
          <p:blipFill rotWithShape="1">
            <a:blip r:embed="rId3">
              <a:alphaModFix/>
            </a:blip>
            <a:srcRect t="1117" b="843"/>
            <a:stretch/>
          </p:blipFill>
          <p:spPr>
            <a:xfrm>
              <a:off x="0" y="0"/>
              <a:ext cx="3238499" cy="22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/>
            <p:nvPr/>
          </p:nvSpPr>
          <p:spPr>
            <a:xfrm>
              <a:off x="1304925" y="1543050"/>
              <a:ext cx="285899" cy="285899"/>
            </a:xfrm>
            <a:prstGeom prst="ellipse">
              <a:avLst/>
            </a:prstGeom>
            <a:noFill/>
            <a:ln w="127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err="1"/>
              <a:t>Tibshirani</a:t>
            </a:r>
            <a:r>
              <a:rPr lang="en-US" sz="3600" dirty="0"/>
              <a:t> et al</a:t>
            </a:r>
            <a:r>
              <a:rPr lang="en-US" sz="3600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Gap Statistic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b="65158"/>
          <a:stretch/>
        </p:blipFill>
        <p:spPr>
          <a:xfrm>
            <a:off x="1139930" y="2458537"/>
            <a:ext cx="4300990" cy="2369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1" t="68095"/>
          <a:stretch/>
        </p:blipFill>
        <p:spPr>
          <a:xfrm>
            <a:off x="9074538" y="2011633"/>
            <a:ext cx="2746505" cy="270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97" y="3318509"/>
            <a:ext cx="3133526" cy="32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k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154</Words>
  <Application>Microsoft Office PowerPoint</Application>
  <PresentationFormat>Widescreen</PresentationFormat>
  <Paragraphs>50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trek</vt:lpstr>
      <vt:lpstr>Luggage Recognition using Image Processing</vt:lpstr>
      <vt:lpstr>Lost Luggage</vt:lpstr>
      <vt:lpstr>Luggage Characteristics</vt:lpstr>
      <vt:lpstr>Assumptions</vt:lpstr>
      <vt:lpstr>Outline Using Canny Edge Detection</vt:lpstr>
      <vt:lpstr>k-means clustering</vt:lpstr>
      <vt:lpstr>k value (Number of Colors)</vt:lpstr>
      <vt:lpstr>Elbow method</vt:lpstr>
      <vt:lpstr>Gap Statistic</vt:lpstr>
      <vt:lpstr>Pham et al.</vt:lpstr>
      <vt:lpstr>Prediction Strength</vt:lpstr>
      <vt:lpstr>Accuracy Analysis</vt:lpstr>
      <vt:lpstr>Time Analysis</vt:lpstr>
      <vt:lpstr>Conclusion</vt:lpstr>
      <vt:lpstr>Refrences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Recognition using Image Processing</dc:title>
  <cp:lastModifiedBy>Rishub Jain</cp:lastModifiedBy>
  <cp:revision>21</cp:revision>
  <dcterms:modified xsi:type="dcterms:W3CDTF">2015-06-16T13:08:15Z</dcterms:modified>
</cp:coreProperties>
</file>