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793A-BE53-4E45-A14F-E00C781C8EC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30C0-B4FB-4E20-BD08-5BD75430E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33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793A-BE53-4E45-A14F-E00C781C8EC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30C0-B4FB-4E20-BD08-5BD75430E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6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793A-BE53-4E45-A14F-E00C781C8EC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30C0-B4FB-4E20-BD08-5BD75430E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63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793A-BE53-4E45-A14F-E00C781C8EC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30C0-B4FB-4E20-BD08-5BD75430E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33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793A-BE53-4E45-A14F-E00C781C8EC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30C0-B4FB-4E20-BD08-5BD75430E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31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793A-BE53-4E45-A14F-E00C781C8EC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30C0-B4FB-4E20-BD08-5BD75430E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57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793A-BE53-4E45-A14F-E00C781C8EC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30C0-B4FB-4E20-BD08-5BD75430E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53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793A-BE53-4E45-A14F-E00C781C8EC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30C0-B4FB-4E20-BD08-5BD75430E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793A-BE53-4E45-A14F-E00C781C8EC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30C0-B4FB-4E20-BD08-5BD75430E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1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793A-BE53-4E45-A14F-E00C781C8EC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30C0-B4FB-4E20-BD08-5BD75430E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34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793A-BE53-4E45-A14F-E00C781C8EC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30C0-B4FB-4E20-BD08-5BD75430E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51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793A-BE53-4E45-A14F-E00C781C8EC2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D30C0-B4FB-4E20-BD08-5BD75430E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49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DOCUMENTATION REPORT BY TEAM IRIS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8000" dirty="0" smtClean="0"/>
              <a:t>Team members:</a:t>
            </a:r>
          </a:p>
          <a:p>
            <a:r>
              <a:rPr lang="en-IN" sz="8000" dirty="0" err="1" smtClean="0"/>
              <a:t>Rishu</a:t>
            </a:r>
            <a:r>
              <a:rPr lang="en-IN" sz="8000" dirty="0" smtClean="0"/>
              <a:t> </a:t>
            </a:r>
            <a:r>
              <a:rPr lang="en-IN" sz="8000" dirty="0" err="1" smtClean="0"/>
              <a:t>jha.S</a:t>
            </a:r>
            <a:endParaRPr lang="en-IN" sz="8000" dirty="0" smtClean="0"/>
          </a:p>
          <a:p>
            <a:r>
              <a:rPr lang="en-IN" sz="8000" dirty="0" err="1" smtClean="0"/>
              <a:t>Yash</a:t>
            </a:r>
            <a:r>
              <a:rPr lang="en-IN" sz="8000" dirty="0" smtClean="0"/>
              <a:t> </a:t>
            </a:r>
            <a:r>
              <a:rPr lang="en-IN" sz="8000" dirty="0" err="1" smtClean="0"/>
              <a:t>Chaturvedi</a:t>
            </a:r>
            <a:endParaRPr lang="en-IN" sz="8000" dirty="0" smtClean="0"/>
          </a:p>
          <a:p>
            <a:r>
              <a:rPr lang="en-IN" sz="8000" dirty="0" err="1" smtClean="0"/>
              <a:t>Akshita</a:t>
            </a:r>
            <a:r>
              <a:rPr lang="en-IN" sz="8000" dirty="0" smtClean="0"/>
              <a:t> Agarwal</a:t>
            </a:r>
          </a:p>
          <a:p>
            <a:r>
              <a:rPr lang="en-IN" sz="8000" dirty="0" smtClean="0"/>
              <a:t>Lucky Singh</a:t>
            </a:r>
          </a:p>
          <a:p>
            <a:r>
              <a:rPr lang="en-IN" sz="8000" dirty="0" err="1" smtClean="0"/>
              <a:t>Tanmay</a:t>
            </a:r>
            <a:r>
              <a:rPr lang="en-IN" sz="8000" dirty="0" smtClean="0"/>
              <a:t> </a:t>
            </a:r>
            <a:r>
              <a:rPr lang="en-IN" sz="8000" dirty="0" err="1" smtClean="0"/>
              <a:t>Dattatraya</a:t>
            </a:r>
            <a:r>
              <a:rPr lang="en-IN" sz="8000" dirty="0" smtClean="0"/>
              <a:t> </a:t>
            </a:r>
            <a:r>
              <a:rPr lang="en-IN" sz="8000" dirty="0" err="1" smtClean="0"/>
              <a:t>Gaikwad</a:t>
            </a:r>
            <a:endParaRPr lang="en-IN" sz="8000" dirty="0" smtClean="0"/>
          </a:p>
          <a:p>
            <a:r>
              <a:rPr lang="en-IN" sz="8000" dirty="0" err="1" smtClean="0"/>
              <a:t>Umang</a:t>
            </a:r>
            <a:r>
              <a:rPr lang="en-IN" sz="8000" dirty="0" smtClean="0"/>
              <a:t> </a:t>
            </a:r>
            <a:r>
              <a:rPr lang="en-IN" sz="8000" dirty="0" err="1" smtClean="0"/>
              <a:t>Naithani</a:t>
            </a:r>
            <a:endParaRPr lang="en-IN" sz="8000" dirty="0" smtClean="0"/>
          </a:p>
          <a:p>
            <a:r>
              <a:rPr lang="en-IN" sz="8000" dirty="0" err="1" smtClean="0"/>
              <a:t>Tripti</a:t>
            </a:r>
            <a:r>
              <a:rPr lang="en-IN" sz="8000" dirty="0" smtClean="0"/>
              <a:t> Pant</a:t>
            </a:r>
          </a:p>
          <a:p>
            <a:r>
              <a:rPr lang="en-IN" sz="8000" dirty="0" err="1" smtClean="0"/>
              <a:t>Shreeyukta</a:t>
            </a:r>
            <a:endParaRPr lang="en-IN" sz="8000" dirty="0" smtClean="0"/>
          </a:p>
          <a:p>
            <a:r>
              <a:rPr lang="en-IN" sz="8000" dirty="0" err="1" smtClean="0"/>
              <a:t>Yash</a:t>
            </a:r>
            <a:r>
              <a:rPr lang="en-IN" sz="8000" dirty="0" smtClean="0"/>
              <a:t> </a:t>
            </a:r>
            <a:r>
              <a:rPr lang="en-IN" sz="8000" dirty="0" err="1" smtClean="0"/>
              <a:t>Moar</a:t>
            </a:r>
            <a:endParaRPr lang="en-IN" sz="8000" dirty="0" smtClean="0"/>
          </a:p>
          <a:p>
            <a:endParaRPr lang="en-IN" sz="8000" dirty="0"/>
          </a:p>
          <a:p>
            <a:endParaRPr lang="en-IN" sz="8000" dirty="0" smtClean="0"/>
          </a:p>
          <a:p>
            <a:endParaRPr lang="en-IN" sz="8000" dirty="0"/>
          </a:p>
          <a:p>
            <a:endParaRPr lang="en-IN" sz="8000" dirty="0" smtClean="0"/>
          </a:p>
          <a:p>
            <a:endParaRPr lang="en-IN" sz="80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2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SNAPSHOTS OF THE PROJECT: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9" y="1456266"/>
            <a:ext cx="11469401" cy="51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9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724" y="730406"/>
            <a:ext cx="4408551" cy="53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1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5" y="690328"/>
            <a:ext cx="11254350" cy="54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6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9" y="752671"/>
            <a:ext cx="11469401" cy="53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1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9" y="899625"/>
            <a:ext cx="11469401" cy="50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4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9" y="721499"/>
            <a:ext cx="11469401" cy="54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4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9" y="757125"/>
            <a:ext cx="11469401" cy="5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5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UML DIAGRAMS: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sz="3600" dirty="0" smtClean="0"/>
              <a:t>1. Use Case Diagram:</a:t>
            </a:r>
            <a:br>
              <a:rPr lang="en-IN" sz="3600" dirty="0" smtClean="0"/>
            </a:br>
            <a:r>
              <a:rPr lang="en-IN" sz="3600" dirty="0"/>
              <a:t/>
            </a:r>
            <a:br>
              <a:rPr lang="en-IN" sz="3600" dirty="0"/>
            </a:b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812" y="1603022"/>
            <a:ext cx="7168376" cy="459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2. Table design</a:t>
            </a:r>
            <a:br>
              <a:rPr lang="en-IN" sz="2800" dirty="0" smtClean="0"/>
            </a:b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7" y="1783644"/>
            <a:ext cx="10165307" cy="49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0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3. Class Diagram:</a:t>
            </a:r>
            <a:br>
              <a:rPr lang="en-IN" sz="2800" dirty="0" smtClean="0"/>
            </a:b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25" y="1038578"/>
            <a:ext cx="7243907" cy="581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4. ER Diagram</a:t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38" y="1140178"/>
            <a:ext cx="6953324" cy="52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6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5. DFD Diagrams: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sz="2400" dirty="0" smtClean="0"/>
              <a:t>1. DFD level 0:</a:t>
            </a:r>
            <a:br>
              <a:rPr lang="en-IN" sz="2400" dirty="0" smtClean="0"/>
            </a:br>
            <a:r>
              <a:rPr lang="en-IN" sz="2400" dirty="0"/>
              <a:t> </a:t>
            </a:r>
            <a:r>
              <a:rPr lang="en-IN" sz="2400" dirty="0" smtClean="0"/>
              <a:t>                      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045" y="1690687"/>
            <a:ext cx="5913910" cy="4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1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2. DFD Level 1:</a:t>
            </a:r>
            <a:br>
              <a:rPr lang="en-IN" sz="2000" dirty="0" smtClean="0"/>
            </a:br>
            <a:r>
              <a:rPr lang="en-IN" sz="2000" dirty="0"/>
              <a:t> </a:t>
            </a:r>
            <a:r>
              <a:rPr lang="en-IN" sz="2000" dirty="0" smtClean="0"/>
              <a:t>                       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073" y="276187"/>
            <a:ext cx="6379854" cy="63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1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Test Cases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sz="2000" dirty="0" smtClean="0"/>
              <a:t>-Registration and login test samples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62" y="1690688"/>
            <a:ext cx="11361875" cy="47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6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-Category and asset addition by admin</a:t>
            </a:r>
            <a:br>
              <a:rPr lang="en-IN" sz="2400" dirty="0" smtClean="0"/>
            </a:b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40" y="1656656"/>
            <a:ext cx="6093119" cy="354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8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65</Words>
  <Application>Microsoft Office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DOCUMENTATION REPORT BY TEAM IRIS</vt:lpstr>
      <vt:lpstr> UML DIAGRAMS:  1. Use Case Diagram:  </vt:lpstr>
      <vt:lpstr>2. Table design </vt:lpstr>
      <vt:lpstr>3. Class Diagram: </vt:lpstr>
      <vt:lpstr>4. ER Diagram  </vt:lpstr>
      <vt:lpstr>5. DFD Diagrams:      1. DFD level 0:                         </vt:lpstr>
      <vt:lpstr>2. DFD Level 1:                         </vt:lpstr>
      <vt:lpstr>Sample Test Cases  -Registration and login test samples</vt:lpstr>
      <vt:lpstr>-Category and asset addition by admin </vt:lpstr>
      <vt:lpstr>SNAPSHOTS OF THE PROJECT: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REPORT BY TEAM IRIS</dc:title>
  <dc:creator>Microsoft account</dc:creator>
  <cp:lastModifiedBy>Microsoft account</cp:lastModifiedBy>
  <cp:revision>4</cp:revision>
  <dcterms:created xsi:type="dcterms:W3CDTF">2022-09-25T10:42:01Z</dcterms:created>
  <dcterms:modified xsi:type="dcterms:W3CDTF">2022-09-25T11:02:43Z</dcterms:modified>
</cp:coreProperties>
</file>