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65ABED-A26A-4085-9158-0FD30C275B97}">
  <a:tblStyle styleId="{B265ABED-A26A-4085-9158-0FD30C275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6ceb2b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6ceb2b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6ceb2b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6ceb2b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6ceb2b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6ceb2b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6ceb2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6ceb2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6ceb2b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6ceb2b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6ceb2b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16ceb2b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16ceb2b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16ceb2b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6ceb2b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6ceb2b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6ceb2b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6ceb2b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6ceb2b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6ceb2b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6ceb2b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6ceb2b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89300" y="710476"/>
            <a:ext cx="2735400" cy="10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 Report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468075" y="3334000"/>
            <a:ext cx="40524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7"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1" sz="28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latin typeface="Arial"/>
                <a:ea typeface="Arial"/>
                <a:cs typeface="Arial"/>
                <a:sym typeface="Arial"/>
              </a:rPr>
              <a:t>Rishu Kumar (BT18CSE060)</a:t>
            </a:r>
            <a:endParaRPr sz="2622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latin typeface="Arial"/>
                <a:ea typeface="Arial"/>
                <a:cs typeface="Arial"/>
                <a:sym typeface="Arial"/>
              </a:rPr>
              <a:t>Neha Pasine (BT18CSE017)</a:t>
            </a:r>
            <a:endParaRPr sz="1888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79450" y="348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ADVANTAGES OF BACK PROPAGATION ALGORITHM:</a:t>
            </a:r>
            <a:endParaRPr sz="5000">
              <a:solidFill>
                <a:srgbClr val="0A0A0A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fast, simple, and easy to implement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able to adapt and learn independently.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Allows efficient computation of the gradient at each layer.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None/>
            </a:pPr>
            <a:r>
              <a:rPr b="1" lang="en" sz="20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DISADVANTAGES OF BACK PROPAGATION ALGORITHM</a:t>
            </a:r>
            <a:endParaRPr sz="4900">
              <a:solidFill>
                <a:srgbClr val="0A0A0A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Sensitive to complex/noisy data which lead to inaccurate results.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It needs the derivatives of activation functions for the network design time.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Sensitive of the initial weights and bias.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25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3222"/>
              <a:t>Dataset - Heart Disease Prediction</a:t>
            </a:r>
            <a:endParaRPr b="1" sz="20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(Ready Dataset)</a:t>
            </a:r>
            <a:endParaRPr sz="19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No. of rows - 918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No. of input features - 8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No. of o</a:t>
            </a:r>
            <a:r>
              <a:rPr lang="en" sz="2000">
                <a:solidFill>
                  <a:schemeClr val="dk1"/>
                </a:solidFill>
              </a:rPr>
              <a:t>utput feature - 1(binary)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Training : Testing -  4:1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Dataset size - 36 kB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Input Attributes:</a:t>
            </a:r>
            <a:endParaRPr sz="5700">
              <a:solidFill>
                <a:srgbClr val="0A0A0A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674850" y="4483300"/>
            <a:ext cx="157500" cy="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44825" y="11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{B265ABED-A26A-4085-9158-0FD30C275B97}</a:tableStyleId>
              </a:tblPr>
              <a:tblGrid>
                <a:gridCol w="2152650"/>
                <a:gridCol w="2152650"/>
                <a:gridCol w="2152650"/>
              </a:tblGrid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Features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Type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            Range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[28,77]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Sex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  [0,1]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RestingBP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[0,200]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Cholesterol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[0,603]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FastingBS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  [0,1]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MaxHR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[60,202]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ExerciseAngina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   [0,1]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Oldpeak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[-2.6,6.2]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67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Sample entries of the Ready Dataset: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719025" y="4696100"/>
            <a:ext cx="302400" cy="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1120825"/>
            <a:ext cx="8352375" cy="35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3400" u="sng"/>
              <a:t>Candidate Algorithms:</a:t>
            </a:r>
            <a:endParaRPr sz="58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Back Propagation </a:t>
            </a:r>
            <a:r>
              <a:rPr lang="en" sz="1900">
                <a:solidFill>
                  <a:schemeClr val="dk1"/>
                </a:solidFill>
              </a:rPr>
              <a:t>Neural Network</a:t>
            </a:r>
            <a:endParaRPr sz="1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900">
                <a:solidFill>
                  <a:schemeClr val="dk1"/>
                </a:solidFill>
              </a:rPr>
              <a:t>K- Nearest neighbours(KNN)</a:t>
            </a:r>
            <a:endParaRPr sz="1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900">
                <a:solidFill>
                  <a:schemeClr val="dk1"/>
                </a:solidFill>
              </a:rPr>
              <a:t>Decision Trees</a:t>
            </a:r>
            <a:endParaRPr sz="1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900">
                <a:solidFill>
                  <a:schemeClr val="dk1"/>
                </a:solidFill>
              </a:rPr>
              <a:t>Support Vector Machine(SVM)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 Algorithm : Back Propagation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Why do we prefer Back Propagation ?</a:t>
            </a:r>
            <a:endParaRPr sz="5000">
              <a:solidFill>
                <a:srgbClr val="0A0A0A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/>
              <a:t>Effective for training of high dimensional data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parameters to tune apart from the number of inputs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not require prior knowledge about the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75" y="2571750"/>
            <a:ext cx="4288925" cy="24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40794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chemeClr val="dk1"/>
              </a:buClr>
              <a:buSzPct val="52659"/>
              <a:buFont typeface="Arial"/>
              <a:buNone/>
            </a:pPr>
            <a:r>
              <a:rPr b="1" lang="en" sz="1879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Libraries and APIs that can be used to implement Back Propagation:</a:t>
            </a:r>
            <a:endParaRPr sz="4400">
              <a:solidFill>
                <a:srgbClr val="0A0A0A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37675" y="16544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PyTorch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TensorFlow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Scikit-Neural Network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NeuroLab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Keras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ffnet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9825" y="9439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Libraries we used in our code: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Numpy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Pandas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Matplotlib</a:t>
            </a:r>
            <a:endParaRPr sz="2000"/>
          </a:p>
        </p:txBody>
      </p:sp>
      <p:cxnSp>
        <p:nvCxnSpPr>
          <p:cNvPr id="104" name="Google Shape;104;p19"/>
          <p:cNvCxnSpPr/>
          <p:nvPr/>
        </p:nvCxnSpPr>
        <p:spPr>
          <a:xfrm>
            <a:off x="4359025" y="66600"/>
            <a:ext cx="36900" cy="50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sz="5200">
              <a:solidFill>
                <a:srgbClr val="0A0A0A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Implemented the code of Neural Network Back Propagation from scratch using the python language.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Used K-fold cross validation of our dataset to test our model.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Also implemented the code for other 3 algorithms mentioned (KNN, SVM, Decision Tree) using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library.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250900" cy="6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9"/>
              <a:t>Performance Measure:</a:t>
            </a:r>
            <a:endParaRPr b="1" sz="3209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2 performance metrics: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F1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accuracy for the other candidate algorithms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either lesser(KNN, decision tree) compared to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model or comparable(SVM) to our model.</a:t>
            </a:r>
            <a:endParaRPr sz="2000"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9453" l="0" r="12334" t="0"/>
          <a:stretch/>
        </p:blipFill>
        <p:spPr>
          <a:xfrm>
            <a:off x="4973250" y="1308350"/>
            <a:ext cx="3766464" cy="32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