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0" r:id="rId1"/>
  </p:sldMasterIdLst>
  <p:notesMasterIdLst>
    <p:notesMasterId r:id="rId26"/>
  </p:notesMasterIdLst>
  <p:handoutMasterIdLst>
    <p:handoutMasterId r:id="rId27"/>
  </p:handoutMasterIdLst>
  <p:sldIdLst>
    <p:sldId id="328" r:id="rId2"/>
    <p:sldId id="350" r:id="rId3"/>
    <p:sldId id="344" r:id="rId4"/>
    <p:sldId id="351" r:id="rId5"/>
    <p:sldId id="353" r:id="rId6"/>
    <p:sldId id="363" r:id="rId7"/>
    <p:sldId id="346" r:id="rId8"/>
    <p:sldId id="354" r:id="rId9"/>
    <p:sldId id="349" r:id="rId10"/>
    <p:sldId id="348" r:id="rId11"/>
    <p:sldId id="345" r:id="rId12"/>
    <p:sldId id="347" r:id="rId13"/>
    <p:sldId id="368" r:id="rId14"/>
    <p:sldId id="362" r:id="rId15"/>
    <p:sldId id="338" r:id="rId16"/>
    <p:sldId id="357" r:id="rId17"/>
    <p:sldId id="356" r:id="rId18"/>
    <p:sldId id="358" r:id="rId19"/>
    <p:sldId id="360" r:id="rId20"/>
    <p:sldId id="361" r:id="rId21"/>
    <p:sldId id="367" r:id="rId22"/>
    <p:sldId id="364" r:id="rId23"/>
    <p:sldId id="365" r:id="rId24"/>
    <p:sldId id="359" r:id="rId25"/>
  </p:sldIdLst>
  <p:sldSz cx="12192000" cy="6858000"/>
  <p:notesSz cx="6805613" cy="9939338"/>
  <p:defaultTextStyle>
    <a:defPPr>
      <a:defRPr lang="ja-JP"/>
    </a:defPPr>
    <a:lvl1pPr algn="l" rtl="0" eaLnBrk="0" fontAlgn="base" hangingPunct="0">
      <a:spcBef>
        <a:spcPct val="0"/>
      </a:spcBef>
      <a:spcAft>
        <a:spcPct val="0"/>
      </a:spcAft>
      <a:defRPr kumimoji="1" sz="1200"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kumimoji="1" sz="1200"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kumimoji="1" sz="1200"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kumimoji="1" sz="1200"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kumimoji="1" sz="1200"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kumimoji="1" sz="1200"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kumimoji="1" sz="1200"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kumimoji="1" sz="1200"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kumimoji="1" sz="1200" kern="1200">
        <a:solidFill>
          <a:schemeClr val="tx1"/>
        </a:solidFill>
        <a:latin typeface="ＭＳ Ｐゴシック" panose="020B0600070205080204" pitchFamily="50" charset="-128"/>
        <a:ea typeface="ＭＳ Ｐゴシック" panose="020B0600070205080204" pitchFamily="50" charset="-128"/>
        <a:cs typeface="+mn-cs"/>
      </a:defRPr>
    </a:lvl9pPr>
  </p:defaultTextStyle>
  <p:extLst>
    <p:ext uri="{EFAFB233-063F-42B5-8137-9DF3F51BA10A}">
      <p15:sldGuideLst xmlns:p15="http://schemas.microsoft.com/office/powerpoint/2012/main">
        <p15:guide id="4" pos="370" userDrawn="1">
          <p15:clr>
            <a:srgbClr val="A4A3A4"/>
          </p15:clr>
        </p15:guide>
        <p15:guide id="5" pos="7310" userDrawn="1">
          <p15:clr>
            <a:srgbClr val="A4A3A4"/>
          </p15:clr>
        </p15:guide>
        <p15:guide id="6" orient="horz" pos="216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0000FF"/>
    <a:srgbClr val="CCFFCC"/>
    <a:srgbClr val="FFE593"/>
    <a:srgbClr val="5ABADC"/>
    <a:srgbClr val="58B9D9"/>
    <a:srgbClr val="56B6D7"/>
    <a:srgbClr val="55B4D5"/>
    <a:srgbClr val="54B4D5"/>
    <a:srgbClr val="D3ED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41DE06-DF8C-4B9A-8B0F-CD8A875402DB}" v="2234" dt="2023-06-28T06:41:10.90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2" autoAdjust="0"/>
    <p:restoredTop sz="93784" autoAdjust="0"/>
  </p:normalViewPr>
  <p:slideViewPr>
    <p:cSldViewPr snapToGrid="0">
      <p:cViewPr varScale="1">
        <p:scale>
          <a:sx n="87" d="100"/>
          <a:sy n="87" d="100"/>
        </p:scale>
        <p:origin x="219" y="51"/>
      </p:cViewPr>
      <p:guideLst>
        <p:guide pos="370"/>
        <p:guide pos="7310"/>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9" d="100"/>
          <a:sy n="89" d="100"/>
        </p:scale>
        <p:origin x="4496" y="17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kahiro Ido（井戸崇裕）" userId="93111b7e-0405-446b-8d3e-d31218e11e98" providerId="ADAL" clId="{4341DE06-DF8C-4B9A-8B0F-CD8A875402DB}"/>
    <pc:docChg chg="undo custSel addSld delSld modSld sldOrd">
      <pc:chgData name="Takahiro Ido（井戸崇裕）" userId="93111b7e-0405-446b-8d3e-d31218e11e98" providerId="ADAL" clId="{4341DE06-DF8C-4B9A-8B0F-CD8A875402DB}" dt="2023-06-28T06:42:46.055" v="11585" actId="20577"/>
      <pc:docMkLst>
        <pc:docMk/>
      </pc:docMkLst>
      <pc:sldChg chg="addSp delSp modSp mod">
        <pc:chgData name="Takahiro Ido（井戸崇裕）" userId="93111b7e-0405-446b-8d3e-d31218e11e98" providerId="ADAL" clId="{4341DE06-DF8C-4B9A-8B0F-CD8A875402DB}" dt="2023-06-28T02:24:12.463" v="10049"/>
        <pc:sldMkLst>
          <pc:docMk/>
          <pc:sldMk cId="782789068" sldId="321"/>
        </pc:sldMkLst>
        <pc:spChg chg="mod">
          <ac:chgData name="Takahiro Ido（井戸崇裕）" userId="93111b7e-0405-446b-8d3e-d31218e11e98" providerId="ADAL" clId="{4341DE06-DF8C-4B9A-8B0F-CD8A875402DB}" dt="2023-06-28T02:10:53.911" v="9515"/>
          <ac:spMkLst>
            <pc:docMk/>
            <pc:sldMk cId="782789068" sldId="321"/>
            <ac:spMk id="3" creationId="{34956229-9D4E-5A18-D079-1D0CDF6D5865}"/>
          </ac:spMkLst>
        </pc:spChg>
        <pc:spChg chg="mod">
          <ac:chgData name="Takahiro Ido（井戸崇裕）" userId="93111b7e-0405-446b-8d3e-d31218e11e98" providerId="ADAL" clId="{4341DE06-DF8C-4B9A-8B0F-CD8A875402DB}" dt="2023-06-28T02:21:34.817" v="9980" actId="20577"/>
          <ac:spMkLst>
            <pc:docMk/>
            <pc:sldMk cId="782789068" sldId="321"/>
            <ac:spMk id="5" creationId="{524781E2-E3F1-33C9-789C-5BC15DB08D46}"/>
          </ac:spMkLst>
        </pc:spChg>
        <pc:spChg chg="mod">
          <ac:chgData name="Takahiro Ido（井戸崇裕）" userId="93111b7e-0405-446b-8d3e-d31218e11e98" providerId="ADAL" clId="{4341DE06-DF8C-4B9A-8B0F-CD8A875402DB}" dt="2023-06-27T01:04:57.771" v="3" actId="1076"/>
          <ac:spMkLst>
            <pc:docMk/>
            <pc:sldMk cId="782789068" sldId="321"/>
            <ac:spMk id="6" creationId="{3FC7BE88-9BFD-DCB7-8481-C4DE87CC476B}"/>
          </ac:spMkLst>
        </pc:spChg>
        <pc:spChg chg="add del mod">
          <ac:chgData name="Takahiro Ido（井戸崇裕）" userId="93111b7e-0405-446b-8d3e-d31218e11e98" providerId="ADAL" clId="{4341DE06-DF8C-4B9A-8B0F-CD8A875402DB}" dt="2023-06-27T01:05:36.283" v="17" actId="478"/>
          <ac:spMkLst>
            <pc:docMk/>
            <pc:sldMk cId="782789068" sldId="321"/>
            <ac:spMk id="7" creationId="{6AA6F394-B8AF-E5BD-9C49-BB7753B0B969}"/>
          </ac:spMkLst>
        </pc:spChg>
        <pc:spChg chg="add mod">
          <ac:chgData name="Takahiro Ido（井戸崇裕）" userId="93111b7e-0405-446b-8d3e-d31218e11e98" providerId="ADAL" clId="{4341DE06-DF8C-4B9A-8B0F-CD8A875402DB}" dt="2023-06-28T02:11:11.389" v="9519" actId="1076"/>
          <ac:spMkLst>
            <pc:docMk/>
            <pc:sldMk cId="782789068" sldId="321"/>
            <ac:spMk id="7" creationId="{81E00B1E-7C22-FDEC-1C8A-9490EA0E640F}"/>
          </ac:spMkLst>
        </pc:spChg>
        <pc:spChg chg="add del mod">
          <ac:chgData name="Takahiro Ido（井戸崇裕）" userId="93111b7e-0405-446b-8d3e-d31218e11e98" providerId="ADAL" clId="{4341DE06-DF8C-4B9A-8B0F-CD8A875402DB}" dt="2023-06-27T01:05:38.782" v="18" actId="478"/>
          <ac:spMkLst>
            <pc:docMk/>
            <pc:sldMk cId="782789068" sldId="321"/>
            <ac:spMk id="8" creationId="{0891A61A-332E-867C-AD3F-D3413B23D2EE}"/>
          </ac:spMkLst>
        </pc:spChg>
        <pc:spChg chg="add mod">
          <ac:chgData name="Takahiro Ido（井戸崇裕）" userId="93111b7e-0405-446b-8d3e-d31218e11e98" providerId="ADAL" clId="{4341DE06-DF8C-4B9A-8B0F-CD8A875402DB}" dt="2023-06-28T02:13:51.854" v="9525" actId="1076"/>
          <ac:spMkLst>
            <pc:docMk/>
            <pc:sldMk cId="782789068" sldId="321"/>
            <ac:spMk id="8" creationId="{AB97D7F2-F57A-E1EC-ABAE-872DE870C45D}"/>
          </ac:spMkLst>
        </pc:spChg>
        <pc:spChg chg="add del mod">
          <ac:chgData name="Takahiro Ido（井戸崇裕）" userId="93111b7e-0405-446b-8d3e-d31218e11e98" providerId="ADAL" clId="{4341DE06-DF8C-4B9A-8B0F-CD8A875402DB}" dt="2023-06-27T01:05:41.800" v="19" actId="478"/>
          <ac:spMkLst>
            <pc:docMk/>
            <pc:sldMk cId="782789068" sldId="321"/>
            <ac:spMk id="9" creationId="{210025AB-B9A0-2406-D134-EF67801A53AA}"/>
          </ac:spMkLst>
        </pc:spChg>
        <pc:spChg chg="add mod">
          <ac:chgData name="Takahiro Ido（井戸崇裕）" userId="93111b7e-0405-446b-8d3e-d31218e11e98" providerId="ADAL" clId="{4341DE06-DF8C-4B9A-8B0F-CD8A875402DB}" dt="2023-06-28T02:15:35.832" v="9679" actId="1076"/>
          <ac:spMkLst>
            <pc:docMk/>
            <pc:sldMk cId="782789068" sldId="321"/>
            <ac:spMk id="9" creationId="{5DAF784A-8FB3-FA6F-0182-CCE57224AEC5}"/>
          </ac:spMkLst>
        </pc:spChg>
        <pc:spChg chg="add mod">
          <ac:chgData name="Takahiro Ido（井戸崇裕）" userId="93111b7e-0405-446b-8d3e-d31218e11e98" providerId="ADAL" clId="{4341DE06-DF8C-4B9A-8B0F-CD8A875402DB}" dt="2023-06-28T02:14:54.900" v="9670" actId="1038"/>
          <ac:spMkLst>
            <pc:docMk/>
            <pc:sldMk cId="782789068" sldId="321"/>
            <ac:spMk id="10" creationId="{6ECE7C18-E5CF-0EC8-F7F6-77F0E0E816F5}"/>
          </ac:spMkLst>
        </pc:spChg>
        <pc:spChg chg="add mod">
          <ac:chgData name="Takahiro Ido（井戸崇裕）" userId="93111b7e-0405-446b-8d3e-d31218e11e98" providerId="ADAL" clId="{4341DE06-DF8C-4B9A-8B0F-CD8A875402DB}" dt="2023-06-28T02:14:48.467" v="9619" actId="1038"/>
          <ac:spMkLst>
            <pc:docMk/>
            <pc:sldMk cId="782789068" sldId="321"/>
            <ac:spMk id="11" creationId="{D403A08A-2294-1F2D-7208-0584FCED1CF1}"/>
          </ac:spMkLst>
        </pc:spChg>
        <pc:spChg chg="add mod">
          <ac:chgData name="Takahiro Ido（井戸崇裕）" userId="93111b7e-0405-446b-8d3e-d31218e11e98" providerId="ADAL" clId="{4341DE06-DF8C-4B9A-8B0F-CD8A875402DB}" dt="2023-06-28T02:14:48.467" v="9619" actId="1038"/>
          <ac:spMkLst>
            <pc:docMk/>
            <pc:sldMk cId="782789068" sldId="321"/>
            <ac:spMk id="12" creationId="{1BC342B6-6C61-B2F3-53C8-51BC96163F9B}"/>
          </ac:spMkLst>
        </pc:spChg>
        <pc:spChg chg="mod">
          <ac:chgData name="Takahiro Ido（井戸崇裕）" userId="93111b7e-0405-446b-8d3e-d31218e11e98" providerId="ADAL" clId="{4341DE06-DF8C-4B9A-8B0F-CD8A875402DB}" dt="2023-06-27T01:04:57.771" v="3" actId="1076"/>
          <ac:spMkLst>
            <pc:docMk/>
            <pc:sldMk cId="782789068" sldId="321"/>
            <ac:spMk id="14" creationId="{81CE190C-595C-E540-A9F2-C9EC27B14CE7}"/>
          </ac:spMkLst>
        </pc:spChg>
        <pc:spChg chg="mod">
          <ac:chgData name="Takahiro Ido（井戸崇裕）" userId="93111b7e-0405-446b-8d3e-d31218e11e98" providerId="ADAL" clId="{4341DE06-DF8C-4B9A-8B0F-CD8A875402DB}" dt="2023-06-27T01:04:57.771" v="3" actId="1076"/>
          <ac:spMkLst>
            <pc:docMk/>
            <pc:sldMk cId="782789068" sldId="321"/>
            <ac:spMk id="16" creationId="{8AD4BDA4-4A33-2EA5-0060-66C05C3DF946}"/>
          </ac:spMkLst>
        </pc:spChg>
        <pc:spChg chg="add del mod">
          <ac:chgData name="Takahiro Ido（井戸崇裕）" userId="93111b7e-0405-446b-8d3e-d31218e11e98" providerId="ADAL" clId="{4341DE06-DF8C-4B9A-8B0F-CD8A875402DB}" dt="2023-06-27T01:07:17.363" v="68" actId="478"/>
          <ac:spMkLst>
            <pc:docMk/>
            <pc:sldMk cId="782789068" sldId="321"/>
            <ac:spMk id="17" creationId="{4E923116-15D2-E34D-BB61-9C8E37D2FFBD}"/>
          </ac:spMkLst>
        </pc:spChg>
        <pc:spChg chg="add mod">
          <ac:chgData name="Takahiro Ido（井戸崇裕）" userId="93111b7e-0405-446b-8d3e-d31218e11e98" providerId="ADAL" clId="{4341DE06-DF8C-4B9A-8B0F-CD8A875402DB}" dt="2023-06-28T02:10:09.992" v="9495" actId="1076"/>
          <ac:spMkLst>
            <pc:docMk/>
            <pc:sldMk cId="782789068" sldId="321"/>
            <ac:spMk id="18" creationId="{199D020C-C843-5D4D-44FD-7D5757EDA9CA}"/>
          </ac:spMkLst>
        </pc:spChg>
        <pc:spChg chg="add mod">
          <ac:chgData name="Takahiro Ido（井戸崇裕）" userId="93111b7e-0405-446b-8d3e-d31218e11e98" providerId="ADAL" clId="{4341DE06-DF8C-4B9A-8B0F-CD8A875402DB}" dt="2023-06-27T04:55:20.165" v="4618" actId="1076"/>
          <ac:spMkLst>
            <pc:docMk/>
            <pc:sldMk cId="782789068" sldId="321"/>
            <ac:spMk id="20" creationId="{4DE90B6B-CF99-BAF5-4E06-F2003BD9A84B}"/>
          </ac:spMkLst>
        </pc:spChg>
        <pc:spChg chg="add mod">
          <ac:chgData name="Takahiro Ido（井戸崇裕）" userId="93111b7e-0405-446b-8d3e-d31218e11e98" providerId="ADAL" clId="{4341DE06-DF8C-4B9A-8B0F-CD8A875402DB}" dt="2023-06-27T04:55:33.924" v="4624" actId="20577"/>
          <ac:spMkLst>
            <pc:docMk/>
            <pc:sldMk cId="782789068" sldId="321"/>
            <ac:spMk id="21" creationId="{053235FD-CF95-5853-BE2C-D28FD0E6F870}"/>
          </ac:spMkLst>
        </pc:spChg>
        <pc:spChg chg="add mod">
          <ac:chgData name="Takahiro Ido（井戸崇裕）" userId="93111b7e-0405-446b-8d3e-d31218e11e98" providerId="ADAL" clId="{4341DE06-DF8C-4B9A-8B0F-CD8A875402DB}" dt="2023-06-28T02:15:01.243" v="9671" actId="1076"/>
          <ac:spMkLst>
            <pc:docMk/>
            <pc:sldMk cId="782789068" sldId="321"/>
            <ac:spMk id="22" creationId="{98055366-0DBD-6C64-A799-E2C2619C8B36}"/>
          </ac:spMkLst>
        </pc:spChg>
        <pc:spChg chg="add del mod">
          <ac:chgData name="Takahiro Ido（井戸崇裕）" userId="93111b7e-0405-446b-8d3e-d31218e11e98" providerId="ADAL" clId="{4341DE06-DF8C-4B9A-8B0F-CD8A875402DB}" dt="2023-06-27T04:59:09.166" v="4835" actId="478"/>
          <ac:spMkLst>
            <pc:docMk/>
            <pc:sldMk cId="782789068" sldId="321"/>
            <ac:spMk id="23" creationId="{CF62600B-EA08-2A86-0ED0-7D09E074BFCF}"/>
          </ac:spMkLst>
        </pc:spChg>
        <pc:spChg chg="add del mod">
          <ac:chgData name="Takahiro Ido（井戸崇裕）" userId="93111b7e-0405-446b-8d3e-d31218e11e98" providerId="ADAL" clId="{4341DE06-DF8C-4B9A-8B0F-CD8A875402DB}" dt="2023-06-27T04:59:14.276" v="4837" actId="478"/>
          <ac:spMkLst>
            <pc:docMk/>
            <pc:sldMk cId="782789068" sldId="321"/>
            <ac:spMk id="24" creationId="{7F66D1F8-3913-97B1-18F0-85DA6A785843}"/>
          </ac:spMkLst>
        </pc:spChg>
        <pc:spChg chg="add mod ord">
          <ac:chgData name="Takahiro Ido（井戸崇裕）" userId="93111b7e-0405-446b-8d3e-d31218e11e98" providerId="ADAL" clId="{4341DE06-DF8C-4B9A-8B0F-CD8A875402DB}" dt="2023-06-28T02:14:32.369" v="9529" actId="1076"/>
          <ac:spMkLst>
            <pc:docMk/>
            <pc:sldMk cId="782789068" sldId="321"/>
            <ac:spMk id="25" creationId="{C646A1D4-1175-3223-3504-C834F2EA8F7A}"/>
          </ac:spMkLst>
        </pc:spChg>
        <pc:spChg chg="mod">
          <ac:chgData name="Takahiro Ido（井戸崇裕）" userId="93111b7e-0405-446b-8d3e-d31218e11e98" providerId="ADAL" clId="{4341DE06-DF8C-4B9A-8B0F-CD8A875402DB}" dt="2023-06-28T02:14:01.494" v="9526" actId="1076"/>
          <ac:spMkLst>
            <pc:docMk/>
            <pc:sldMk cId="782789068" sldId="321"/>
            <ac:spMk id="26" creationId="{F94B960E-80CA-847B-FBF5-6831CA9515C8}"/>
          </ac:spMkLst>
        </pc:spChg>
        <pc:spChg chg="mod">
          <ac:chgData name="Takahiro Ido（井戸崇裕）" userId="93111b7e-0405-446b-8d3e-d31218e11e98" providerId="ADAL" clId="{4341DE06-DF8C-4B9A-8B0F-CD8A875402DB}" dt="2023-06-28T02:14:22.860" v="9528" actId="1076"/>
          <ac:spMkLst>
            <pc:docMk/>
            <pc:sldMk cId="782789068" sldId="321"/>
            <ac:spMk id="27" creationId="{F5736944-CBFB-94A5-5664-1C596659DAF0}"/>
          </ac:spMkLst>
        </pc:spChg>
        <pc:spChg chg="add mod">
          <ac:chgData name="Takahiro Ido（井戸崇裕）" userId="93111b7e-0405-446b-8d3e-d31218e11e98" providerId="ADAL" clId="{4341DE06-DF8C-4B9A-8B0F-CD8A875402DB}" dt="2023-06-27T04:59:57.556" v="4845" actId="1076"/>
          <ac:spMkLst>
            <pc:docMk/>
            <pc:sldMk cId="782789068" sldId="321"/>
            <ac:spMk id="28" creationId="{2984A43D-2596-77A2-075C-2792FE02CCEE}"/>
          </ac:spMkLst>
        </pc:spChg>
        <pc:spChg chg="add mod">
          <ac:chgData name="Takahiro Ido（井戸崇裕）" userId="93111b7e-0405-446b-8d3e-d31218e11e98" providerId="ADAL" clId="{4341DE06-DF8C-4B9A-8B0F-CD8A875402DB}" dt="2023-06-27T05:47:45.269" v="5049" actId="14100"/>
          <ac:spMkLst>
            <pc:docMk/>
            <pc:sldMk cId="782789068" sldId="321"/>
            <ac:spMk id="29" creationId="{4D068753-D5D4-462B-A030-D8391A05D5E9}"/>
          </ac:spMkLst>
        </pc:spChg>
        <pc:spChg chg="mod">
          <ac:chgData name="Takahiro Ido（井戸崇裕）" userId="93111b7e-0405-446b-8d3e-d31218e11e98" providerId="ADAL" clId="{4341DE06-DF8C-4B9A-8B0F-CD8A875402DB}" dt="2023-06-28T02:15:17.101" v="9675" actId="14100"/>
          <ac:spMkLst>
            <pc:docMk/>
            <pc:sldMk cId="782789068" sldId="321"/>
            <ac:spMk id="36" creationId="{C44E1045-0EBA-A179-D953-D35429D1D177}"/>
          </ac:spMkLst>
        </pc:spChg>
        <pc:graphicFrameChg chg="add mod modGraphic">
          <ac:chgData name="Takahiro Ido（井戸崇裕）" userId="93111b7e-0405-446b-8d3e-d31218e11e98" providerId="ADAL" clId="{4341DE06-DF8C-4B9A-8B0F-CD8A875402DB}" dt="2023-06-28T02:23:35.642" v="10026" actId="20577"/>
          <ac:graphicFrameMkLst>
            <pc:docMk/>
            <pc:sldMk cId="782789068" sldId="321"/>
            <ac:graphicFrameMk id="2" creationId="{81825C16-56CA-C6ED-DD9B-74F647D6F9B9}"/>
          </ac:graphicFrameMkLst>
        </pc:graphicFrameChg>
        <pc:graphicFrameChg chg="mod modGraphic">
          <ac:chgData name="Takahiro Ido（井戸崇裕）" userId="93111b7e-0405-446b-8d3e-d31218e11e98" providerId="ADAL" clId="{4341DE06-DF8C-4B9A-8B0F-CD8A875402DB}" dt="2023-06-28T02:24:12.463" v="10049"/>
          <ac:graphicFrameMkLst>
            <pc:docMk/>
            <pc:sldMk cId="782789068" sldId="321"/>
            <ac:graphicFrameMk id="13" creationId="{97B5D64A-2618-3377-491A-81015573A7FD}"/>
          </ac:graphicFrameMkLst>
        </pc:graphicFrameChg>
      </pc:sldChg>
      <pc:sldChg chg="delSp modSp mod">
        <pc:chgData name="Takahiro Ido（井戸崇裕）" userId="93111b7e-0405-446b-8d3e-d31218e11e98" providerId="ADAL" clId="{4341DE06-DF8C-4B9A-8B0F-CD8A875402DB}" dt="2023-06-27T05:03:15.647" v="4901" actId="13822"/>
        <pc:sldMkLst>
          <pc:docMk/>
          <pc:sldMk cId="2583968851" sldId="323"/>
        </pc:sldMkLst>
        <pc:spChg chg="mod">
          <ac:chgData name="Takahiro Ido（井戸崇裕）" userId="93111b7e-0405-446b-8d3e-d31218e11e98" providerId="ADAL" clId="{4341DE06-DF8C-4B9A-8B0F-CD8A875402DB}" dt="2023-06-27T05:03:11.198" v="4899" actId="13822"/>
          <ac:spMkLst>
            <pc:docMk/>
            <pc:sldMk cId="2583968851" sldId="323"/>
            <ac:spMk id="2" creationId="{8299A3C6-4557-3E8C-97D6-E6FEE5186053}"/>
          </ac:spMkLst>
        </pc:spChg>
        <pc:spChg chg="mod">
          <ac:chgData name="Takahiro Ido（井戸崇裕）" userId="93111b7e-0405-446b-8d3e-d31218e11e98" providerId="ADAL" clId="{4341DE06-DF8C-4B9A-8B0F-CD8A875402DB}" dt="2023-06-27T04:53:54.755" v="4593" actId="20577"/>
          <ac:spMkLst>
            <pc:docMk/>
            <pc:sldMk cId="2583968851" sldId="323"/>
            <ac:spMk id="3" creationId="{CC515FE1-138E-E37F-05A2-2EDD2A52D5DB}"/>
          </ac:spMkLst>
        </pc:spChg>
        <pc:spChg chg="mod">
          <ac:chgData name="Takahiro Ido（井戸崇裕）" userId="93111b7e-0405-446b-8d3e-d31218e11e98" providerId="ADAL" clId="{4341DE06-DF8C-4B9A-8B0F-CD8A875402DB}" dt="2023-06-27T05:02:57.834" v="4895" actId="13822"/>
          <ac:spMkLst>
            <pc:docMk/>
            <pc:sldMk cId="2583968851" sldId="323"/>
            <ac:spMk id="6" creationId="{3FFB4D59-B442-BD5E-053E-7AC1D1521F92}"/>
          </ac:spMkLst>
        </pc:spChg>
        <pc:spChg chg="mod">
          <ac:chgData name="Takahiro Ido（井戸崇裕）" userId="93111b7e-0405-446b-8d3e-d31218e11e98" providerId="ADAL" clId="{4341DE06-DF8C-4B9A-8B0F-CD8A875402DB}" dt="2023-06-27T05:02:59.786" v="4896" actId="13822"/>
          <ac:spMkLst>
            <pc:docMk/>
            <pc:sldMk cId="2583968851" sldId="323"/>
            <ac:spMk id="7" creationId="{8536B025-C4AB-7D8A-B4F5-C6DCF5D2870E}"/>
          </ac:spMkLst>
        </pc:spChg>
        <pc:spChg chg="mod">
          <ac:chgData name="Takahiro Ido（井戸崇裕）" userId="93111b7e-0405-446b-8d3e-d31218e11e98" providerId="ADAL" clId="{4341DE06-DF8C-4B9A-8B0F-CD8A875402DB}" dt="2023-06-27T05:03:02.263" v="4897" actId="13822"/>
          <ac:spMkLst>
            <pc:docMk/>
            <pc:sldMk cId="2583968851" sldId="323"/>
            <ac:spMk id="8" creationId="{04D3CD6E-C023-B75A-6813-15C5F6FE7CC1}"/>
          </ac:spMkLst>
        </pc:spChg>
        <pc:spChg chg="mod">
          <ac:chgData name="Takahiro Ido（井戸崇裕）" userId="93111b7e-0405-446b-8d3e-d31218e11e98" providerId="ADAL" clId="{4341DE06-DF8C-4B9A-8B0F-CD8A875402DB}" dt="2023-06-27T05:02:55.514" v="4894" actId="13822"/>
          <ac:spMkLst>
            <pc:docMk/>
            <pc:sldMk cId="2583968851" sldId="323"/>
            <ac:spMk id="16" creationId="{77379AD9-D13D-F4D5-F0AB-B01939CAAF08}"/>
          </ac:spMkLst>
        </pc:spChg>
        <pc:spChg chg="mod">
          <ac:chgData name="Takahiro Ido（井戸崇裕）" userId="93111b7e-0405-446b-8d3e-d31218e11e98" providerId="ADAL" clId="{4341DE06-DF8C-4B9A-8B0F-CD8A875402DB}" dt="2023-06-27T05:03:04.281" v="4898" actId="13822"/>
          <ac:spMkLst>
            <pc:docMk/>
            <pc:sldMk cId="2583968851" sldId="323"/>
            <ac:spMk id="21" creationId="{4ABDE0F0-BAD9-D96F-A428-68FA2E6C1CB5}"/>
          </ac:spMkLst>
        </pc:spChg>
        <pc:spChg chg="mod">
          <ac:chgData name="Takahiro Ido（井戸崇裕）" userId="93111b7e-0405-446b-8d3e-d31218e11e98" providerId="ADAL" clId="{4341DE06-DF8C-4B9A-8B0F-CD8A875402DB}" dt="2023-06-27T05:03:13.715" v="4900" actId="13822"/>
          <ac:spMkLst>
            <pc:docMk/>
            <pc:sldMk cId="2583968851" sldId="323"/>
            <ac:spMk id="24" creationId="{CE168378-586F-F79B-0A0A-EE7B6EF88F36}"/>
          </ac:spMkLst>
        </pc:spChg>
        <pc:spChg chg="mod">
          <ac:chgData name="Takahiro Ido（井戸崇裕）" userId="93111b7e-0405-446b-8d3e-d31218e11e98" providerId="ADAL" clId="{4341DE06-DF8C-4B9A-8B0F-CD8A875402DB}" dt="2023-06-27T05:03:15.647" v="4901" actId="13822"/>
          <ac:spMkLst>
            <pc:docMk/>
            <pc:sldMk cId="2583968851" sldId="323"/>
            <ac:spMk id="25" creationId="{EEA3ACC8-DF0E-8769-B894-CE84C27ED8D6}"/>
          </ac:spMkLst>
        </pc:spChg>
        <pc:spChg chg="del">
          <ac:chgData name="Takahiro Ido（井戸崇裕）" userId="93111b7e-0405-446b-8d3e-d31218e11e98" providerId="ADAL" clId="{4341DE06-DF8C-4B9A-8B0F-CD8A875402DB}" dt="2023-06-27T02:12:05.766" v="220" actId="478"/>
          <ac:spMkLst>
            <pc:docMk/>
            <pc:sldMk cId="2583968851" sldId="323"/>
            <ac:spMk id="29" creationId="{BE90BF66-2BBF-C89D-2677-E8C181CFDBC1}"/>
          </ac:spMkLst>
        </pc:spChg>
      </pc:sldChg>
      <pc:sldChg chg="addSp delSp modSp mod ord">
        <pc:chgData name="Takahiro Ido（井戸崇裕）" userId="93111b7e-0405-446b-8d3e-d31218e11e98" providerId="ADAL" clId="{4341DE06-DF8C-4B9A-8B0F-CD8A875402DB}" dt="2023-06-28T06:19:42.644" v="11017"/>
        <pc:sldMkLst>
          <pc:docMk/>
          <pc:sldMk cId="3631081357" sldId="327"/>
        </pc:sldMkLst>
        <pc:spChg chg="add mod">
          <ac:chgData name="Takahiro Ido（井戸崇裕）" userId="93111b7e-0405-446b-8d3e-d31218e11e98" providerId="ADAL" clId="{4341DE06-DF8C-4B9A-8B0F-CD8A875402DB}" dt="2023-06-28T02:06:24.003" v="9437" actId="1038"/>
          <ac:spMkLst>
            <pc:docMk/>
            <pc:sldMk cId="3631081357" sldId="327"/>
            <ac:spMk id="2" creationId="{0B3D4331-1133-5745-5201-062462C3543F}"/>
          </ac:spMkLst>
        </pc:spChg>
        <pc:spChg chg="add del mod">
          <ac:chgData name="Takahiro Ido（井戸崇裕）" userId="93111b7e-0405-446b-8d3e-d31218e11e98" providerId="ADAL" clId="{4341DE06-DF8C-4B9A-8B0F-CD8A875402DB}" dt="2023-06-28T00:57:35.230" v="7467" actId="478"/>
          <ac:spMkLst>
            <pc:docMk/>
            <pc:sldMk cId="3631081357" sldId="327"/>
            <ac:spMk id="2" creationId="{E60B5325-DE54-BFB9-AF96-78D39397765E}"/>
          </ac:spMkLst>
        </pc:spChg>
        <pc:spChg chg="mod">
          <ac:chgData name="Takahiro Ido（井戸崇裕）" userId="93111b7e-0405-446b-8d3e-d31218e11e98" providerId="ADAL" clId="{4341DE06-DF8C-4B9A-8B0F-CD8A875402DB}" dt="2023-06-28T06:19:42.644" v="11017"/>
          <ac:spMkLst>
            <pc:docMk/>
            <pc:sldMk cId="3631081357" sldId="327"/>
            <ac:spMk id="3" creationId="{00000000-0000-0000-0000-000000000000}"/>
          </ac:spMkLst>
        </pc:spChg>
        <pc:spChg chg="add mod">
          <ac:chgData name="Takahiro Ido（井戸崇裕）" userId="93111b7e-0405-446b-8d3e-d31218e11e98" providerId="ADAL" clId="{4341DE06-DF8C-4B9A-8B0F-CD8A875402DB}" dt="2023-06-28T02:06:24.003" v="9437" actId="1038"/>
          <ac:spMkLst>
            <pc:docMk/>
            <pc:sldMk cId="3631081357" sldId="327"/>
            <ac:spMk id="5" creationId="{692B4095-9285-04B5-4AD7-B4C4509D2B74}"/>
          </ac:spMkLst>
        </pc:spChg>
        <pc:spChg chg="add del mod">
          <ac:chgData name="Takahiro Ido（井戸崇裕）" userId="93111b7e-0405-446b-8d3e-d31218e11e98" providerId="ADAL" clId="{4341DE06-DF8C-4B9A-8B0F-CD8A875402DB}" dt="2023-06-28T01:09:06.646" v="8130" actId="478"/>
          <ac:spMkLst>
            <pc:docMk/>
            <pc:sldMk cId="3631081357" sldId="327"/>
            <ac:spMk id="5" creationId="{E7FC4A33-EFDB-97F1-D351-D210FAEDAC0C}"/>
          </ac:spMkLst>
        </pc:spChg>
        <pc:spChg chg="add mod">
          <ac:chgData name="Takahiro Ido（井戸崇裕）" userId="93111b7e-0405-446b-8d3e-d31218e11e98" providerId="ADAL" clId="{4341DE06-DF8C-4B9A-8B0F-CD8A875402DB}" dt="2023-06-28T02:06:29.320" v="9439" actId="20577"/>
          <ac:spMkLst>
            <pc:docMk/>
            <pc:sldMk cId="3631081357" sldId="327"/>
            <ac:spMk id="6" creationId="{441B165A-0C0C-A71C-B5C8-0BE2BA159E42}"/>
          </ac:spMkLst>
        </pc:spChg>
        <pc:spChg chg="add del mod">
          <ac:chgData name="Takahiro Ido（井戸崇裕）" userId="93111b7e-0405-446b-8d3e-d31218e11e98" providerId="ADAL" clId="{4341DE06-DF8C-4B9A-8B0F-CD8A875402DB}" dt="2023-06-28T00:57:35.230" v="7467" actId="478"/>
          <ac:spMkLst>
            <pc:docMk/>
            <pc:sldMk cId="3631081357" sldId="327"/>
            <ac:spMk id="6" creationId="{7D483023-116B-7BFD-4568-EEB8A70A743D}"/>
          </ac:spMkLst>
        </pc:spChg>
        <pc:spChg chg="add del mod">
          <ac:chgData name="Takahiro Ido（井戸崇裕）" userId="93111b7e-0405-446b-8d3e-d31218e11e98" providerId="ADAL" clId="{4341DE06-DF8C-4B9A-8B0F-CD8A875402DB}" dt="2023-06-28T00:57:35.230" v="7467" actId="478"/>
          <ac:spMkLst>
            <pc:docMk/>
            <pc:sldMk cId="3631081357" sldId="327"/>
            <ac:spMk id="7" creationId="{2695BB6E-1984-52EE-17DD-32652433844F}"/>
          </ac:spMkLst>
        </pc:spChg>
        <pc:spChg chg="mod">
          <ac:chgData name="Takahiro Ido（井戸崇裕）" userId="93111b7e-0405-446b-8d3e-d31218e11e98" providerId="ADAL" clId="{4341DE06-DF8C-4B9A-8B0F-CD8A875402DB}" dt="2023-06-28T01:45:41.868" v="9097" actId="14100"/>
          <ac:spMkLst>
            <pc:docMk/>
            <pc:sldMk cId="3631081357" sldId="327"/>
            <ac:spMk id="8" creationId="{4EF9359E-9F73-1F06-6960-10F996B6B292}"/>
          </ac:spMkLst>
        </pc:spChg>
        <pc:spChg chg="mod">
          <ac:chgData name="Takahiro Ido（井戸崇裕）" userId="93111b7e-0405-446b-8d3e-d31218e11e98" providerId="ADAL" clId="{4341DE06-DF8C-4B9A-8B0F-CD8A875402DB}" dt="2023-06-28T02:04:18.728" v="9209" actId="1037"/>
          <ac:spMkLst>
            <pc:docMk/>
            <pc:sldMk cId="3631081357" sldId="327"/>
            <ac:spMk id="11" creationId="{F0454A2D-1B96-0F75-6BF5-47A36288856A}"/>
          </ac:spMkLst>
        </pc:spChg>
        <pc:spChg chg="add mod">
          <ac:chgData name="Takahiro Ido（井戸崇裕）" userId="93111b7e-0405-446b-8d3e-d31218e11e98" providerId="ADAL" clId="{4341DE06-DF8C-4B9A-8B0F-CD8A875402DB}" dt="2023-06-28T02:16:13.233" v="9690" actId="14100"/>
          <ac:spMkLst>
            <pc:docMk/>
            <pc:sldMk cId="3631081357" sldId="327"/>
            <ac:spMk id="12" creationId="{7E086F80-4D30-BBED-128C-7AC5C8D2CD60}"/>
          </ac:spMkLst>
        </pc:spChg>
        <pc:spChg chg="mod">
          <ac:chgData name="Takahiro Ido（井戸崇裕）" userId="93111b7e-0405-446b-8d3e-d31218e11e98" providerId="ADAL" clId="{4341DE06-DF8C-4B9A-8B0F-CD8A875402DB}" dt="2023-06-28T02:04:18.728" v="9209" actId="1037"/>
          <ac:spMkLst>
            <pc:docMk/>
            <pc:sldMk cId="3631081357" sldId="327"/>
            <ac:spMk id="13" creationId="{EB5B79A0-C2D1-BAF3-60EE-F0103826F22B}"/>
          </ac:spMkLst>
        </pc:spChg>
        <pc:spChg chg="mod">
          <ac:chgData name="Takahiro Ido（井戸崇裕）" userId="93111b7e-0405-446b-8d3e-d31218e11e98" providerId="ADAL" clId="{4341DE06-DF8C-4B9A-8B0F-CD8A875402DB}" dt="2023-06-28T02:06:17.637" v="9423" actId="1038"/>
          <ac:spMkLst>
            <pc:docMk/>
            <pc:sldMk cId="3631081357" sldId="327"/>
            <ac:spMk id="14" creationId="{E48E4D30-7C7F-C298-40E4-35195131D77D}"/>
          </ac:spMkLst>
        </pc:spChg>
        <pc:spChg chg="mod">
          <ac:chgData name="Takahiro Ido（井戸崇裕）" userId="93111b7e-0405-446b-8d3e-d31218e11e98" providerId="ADAL" clId="{4341DE06-DF8C-4B9A-8B0F-CD8A875402DB}" dt="2023-06-28T02:06:17.637" v="9423" actId="1038"/>
          <ac:spMkLst>
            <pc:docMk/>
            <pc:sldMk cId="3631081357" sldId="327"/>
            <ac:spMk id="15" creationId="{79AA3AF9-C373-3AC0-1755-1612AD2F2B2C}"/>
          </ac:spMkLst>
        </pc:spChg>
        <pc:spChg chg="mod">
          <ac:chgData name="Takahiro Ido（井戸崇裕）" userId="93111b7e-0405-446b-8d3e-d31218e11e98" providerId="ADAL" clId="{4341DE06-DF8C-4B9A-8B0F-CD8A875402DB}" dt="2023-06-28T02:05:47.643" v="9407" actId="1076"/>
          <ac:spMkLst>
            <pc:docMk/>
            <pc:sldMk cId="3631081357" sldId="327"/>
            <ac:spMk id="16" creationId="{194E66C1-D989-5CFE-0C1C-312BAFD07B53}"/>
          </ac:spMkLst>
        </pc:spChg>
        <pc:spChg chg="mod">
          <ac:chgData name="Takahiro Ido（井戸崇裕）" userId="93111b7e-0405-446b-8d3e-d31218e11e98" providerId="ADAL" clId="{4341DE06-DF8C-4B9A-8B0F-CD8A875402DB}" dt="2023-06-28T02:05:54.520" v="9417" actId="20577"/>
          <ac:spMkLst>
            <pc:docMk/>
            <pc:sldMk cId="3631081357" sldId="327"/>
            <ac:spMk id="17" creationId="{C7772DE5-9B5E-A5F4-E282-7B31A56F54C3}"/>
          </ac:spMkLst>
        </pc:spChg>
        <pc:spChg chg="mod">
          <ac:chgData name="Takahiro Ido（井戸崇裕）" userId="93111b7e-0405-446b-8d3e-d31218e11e98" providerId="ADAL" clId="{4341DE06-DF8C-4B9A-8B0F-CD8A875402DB}" dt="2023-06-28T02:06:04.671" v="9421" actId="20577"/>
          <ac:spMkLst>
            <pc:docMk/>
            <pc:sldMk cId="3631081357" sldId="327"/>
            <ac:spMk id="19" creationId="{7FD02118-890F-28ED-8CEE-9E26D8B4896F}"/>
          </ac:spMkLst>
        </pc:spChg>
        <pc:spChg chg="mod">
          <ac:chgData name="Takahiro Ido（井戸崇裕）" userId="93111b7e-0405-446b-8d3e-d31218e11e98" providerId="ADAL" clId="{4341DE06-DF8C-4B9A-8B0F-CD8A875402DB}" dt="2023-06-28T02:06:17.637" v="9423" actId="1038"/>
          <ac:spMkLst>
            <pc:docMk/>
            <pc:sldMk cId="3631081357" sldId="327"/>
            <ac:spMk id="20" creationId="{ED99EDF0-444C-D26D-B3EA-52970DF25B90}"/>
          </ac:spMkLst>
        </pc:spChg>
        <pc:spChg chg="mod">
          <ac:chgData name="Takahiro Ido（井戸崇裕）" userId="93111b7e-0405-446b-8d3e-d31218e11e98" providerId="ADAL" clId="{4341DE06-DF8C-4B9A-8B0F-CD8A875402DB}" dt="2023-06-28T02:05:47.643" v="9407" actId="1076"/>
          <ac:spMkLst>
            <pc:docMk/>
            <pc:sldMk cId="3631081357" sldId="327"/>
            <ac:spMk id="21" creationId="{FB1AB99D-3F10-4327-CE87-8E08AF9F4E61}"/>
          </ac:spMkLst>
        </pc:spChg>
        <pc:spChg chg="del">
          <ac:chgData name="Takahiro Ido（井戸崇裕）" userId="93111b7e-0405-446b-8d3e-d31218e11e98" providerId="ADAL" clId="{4341DE06-DF8C-4B9A-8B0F-CD8A875402DB}" dt="2023-06-27T04:00:21.595" v="2297" actId="478"/>
          <ac:spMkLst>
            <pc:docMk/>
            <pc:sldMk cId="3631081357" sldId="327"/>
            <ac:spMk id="25" creationId="{F14D3069-9151-1A84-7179-06F90D32CEF4}"/>
          </ac:spMkLst>
        </pc:spChg>
        <pc:cxnChg chg="mod">
          <ac:chgData name="Takahiro Ido（井戸崇裕）" userId="93111b7e-0405-446b-8d3e-d31218e11e98" providerId="ADAL" clId="{4341DE06-DF8C-4B9A-8B0F-CD8A875402DB}" dt="2023-06-28T02:07:08.466" v="9442" actId="1076"/>
          <ac:cxnSpMkLst>
            <pc:docMk/>
            <pc:sldMk cId="3631081357" sldId="327"/>
            <ac:cxnSpMk id="10" creationId="{1A7E7EBC-0E96-DB97-0CEA-943C85141A15}"/>
          </ac:cxnSpMkLst>
        </pc:cxnChg>
      </pc:sldChg>
      <pc:sldChg chg="delSp modSp mod">
        <pc:chgData name="Takahiro Ido（井戸崇裕）" userId="93111b7e-0405-446b-8d3e-d31218e11e98" providerId="ADAL" clId="{4341DE06-DF8C-4B9A-8B0F-CD8A875402DB}" dt="2023-06-28T06:42:46.055" v="11585" actId="20577"/>
        <pc:sldMkLst>
          <pc:docMk/>
          <pc:sldMk cId="885954619" sldId="328"/>
        </pc:sldMkLst>
        <pc:spChg chg="mod">
          <ac:chgData name="Takahiro Ido（井戸崇裕）" userId="93111b7e-0405-446b-8d3e-d31218e11e98" providerId="ADAL" clId="{4341DE06-DF8C-4B9A-8B0F-CD8A875402DB}" dt="2023-06-28T06:42:46.055" v="11585" actId="20577"/>
          <ac:spMkLst>
            <pc:docMk/>
            <pc:sldMk cId="885954619" sldId="328"/>
            <ac:spMk id="3" creationId="{C1C1C57F-FF80-4D55-6C60-66E6DC5D61C6}"/>
          </ac:spMkLst>
        </pc:spChg>
        <pc:spChg chg="del">
          <ac:chgData name="Takahiro Ido（井戸崇裕）" userId="93111b7e-0405-446b-8d3e-d31218e11e98" providerId="ADAL" clId="{4341DE06-DF8C-4B9A-8B0F-CD8A875402DB}" dt="2023-06-27T02:11:01.534" v="219" actId="478"/>
          <ac:spMkLst>
            <pc:docMk/>
            <pc:sldMk cId="885954619" sldId="328"/>
            <ac:spMk id="4" creationId="{24E3B9C3-A201-018E-547A-1BAE67DD9864}"/>
          </ac:spMkLst>
        </pc:spChg>
      </pc:sldChg>
      <pc:sldChg chg="del">
        <pc:chgData name="Takahiro Ido（井戸崇裕）" userId="93111b7e-0405-446b-8d3e-d31218e11e98" providerId="ADAL" clId="{4341DE06-DF8C-4B9A-8B0F-CD8A875402DB}" dt="2023-06-28T02:22:10.731" v="9981" actId="2696"/>
        <pc:sldMkLst>
          <pc:docMk/>
          <pc:sldMk cId="1301758195" sldId="330"/>
        </pc:sldMkLst>
      </pc:sldChg>
      <pc:sldChg chg="addSp delSp modSp new del mod">
        <pc:chgData name="Takahiro Ido（井戸崇裕）" userId="93111b7e-0405-446b-8d3e-d31218e11e98" providerId="ADAL" clId="{4341DE06-DF8C-4B9A-8B0F-CD8A875402DB}" dt="2023-06-27T08:22:31.349" v="6983" actId="2696"/>
        <pc:sldMkLst>
          <pc:docMk/>
          <pc:sldMk cId="82957268" sldId="331"/>
        </pc:sldMkLst>
        <pc:spChg chg="del mod">
          <ac:chgData name="Takahiro Ido（井戸崇裕）" userId="93111b7e-0405-446b-8d3e-d31218e11e98" providerId="ADAL" clId="{4341DE06-DF8C-4B9A-8B0F-CD8A875402DB}" dt="2023-06-27T04:19:36.399" v="2710" actId="478"/>
          <ac:spMkLst>
            <pc:docMk/>
            <pc:sldMk cId="82957268" sldId="331"/>
            <ac:spMk id="2" creationId="{BCE3515E-C5BF-DECC-B903-ED0BDB2E03CB}"/>
          </ac:spMkLst>
        </pc:spChg>
        <pc:spChg chg="del mod">
          <ac:chgData name="Takahiro Ido（井戸崇裕）" userId="93111b7e-0405-446b-8d3e-d31218e11e98" providerId="ADAL" clId="{4341DE06-DF8C-4B9A-8B0F-CD8A875402DB}" dt="2023-06-27T04:53:17.114" v="4570" actId="478"/>
          <ac:spMkLst>
            <pc:docMk/>
            <pc:sldMk cId="82957268" sldId="331"/>
            <ac:spMk id="3" creationId="{04FC076C-83C9-3CE8-A629-62190CEDED5A}"/>
          </ac:spMkLst>
        </pc:spChg>
        <pc:spChg chg="add del mod">
          <ac:chgData name="Takahiro Ido（井戸崇裕）" userId="93111b7e-0405-446b-8d3e-d31218e11e98" providerId="ADAL" clId="{4341DE06-DF8C-4B9A-8B0F-CD8A875402DB}" dt="2023-06-27T02:56:26.973" v="2190" actId="478"/>
          <ac:spMkLst>
            <pc:docMk/>
            <pc:sldMk cId="82957268" sldId="331"/>
            <ac:spMk id="5" creationId="{B467578A-E0A4-32C7-1297-614059C37AFF}"/>
          </ac:spMkLst>
        </pc:spChg>
        <pc:spChg chg="add del">
          <ac:chgData name="Takahiro Ido（井戸崇裕）" userId="93111b7e-0405-446b-8d3e-d31218e11e98" providerId="ADAL" clId="{4341DE06-DF8C-4B9A-8B0F-CD8A875402DB}" dt="2023-06-27T02:14:30.970" v="375" actId="22"/>
          <ac:spMkLst>
            <pc:docMk/>
            <pc:sldMk cId="82957268" sldId="331"/>
            <ac:spMk id="7" creationId="{E97B5559-10A5-3B38-36C9-B62FC3534E6E}"/>
          </ac:spMkLst>
        </pc:spChg>
        <pc:spChg chg="add mod">
          <ac:chgData name="Takahiro Ido（井戸崇裕）" userId="93111b7e-0405-446b-8d3e-d31218e11e98" providerId="ADAL" clId="{4341DE06-DF8C-4B9A-8B0F-CD8A875402DB}" dt="2023-06-27T07:32:33.202" v="5507" actId="1076"/>
          <ac:spMkLst>
            <pc:docMk/>
            <pc:sldMk cId="82957268" sldId="331"/>
            <ac:spMk id="8" creationId="{9FF49266-0F3E-4DC2-9716-DAC28BC7A1F6}"/>
          </ac:spMkLst>
        </pc:spChg>
        <pc:spChg chg="add del mod">
          <ac:chgData name="Takahiro Ido（井戸崇裕）" userId="93111b7e-0405-446b-8d3e-d31218e11e98" providerId="ADAL" clId="{4341DE06-DF8C-4B9A-8B0F-CD8A875402DB}" dt="2023-06-27T05:59:15.398" v="5058" actId="478"/>
          <ac:spMkLst>
            <pc:docMk/>
            <pc:sldMk cId="82957268" sldId="331"/>
            <ac:spMk id="9" creationId="{66B60785-338C-EA84-1266-2228BBBF12C4}"/>
          </ac:spMkLst>
        </pc:spChg>
        <pc:spChg chg="add del mod">
          <ac:chgData name="Takahiro Ido（井戸崇裕）" userId="93111b7e-0405-446b-8d3e-d31218e11e98" providerId="ADAL" clId="{4341DE06-DF8C-4B9A-8B0F-CD8A875402DB}" dt="2023-06-27T02:40:00.607" v="1984" actId="478"/>
          <ac:spMkLst>
            <pc:docMk/>
            <pc:sldMk cId="82957268" sldId="331"/>
            <ac:spMk id="10" creationId="{1D7CF416-3793-E7B1-ADCD-DB49884E1435}"/>
          </ac:spMkLst>
        </pc:spChg>
        <pc:spChg chg="add del mod">
          <ac:chgData name="Takahiro Ido（井戸崇裕）" userId="93111b7e-0405-446b-8d3e-d31218e11e98" providerId="ADAL" clId="{4341DE06-DF8C-4B9A-8B0F-CD8A875402DB}" dt="2023-06-27T02:39:58.076" v="1983" actId="478"/>
          <ac:spMkLst>
            <pc:docMk/>
            <pc:sldMk cId="82957268" sldId="331"/>
            <ac:spMk id="11" creationId="{5D2522F9-2072-9281-13CE-5C04FE5CF5D1}"/>
          </ac:spMkLst>
        </pc:spChg>
        <pc:spChg chg="add del mod">
          <ac:chgData name="Takahiro Ido（井戸崇裕）" userId="93111b7e-0405-446b-8d3e-d31218e11e98" providerId="ADAL" clId="{4341DE06-DF8C-4B9A-8B0F-CD8A875402DB}" dt="2023-06-27T02:26:17.463" v="1175" actId="478"/>
          <ac:spMkLst>
            <pc:docMk/>
            <pc:sldMk cId="82957268" sldId="331"/>
            <ac:spMk id="12" creationId="{ED2F2A42-76CF-1C9C-D269-50ECA1427CCA}"/>
          </ac:spMkLst>
        </pc:spChg>
        <pc:spChg chg="add mod">
          <ac:chgData name="Takahiro Ido（井戸崇裕）" userId="93111b7e-0405-446b-8d3e-d31218e11e98" providerId="ADAL" clId="{4341DE06-DF8C-4B9A-8B0F-CD8A875402DB}" dt="2023-06-27T07:32:43.137" v="5509" actId="21"/>
          <ac:spMkLst>
            <pc:docMk/>
            <pc:sldMk cId="82957268" sldId="331"/>
            <ac:spMk id="13" creationId="{C8779378-9A2B-153A-C2C0-4B1B63A5AF88}"/>
          </ac:spMkLst>
        </pc:spChg>
        <pc:spChg chg="add del mod">
          <ac:chgData name="Takahiro Ido（井戸崇裕）" userId="93111b7e-0405-446b-8d3e-d31218e11e98" providerId="ADAL" clId="{4341DE06-DF8C-4B9A-8B0F-CD8A875402DB}" dt="2023-06-27T04:34:20.485" v="3237" actId="478"/>
          <ac:spMkLst>
            <pc:docMk/>
            <pc:sldMk cId="82957268" sldId="331"/>
            <ac:spMk id="15" creationId="{31480415-E506-CFC3-B096-1D95D0602EDD}"/>
          </ac:spMkLst>
        </pc:spChg>
        <pc:spChg chg="add del mod">
          <ac:chgData name="Takahiro Ido（井戸崇裕）" userId="93111b7e-0405-446b-8d3e-d31218e11e98" providerId="ADAL" clId="{4341DE06-DF8C-4B9A-8B0F-CD8A875402DB}" dt="2023-06-27T02:53:34.680" v="2119" actId="478"/>
          <ac:spMkLst>
            <pc:docMk/>
            <pc:sldMk cId="82957268" sldId="331"/>
            <ac:spMk id="16" creationId="{2758EF03-F87F-6FB2-1137-8AAE1AC7AFA0}"/>
          </ac:spMkLst>
        </pc:spChg>
        <pc:spChg chg="add del mod">
          <ac:chgData name="Takahiro Ido（井戸崇裕）" userId="93111b7e-0405-446b-8d3e-d31218e11e98" providerId="ADAL" clId="{4341DE06-DF8C-4B9A-8B0F-CD8A875402DB}" dt="2023-06-27T02:53:39.822" v="2120" actId="478"/>
          <ac:spMkLst>
            <pc:docMk/>
            <pc:sldMk cId="82957268" sldId="331"/>
            <ac:spMk id="17" creationId="{B54A5330-1637-810C-7357-7E5886D9CF3E}"/>
          </ac:spMkLst>
        </pc:spChg>
        <pc:spChg chg="add del mod">
          <ac:chgData name="Takahiro Ido（井戸崇裕）" userId="93111b7e-0405-446b-8d3e-d31218e11e98" providerId="ADAL" clId="{4341DE06-DF8C-4B9A-8B0F-CD8A875402DB}" dt="2023-06-27T02:53:39.822" v="2120" actId="478"/>
          <ac:spMkLst>
            <pc:docMk/>
            <pc:sldMk cId="82957268" sldId="331"/>
            <ac:spMk id="18" creationId="{FC058A8C-CC6E-760B-42C8-F66859F54739}"/>
          </ac:spMkLst>
        </pc:spChg>
        <pc:spChg chg="add del mod">
          <ac:chgData name="Takahiro Ido（井戸崇裕）" userId="93111b7e-0405-446b-8d3e-d31218e11e98" providerId="ADAL" clId="{4341DE06-DF8C-4B9A-8B0F-CD8A875402DB}" dt="2023-06-27T02:53:39.822" v="2120" actId="478"/>
          <ac:spMkLst>
            <pc:docMk/>
            <pc:sldMk cId="82957268" sldId="331"/>
            <ac:spMk id="19" creationId="{F51523F0-A456-0DBF-6691-AD1DCD36F5FC}"/>
          </ac:spMkLst>
        </pc:spChg>
        <pc:spChg chg="add del mod">
          <ac:chgData name="Takahiro Ido（井戸崇裕）" userId="93111b7e-0405-446b-8d3e-d31218e11e98" providerId="ADAL" clId="{4341DE06-DF8C-4B9A-8B0F-CD8A875402DB}" dt="2023-06-27T02:53:39.822" v="2120" actId="478"/>
          <ac:spMkLst>
            <pc:docMk/>
            <pc:sldMk cId="82957268" sldId="331"/>
            <ac:spMk id="20" creationId="{472F01B9-AF63-F9E6-B441-EFE2F0A220DA}"/>
          </ac:spMkLst>
        </pc:spChg>
        <pc:spChg chg="add del mod">
          <ac:chgData name="Takahiro Ido（井戸崇裕）" userId="93111b7e-0405-446b-8d3e-d31218e11e98" providerId="ADAL" clId="{4341DE06-DF8C-4B9A-8B0F-CD8A875402DB}" dt="2023-06-27T02:53:39.822" v="2120" actId="478"/>
          <ac:spMkLst>
            <pc:docMk/>
            <pc:sldMk cId="82957268" sldId="331"/>
            <ac:spMk id="21" creationId="{ADF049A6-EFF8-51B1-2009-37360E539C8E}"/>
          </ac:spMkLst>
        </pc:spChg>
        <pc:spChg chg="add del mod">
          <ac:chgData name="Takahiro Ido（井戸崇裕）" userId="93111b7e-0405-446b-8d3e-d31218e11e98" providerId="ADAL" clId="{4341DE06-DF8C-4B9A-8B0F-CD8A875402DB}" dt="2023-06-27T02:53:39.822" v="2120" actId="478"/>
          <ac:spMkLst>
            <pc:docMk/>
            <pc:sldMk cId="82957268" sldId="331"/>
            <ac:spMk id="22" creationId="{11248AD5-1C58-2DE9-33C6-32AD64D53093}"/>
          </ac:spMkLst>
        </pc:spChg>
        <pc:spChg chg="add del mod">
          <ac:chgData name="Takahiro Ido（井戸崇裕）" userId="93111b7e-0405-446b-8d3e-d31218e11e98" providerId="ADAL" clId="{4341DE06-DF8C-4B9A-8B0F-CD8A875402DB}" dt="2023-06-27T02:53:39.822" v="2120" actId="478"/>
          <ac:spMkLst>
            <pc:docMk/>
            <pc:sldMk cId="82957268" sldId="331"/>
            <ac:spMk id="23" creationId="{50A6E831-AAB8-1002-E798-219463DB51D0}"/>
          </ac:spMkLst>
        </pc:spChg>
        <pc:spChg chg="add del mod">
          <ac:chgData name="Takahiro Ido（井戸崇裕）" userId="93111b7e-0405-446b-8d3e-d31218e11e98" providerId="ADAL" clId="{4341DE06-DF8C-4B9A-8B0F-CD8A875402DB}" dt="2023-06-27T02:47:19.720" v="1990" actId="478"/>
          <ac:spMkLst>
            <pc:docMk/>
            <pc:sldMk cId="82957268" sldId="331"/>
            <ac:spMk id="24" creationId="{BDB6CEB7-82FE-D662-80B1-B3A8F2518A6E}"/>
          </ac:spMkLst>
        </pc:spChg>
        <pc:spChg chg="add mod">
          <ac:chgData name="Takahiro Ido（井戸崇裕）" userId="93111b7e-0405-446b-8d3e-d31218e11e98" providerId="ADAL" clId="{4341DE06-DF8C-4B9A-8B0F-CD8A875402DB}" dt="2023-06-27T05:01:42.789" v="4887" actId="2711"/>
          <ac:spMkLst>
            <pc:docMk/>
            <pc:sldMk cId="82957268" sldId="331"/>
            <ac:spMk id="26" creationId="{F7339C53-E41F-5752-97A7-1B45266E1B28}"/>
          </ac:spMkLst>
        </pc:spChg>
        <pc:spChg chg="add del mod">
          <ac:chgData name="Takahiro Ido（井戸崇裕）" userId="93111b7e-0405-446b-8d3e-d31218e11e98" providerId="ADAL" clId="{4341DE06-DF8C-4B9A-8B0F-CD8A875402DB}" dt="2023-06-27T04:19:35.001" v="2709" actId="478"/>
          <ac:spMkLst>
            <pc:docMk/>
            <pc:sldMk cId="82957268" sldId="331"/>
            <ac:spMk id="27" creationId="{156EBF74-DFAA-FAD1-2D6F-061FE7303819}"/>
          </ac:spMkLst>
        </pc:spChg>
        <pc:spChg chg="add del mod">
          <ac:chgData name="Takahiro Ido（井戸崇裕）" userId="93111b7e-0405-446b-8d3e-d31218e11e98" providerId="ADAL" clId="{4341DE06-DF8C-4B9A-8B0F-CD8A875402DB}" dt="2023-06-27T04:16:46.665" v="2644" actId="478"/>
          <ac:spMkLst>
            <pc:docMk/>
            <pc:sldMk cId="82957268" sldId="331"/>
            <ac:spMk id="33" creationId="{870D3468-D27B-29E8-202C-1CD3A528BC55}"/>
          </ac:spMkLst>
        </pc:spChg>
        <pc:spChg chg="add del mod">
          <ac:chgData name="Takahiro Ido（井戸崇裕）" userId="93111b7e-0405-446b-8d3e-d31218e11e98" providerId="ADAL" clId="{4341DE06-DF8C-4B9A-8B0F-CD8A875402DB}" dt="2023-06-27T04:16:53.992" v="2647" actId="478"/>
          <ac:spMkLst>
            <pc:docMk/>
            <pc:sldMk cId="82957268" sldId="331"/>
            <ac:spMk id="34" creationId="{A8D9B387-5025-F532-5BA9-0B0B6C4D0D73}"/>
          </ac:spMkLst>
        </pc:spChg>
        <pc:spChg chg="add del mod">
          <ac:chgData name="Takahiro Ido（井戸崇裕）" userId="93111b7e-0405-446b-8d3e-d31218e11e98" providerId="ADAL" clId="{4341DE06-DF8C-4B9A-8B0F-CD8A875402DB}" dt="2023-06-27T04:18:27.411" v="2651" actId="478"/>
          <ac:spMkLst>
            <pc:docMk/>
            <pc:sldMk cId="82957268" sldId="331"/>
            <ac:spMk id="36" creationId="{80FBEC8B-AFD1-E632-C4D8-C86796E743EE}"/>
          </ac:spMkLst>
        </pc:spChg>
        <pc:spChg chg="add del mod">
          <ac:chgData name="Takahiro Ido（井戸崇裕）" userId="93111b7e-0405-446b-8d3e-d31218e11e98" providerId="ADAL" clId="{4341DE06-DF8C-4B9A-8B0F-CD8A875402DB}" dt="2023-06-27T04:16:49.173" v="2645" actId="478"/>
          <ac:spMkLst>
            <pc:docMk/>
            <pc:sldMk cId="82957268" sldId="331"/>
            <ac:spMk id="37" creationId="{3CD6F3FF-C5EF-8599-C594-CE2E69FE7D44}"/>
          </ac:spMkLst>
        </pc:spChg>
        <pc:spChg chg="add mod">
          <ac:chgData name="Takahiro Ido（井戸崇裕）" userId="93111b7e-0405-446b-8d3e-d31218e11e98" providerId="ADAL" clId="{4341DE06-DF8C-4B9A-8B0F-CD8A875402DB}" dt="2023-06-27T06:02:16.695" v="5112" actId="20577"/>
          <ac:spMkLst>
            <pc:docMk/>
            <pc:sldMk cId="82957268" sldId="331"/>
            <ac:spMk id="38" creationId="{9E657379-F9F3-BD4F-4B3B-FB2A3EC65C83}"/>
          </ac:spMkLst>
        </pc:spChg>
        <pc:spChg chg="add mod">
          <ac:chgData name="Takahiro Ido（井戸崇裕）" userId="93111b7e-0405-446b-8d3e-d31218e11e98" providerId="ADAL" clId="{4341DE06-DF8C-4B9A-8B0F-CD8A875402DB}" dt="2023-06-27T04:34:08.242" v="3162" actId="1035"/>
          <ac:spMkLst>
            <pc:docMk/>
            <pc:sldMk cId="82957268" sldId="331"/>
            <ac:spMk id="39" creationId="{17F99DA6-2C29-BDD6-A102-98E1DCDF04B4}"/>
          </ac:spMkLst>
        </pc:spChg>
        <pc:spChg chg="add del mod">
          <ac:chgData name="Takahiro Ido（井戸崇裕）" userId="93111b7e-0405-446b-8d3e-d31218e11e98" providerId="ADAL" clId="{4341DE06-DF8C-4B9A-8B0F-CD8A875402DB}" dt="2023-06-27T04:19:47.469" v="2712" actId="478"/>
          <ac:spMkLst>
            <pc:docMk/>
            <pc:sldMk cId="82957268" sldId="331"/>
            <ac:spMk id="41" creationId="{7799171B-0A64-0E57-DED8-1C2CD19E30D4}"/>
          </ac:spMkLst>
        </pc:spChg>
        <pc:spChg chg="add mod">
          <ac:chgData name="Takahiro Ido（井戸崇裕）" userId="93111b7e-0405-446b-8d3e-d31218e11e98" providerId="ADAL" clId="{4341DE06-DF8C-4B9A-8B0F-CD8A875402DB}" dt="2023-06-27T04:34:08.242" v="3162" actId="1035"/>
          <ac:spMkLst>
            <pc:docMk/>
            <pc:sldMk cId="82957268" sldId="331"/>
            <ac:spMk id="42" creationId="{96F08081-BB5B-7C85-B58A-815C9BCB6A26}"/>
          </ac:spMkLst>
        </pc:spChg>
        <pc:spChg chg="add mod">
          <ac:chgData name="Takahiro Ido（井戸崇裕）" userId="93111b7e-0405-446b-8d3e-d31218e11e98" providerId="ADAL" clId="{4341DE06-DF8C-4B9A-8B0F-CD8A875402DB}" dt="2023-06-27T05:03:47.236" v="4902" actId="13822"/>
          <ac:spMkLst>
            <pc:docMk/>
            <pc:sldMk cId="82957268" sldId="331"/>
            <ac:spMk id="51" creationId="{8C2204CA-8873-8652-7221-119534F74487}"/>
          </ac:spMkLst>
        </pc:spChg>
        <pc:spChg chg="add mod">
          <ac:chgData name="Takahiro Ido（井戸崇裕）" userId="93111b7e-0405-446b-8d3e-d31218e11e98" providerId="ADAL" clId="{4341DE06-DF8C-4B9A-8B0F-CD8A875402DB}" dt="2023-06-27T05:10:53.517" v="5045" actId="14100"/>
          <ac:spMkLst>
            <pc:docMk/>
            <pc:sldMk cId="82957268" sldId="331"/>
            <ac:spMk id="53" creationId="{4FF5109D-720C-3325-A6FF-C6F19B5BEF20}"/>
          </ac:spMkLst>
        </pc:spChg>
        <pc:spChg chg="add mod">
          <ac:chgData name="Takahiro Ido（井戸崇裕）" userId="93111b7e-0405-446b-8d3e-d31218e11e98" providerId="ADAL" clId="{4341DE06-DF8C-4B9A-8B0F-CD8A875402DB}" dt="2023-06-27T04:40:40.602" v="3771"/>
          <ac:spMkLst>
            <pc:docMk/>
            <pc:sldMk cId="82957268" sldId="331"/>
            <ac:spMk id="54" creationId="{26DE86CA-029C-DF8E-02B6-62DBF1FA7F78}"/>
          </ac:spMkLst>
        </pc:spChg>
        <pc:spChg chg="add mod">
          <ac:chgData name="Takahiro Ido（井戸崇裕）" userId="93111b7e-0405-446b-8d3e-d31218e11e98" providerId="ADAL" clId="{4341DE06-DF8C-4B9A-8B0F-CD8A875402DB}" dt="2023-06-27T04:50:03.155" v="4220" actId="113"/>
          <ac:spMkLst>
            <pc:docMk/>
            <pc:sldMk cId="82957268" sldId="331"/>
            <ac:spMk id="63" creationId="{EDF260C6-164D-E4C8-7223-3C591D2793A8}"/>
          </ac:spMkLst>
        </pc:spChg>
        <pc:spChg chg="add mod">
          <ac:chgData name="Takahiro Ido（井戸崇裕）" userId="93111b7e-0405-446b-8d3e-d31218e11e98" providerId="ADAL" clId="{4341DE06-DF8C-4B9A-8B0F-CD8A875402DB}" dt="2023-06-27T06:44:28.374" v="5359" actId="1036"/>
          <ac:spMkLst>
            <pc:docMk/>
            <pc:sldMk cId="82957268" sldId="331"/>
            <ac:spMk id="64" creationId="{E4B04210-F60F-1B12-EBE0-5B7BFF638E02}"/>
          </ac:spMkLst>
        </pc:spChg>
        <pc:spChg chg="add del mod">
          <ac:chgData name="Takahiro Ido（井戸崇裕）" userId="93111b7e-0405-446b-8d3e-d31218e11e98" providerId="ADAL" clId="{4341DE06-DF8C-4B9A-8B0F-CD8A875402DB}" dt="2023-06-27T06:07:54.100" v="5160" actId="478"/>
          <ac:spMkLst>
            <pc:docMk/>
            <pc:sldMk cId="82957268" sldId="331"/>
            <ac:spMk id="65" creationId="{6F6D5AAE-1D51-85DA-3212-8BF68F02DBD7}"/>
          </ac:spMkLst>
        </pc:spChg>
        <pc:spChg chg="add mod">
          <ac:chgData name="Takahiro Ido（井戸崇裕）" userId="93111b7e-0405-446b-8d3e-d31218e11e98" providerId="ADAL" clId="{4341DE06-DF8C-4B9A-8B0F-CD8A875402DB}" dt="2023-06-27T04:53:17.398" v="4571"/>
          <ac:spMkLst>
            <pc:docMk/>
            <pc:sldMk cId="82957268" sldId="331"/>
            <ac:spMk id="66" creationId="{60F18B83-4E2A-D910-59E7-C224BC5AE093}"/>
          </ac:spMkLst>
        </pc:spChg>
        <pc:spChg chg="add mod">
          <ac:chgData name="Takahiro Ido（井戸崇裕）" userId="93111b7e-0405-446b-8d3e-d31218e11e98" providerId="ADAL" clId="{4341DE06-DF8C-4B9A-8B0F-CD8A875402DB}" dt="2023-06-27T06:10:36.076" v="5300" actId="1076"/>
          <ac:spMkLst>
            <pc:docMk/>
            <pc:sldMk cId="82957268" sldId="331"/>
            <ac:spMk id="71" creationId="{2271D8E0-BD54-96D0-8B76-5448BA219FDE}"/>
          </ac:spMkLst>
        </pc:spChg>
        <pc:spChg chg="add mod">
          <ac:chgData name="Takahiro Ido（井戸崇裕）" userId="93111b7e-0405-446b-8d3e-d31218e11e98" providerId="ADAL" clId="{4341DE06-DF8C-4B9A-8B0F-CD8A875402DB}" dt="2023-06-27T06:10:45.473" v="5302" actId="14100"/>
          <ac:spMkLst>
            <pc:docMk/>
            <pc:sldMk cId="82957268" sldId="331"/>
            <ac:spMk id="72" creationId="{8BD85FA2-BD1B-337C-D07D-969AF3022E68}"/>
          </ac:spMkLst>
        </pc:spChg>
        <pc:spChg chg="add mod">
          <ac:chgData name="Takahiro Ido（井戸崇裕）" userId="93111b7e-0405-446b-8d3e-d31218e11e98" providerId="ADAL" clId="{4341DE06-DF8C-4B9A-8B0F-CD8A875402DB}" dt="2023-06-27T07:31:35.059" v="5493" actId="1076"/>
          <ac:spMkLst>
            <pc:docMk/>
            <pc:sldMk cId="82957268" sldId="331"/>
            <ac:spMk id="73" creationId="{16400A90-621C-B777-F031-032B0715383C}"/>
          </ac:spMkLst>
        </pc:spChg>
        <pc:cxnChg chg="add del mod">
          <ac:chgData name="Takahiro Ido（井戸崇裕）" userId="93111b7e-0405-446b-8d3e-d31218e11e98" providerId="ADAL" clId="{4341DE06-DF8C-4B9A-8B0F-CD8A875402DB}" dt="2023-06-27T04:20:03.880" v="2731" actId="478"/>
          <ac:cxnSpMkLst>
            <pc:docMk/>
            <pc:sldMk cId="82957268" sldId="331"/>
            <ac:cxnSpMk id="29" creationId="{E5C0508C-FB21-65B2-74FD-801CAAA85068}"/>
          </ac:cxnSpMkLst>
        </pc:cxnChg>
        <pc:cxnChg chg="add del mod">
          <ac:chgData name="Takahiro Ido（井戸崇裕）" userId="93111b7e-0405-446b-8d3e-d31218e11e98" providerId="ADAL" clId="{4341DE06-DF8C-4B9A-8B0F-CD8A875402DB}" dt="2023-06-27T04:16:51.095" v="2646" actId="478"/>
          <ac:cxnSpMkLst>
            <pc:docMk/>
            <pc:sldMk cId="82957268" sldId="331"/>
            <ac:cxnSpMk id="35" creationId="{515342D4-157D-0DB0-1C82-681E6904F52E}"/>
          </ac:cxnSpMkLst>
        </pc:cxnChg>
        <pc:cxnChg chg="add del mod">
          <ac:chgData name="Takahiro Ido（井戸崇裕）" userId="93111b7e-0405-446b-8d3e-d31218e11e98" providerId="ADAL" clId="{4341DE06-DF8C-4B9A-8B0F-CD8A875402DB}" dt="2023-06-27T04:20:51.199" v="2769" actId="478"/>
          <ac:cxnSpMkLst>
            <pc:docMk/>
            <pc:sldMk cId="82957268" sldId="331"/>
            <ac:cxnSpMk id="44" creationId="{F31707D3-8AF0-D94C-13E5-CD4D5F641D72}"/>
          </ac:cxnSpMkLst>
        </pc:cxnChg>
        <pc:cxnChg chg="add del mod">
          <ac:chgData name="Takahiro Ido（井戸崇裕）" userId="93111b7e-0405-446b-8d3e-d31218e11e98" providerId="ADAL" clId="{4341DE06-DF8C-4B9A-8B0F-CD8A875402DB}" dt="2023-06-27T04:20:49.580" v="2768" actId="478"/>
          <ac:cxnSpMkLst>
            <pc:docMk/>
            <pc:sldMk cId="82957268" sldId="331"/>
            <ac:cxnSpMk id="45" creationId="{0449AEEB-1D35-0DF7-5F89-F3FF0F2ACAE8}"/>
          </ac:cxnSpMkLst>
        </pc:cxnChg>
        <pc:cxnChg chg="add mod">
          <ac:chgData name="Takahiro Ido（井戸崇裕）" userId="93111b7e-0405-446b-8d3e-d31218e11e98" providerId="ADAL" clId="{4341DE06-DF8C-4B9A-8B0F-CD8A875402DB}" dt="2023-06-27T04:43:02.609" v="3942" actId="692"/>
          <ac:cxnSpMkLst>
            <pc:docMk/>
            <pc:sldMk cId="82957268" sldId="331"/>
            <ac:cxnSpMk id="47" creationId="{3D484CDB-779B-3B22-79D5-27C145DBB9E0}"/>
          </ac:cxnSpMkLst>
        </pc:cxnChg>
        <pc:cxnChg chg="add mod">
          <ac:chgData name="Takahiro Ido（井戸崇裕）" userId="93111b7e-0405-446b-8d3e-d31218e11e98" providerId="ADAL" clId="{4341DE06-DF8C-4B9A-8B0F-CD8A875402DB}" dt="2023-06-27T04:43:12.990" v="3958" actId="692"/>
          <ac:cxnSpMkLst>
            <pc:docMk/>
            <pc:sldMk cId="82957268" sldId="331"/>
            <ac:cxnSpMk id="48" creationId="{7BE33B51-25F5-7949-1C6B-7D2DFAA1680E}"/>
          </ac:cxnSpMkLst>
        </pc:cxnChg>
        <pc:cxnChg chg="add mod">
          <ac:chgData name="Takahiro Ido（井戸崇裕）" userId="93111b7e-0405-446b-8d3e-d31218e11e98" providerId="ADAL" clId="{4341DE06-DF8C-4B9A-8B0F-CD8A875402DB}" dt="2023-06-27T04:43:49.015" v="3980" actId="692"/>
          <ac:cxnSpMkLst>
            <pc:docMk/>
            <pc:sldMk cId="82957268" sldId="331"/>
            <ac:cxnSpMk id="61" creationId="{3289C965-06C8-DBC7-597D-B37B2F0B6138}"/>
          </ac:cxnSpMkLst>
        </pc:cxnChg>
        <pc:cxnChg chg="add mod">
          <ac:chgData name="Takahiro Ido（井戸崇裕）" userId="93111b7e-0405-446b-8d3e-d31218e11e98" providerId="ADAL" clId="{4341DE06-DF8C-4B9A-8B0F-CD8A875402DB}" dt="2023-06-27T05:07:24.710" v="4914" actId="1035"/>
          <ac:cxnSpMkLst>
            <pc:docMk/>
            <pc:sldMk cId="82957268" sldId="331"/>
            <ac:cxnSpMk id="67" creationId="{49D45CC5-9A7F-361C-7E24-90B349851067}"/>
          </ac:cxnSpMkLst>
        </pc:cxnChg>
        <pc:cxnChg chg="add del mod">
          <ac:chgData name="Takahiro Ido（井戸崇裕）" userId="93111b7e-0405-446b-8d3e-d31218e11e98" providerId="ADAL" clId="{4341DE06-DF8C-4B9A-8B0F-CD8A875402DB}" dt="2023-06-27T06:08:45.497" v="5161" actId="478"/>
          <ac:cxnSpMkLst>
            <pc:docMk/>
            <pc:sldMk cId="82957268" sldId="331"/>
            <ac:cxnSpMk id="68" creationId="{6245F129-89C5-343B-9A70-4D79C36395EC}"/>
          </ac:cxnSpMkLst>
        </pc:cxnChg>
      </pc:sldChg>
      <pc:sldChg chg="delSp modSp add del mod">
        <pc:chgData name="Takahiro Ido（井戸崇裕）" userId="93111b7e-0405-446b-8d3e-d31218e11e98" providerId="ADAL" clId="{4341DE06-DF8C-4B9A-8B0F-CD8A875402DB}" dt="2023-06-27T05:10:04.615" v="4986" actId="47"/>
        <pc:sldMkLst>
          <pc:docMk/>
          <pc:sldMk cId="341908822" sldId="332"/>
        </pc:sldMkLst>
        <pc:spChg chg="mod">
          <ac:chgData name="Takahiro Ido（井戸崇裕）" userId="93111b7e-0405-446b-8d3e-d31218e11e98" providerId="ADAL" clId="{4341DE06-DF8C-4B9A-8B0F-CD8A875402DB}" dt="2023-06-27T05:08:55.111" v="4983"/>
          <ac:spMkLst>
            <pc:docMk/>
            <pc:sldMk cId="341908822" sldId="332"/>
            <ac:spMk id="8" creationId="{9FF49266-0F3E-4DC2-9716-DAC28BC7A1F6}"/>
          </ac:spMkLst>
        </pc:spChg>
        <pc:spChg chg="del mod">
          <ac:chgData name="Takahiro Ido（井戸崇裕）" userId="93111b7e-0405-446b-8d3e-d31218e11e98" providerId="ADAL" clId="{4341DE06-DF8C-4B9A-8B0F-CD8A875402DB}" dt="2023-06-27T05:09:02.143" v="4985" actId="478"/>
          <ac:spMkLst>
            <pc:docMk/>
            <pc:sldMk cId="341908822" sldId="332"/>
            <ac:spMk id="9" creationId="{66B60785-338C-EA84-1266-2228BBBF12C4}"/>
          </ac:spMkLst>
        </pc:spChg>
      </pc:sldChg>
      <pc:sldChg chg="addSp delSp modSp add mod">
        <pc:chgData name="Takahiro Ido（井戸崇裕）" userId="93111b7e-0405-446b-8d3e-d31218e11e98" providerId="ADAL" clId="{4341DE06-DF8C-4B9A-8B0F-CD8A875402DB}" dt="2023-06-28T06:19:46.924" v="11027"/>
        <pc:sldMkLst>
          <pc:docMk/>
          <pc:sldMk cId="542084480" sldId="332"/>
        </pc:sldMkLst>
        <pc:spChg chg="add del mod">
          <ac:chgData name="Takahiro Ido（井戸崇裕）" userId="93111b7e-0405-446b-8d3e-d31218e11e98" providerId="ADAL" clId="{4341DE06-DF8C-4B9A-8B0F-CD8A875402DB}" dt="2023-06-27T07:54:08.453" v="6162" actId="478"/>
          <ac:spMkLst>
            <pc:docMk/>
            <pc:sldMk cId="542084480" sldId="332"/>
            <ac:spMk id="2" creationId="{37E3BCFD-3216-59DE-552E-87F683E00313}"/>
          </ac:spMkLst>
        </pc:spChg>
        <pc:spChg chg="mod">
          <ac:chgData name="Takahiro Ido（井戸崇裕）" userId="93111b7e-0405-446b-8d3e-d31218e11e98" providerId="ADAL" clId="{4341DE06-DF8C-4B9A-8B0F-CD8A875402DB}" dt="2023-06-28T06:19:46.924" v="11027"/>
          <ac:spMkLst>
            <pc:docMk/>
            <pc:sldMk cId="542084480" sldId="332"/>
            <ac:spMk id="3" creationId="{00000000-0000-0000-0000-000000000000}"/>
          </ac:spMkLst>
        </pc:spChg>
        <pc:spChg chg="add del mod">
          <ac:chgData name="Takahiro Ido（井戸崇裕）" userId="93111b7e-0405-446b-8d3e-d31218e11e98" providerId="ADAL" clId="{4341DE06-DF8C-4B9A-8B0F-CD8A875402DB}" dt="2023-06-28T01:14:58.237" v="8359" actId="478"/>
          <ac:spMkLst>
            <pc:docMk/>
            <pc:sldMk cId="542084480" sldId="332"/>
            <ac:spMk id="5" creationId="{FBFE2A4C-4CB6-5299-92DC-C958ABD07D8B}"/>
          </ac:spMkLst>
        </pc:spChg>
        <pc:spChg chg="add mod">
          <ac:chgData name="Takahiro Ido（井戸崇裕）" userId="93111b7e-0405-446b-8d3e-d31218e11e98" providerId="ADAL" clId="{4341DE06-DF8C-4B9A-8B0F-CD8A875402DB}" dt="2023-06-28T01:17:22.279" v="8526" actId="1035"/>
          <ac:spMkLst>
            <pc:docMk/>
            <pc:sldMk cId="542084480" sldId="332"/>
            <ac:spMk id="6" creationId="{71231DE0-71B8-35F4-8631-FB894391E688}"/>
          </ac:spMkLst>
        </pc:spChg>
        <pc:spChg chg="add mod">
          <ac:chgData name="Takahiro Ido（井戸崇裕）" userId="93111b7e-0405-446b-8d3e-d31218e11e98" providerId="ADAL" clId="{4341DE06-DF8C-4B9A-8B0F-CD8A875402DB}" dt="2023-06-28T01:17:22.279" v="8526" actId="1035"/>
          <ac:spMkLst>
            <pc:docMk/>
            <pc:sldMk cId="542084480" sldId="332"/>
            <ac:spMk id="7" creationId="{74A5E9DC-8675-0C78-0FED-8EF324313684}"/>
          </ac:spMkLst>
        </pc:spChg>
        <pc:spChg chg="mod">
          <ac:chgData name="Takahiro Ido（井戸崇裕）" userId="93111b7e-0405-446b-8d3e-d31218e11e98" providerId="ADAL" clId="{4341DE06-DF8C-4B9A-8B0F-CD8A875402DB}" dt="2023-06-28T01:52:19.363" v="9136" actId="14100"/>
          <ac:spMkLst>
            <pc:docMk/>
            <pc:sldMk cId="542084480" sldId="332"/>
            <ac:spMk id="8" creationId="{4EF9359E-9F73-1F06-6960-10F996B6B292}"/>
          </ac:spMkLst>
        </pc:spChg>
        <pc:spChg chg="add mod">
          <ac:chgData name="Takahiro Ido（井戸崇裕）" userId="93111b7e-0405-446b-8d3e-d31218e11e98" providerId="ADAL" clId="{4341DE06-DF8C-4B9A-8B0F-CD8A875402DB}" dt="2023-06-28T02:03:29.624" v="9167"/>
          <ac:spMkLst>
            <pc:docMk/>
            <pc:sldMk cId="542084480" sldId="332"/>
            <ac:spMk id="9" creationId="{A09E638E-DB5C-EDA1-60E6-944E654834AC}"/>
          </ac:spMkLst>
        </pc:spChg>
        <pc:spChg chg="mod">
          <ac:chgData name="Takahiro Ido（井戸崇裕）" userId="93111b7e-0405-446b-8d3e-d31218e11e98" providerId="ADAL" clId="{4341DE06-DF8C-4B9A-8B0F-CD8A875402DB}" dt="2023-06-28T01:17:22.279" v="8526" actId="1035"/>
          <ac:spMkLst>
            <pc:docMk/>
            <pc:sldMk cId="542084480" sldId="332"/>
            <ac:spMk id="11" creationId="{F0454A2D-1B96-0F75-6BF5-47A36288856A}"/>
          </ac:spMkLst>
        </pc:spChg>
        <pc:spChg chg="add mod">
          <ac:chgData name="Takahiro Ido（井戸崇裕）" userId="93111b7e-0405-446b-8d3e-d31218e11e98" providerId="ADAL" clId="{4341DE06-DF8C-4B9A-8B0F-CD8A875402DB}" dt="2023-06-28T01:17:22.279" v="8526" actId="1035"/>
          <ac:spMkLst>
            <pc:docMk/>
            <pc:sldMk cId="542084480" sldId="332"/>
            <ac:spMk id="12" creationId="{7FB26A08-9327-0390-57FF-123DE681DDB3}"/>
          </ac:spMkLst>
        </pc:spChg>
        <pc:spChg chg="mod">
          <ac:chgData name="Takahiro Ido（井戸崇裕）" userId="93111b7e-0405-446b-8d3e-d31218e11e98" providerId="ADAL" clId="{4341DE06-DF8C-4B9A-8B0F-CD8A875402DB}" dt="2023-06-28T01:17:22.279" v="8526" actId="1035"/>
          <ac:spMkLst>
            <pc:docMk/>
            <pc:sldMk cId="542084480" sldId="332"/>
            <ac:spMk id="13" creationId="{EB5B79A0-C2D1-BAF3-60EE-F0103826F22B}"/>
          </ac:spMkLst>
        </pc:spChg>
        <pc:spChg chg="mod">
          <ac:chgData name="Takahiro Ido（井戸崇裕）" userId="93111b7e-0405-446b-8d3e-d31218e11e98" providerId="ADAL" clId="{4341DE06-DF8C-4B9A-8B0F-CD8A875402DB}" dt="2023-06-28T01:17:22.279" v="8526" actId="1035"/>
          <ac:spMkLst>
            <pc:docMk/>
            <pc:sldMk cId="542084480" sldId="332"/>
            <ac:spMk id="14" creationId="{E48E4D30-7C7F-C298-40E4-35195131D77D}"/>
          </ac:spMkLst>
        </pc:spChg>
        <pc:spChg chg="mod">
          <ac:chgData name="Takahiro Ido（井戸崇裕）" userId="93111b7e-0405-446b-8d3e-d31218e11e98" providerId="ADAL" clId="{4341DE06-DF8C-4B9A-8B0F-CD8A875402DB}" dt="2023-06-28T02:03:14.993" v="9141"/>
          <ac:spMkLst>
            <pc:docMk/>
            <pc:sldMk cId="542084480" sldId="332"/>
            <ac:spMk id="15" creationId="{79AA3AF9-C373-3AC0-1755-1612AD2F2B2C}"/>
          </ac:spMkLst>
        </pc:spChg>
        <pc:spChg chg="mod">
          <ac:chgData name="Takahiro Ido（井戸崇裕）" userId="93111b7e-0405-446b-8d3e-d31218e11e98" providerId="ADAL" clId="{4341DE06-DF8C-4B9A-8B0F-CD8A875402DB}" dt="2023-06-28T01:17:22.279" v="8526" actId="1035"/>
          <ac:spMkLst>
            <pc:docMk/>
            <pc:sldMk cId="542084480" sldId="332"/>
            <ac:spMk id="16" creationId="{194E66C1-D989-5CFE-0C1C-312BAFD07B53}"/>
          </ac:spMkLst>
        </pc:spChg>
        <pc:spChg chg="mod">
          <ac:chgData name="Takahiro Ido（井戸崇裕）" userId="93111b7e-0405-446b-8d3e-d31218e11e98" providerId="ADAL" clId="{4341DE06-DF8C-4B9A-8B0F-CD8A875402DB}" dt="2023-06-28T01:17:22.279" v="8526" actId="1035"/>
          <ac:spMkLst>
            <pc:docMk/>
            <pc:sldMk cId="542084480" sldId="332"/>
            <ac:spMk id="17" creationId="{C7772DE5-9B5E-A5F4-E282-7B31A56F54C3}"/>
          </ac:spMkLst>
        </pc:spChg>
        <pc:spChg chg="mod">
          <ac:chgData name="Takahiro Ido（井戸崇裕）" userId="93111b7e-0405-446b-8d3e-d31218e11e98" providerId="ADAL" clId="{4341DE06-DF8C-4B9A-8B0F-CD8A875402DB}" dt="2023-06-28T02:06:36.328" v="9441" actId="20577"/>
          <ac:spMkLst>
            <pc:docMk/>
            <pc:sldMk cId="542084480" sldId="332"/>
            <ac:spMk id="19" creationId="{7FD02118-890F-28ED-8CEE-9E26D8B4896F}"/>
          </ac:spMkLst>
        </pc:spChg>
        <pc:spChg chg="mod">
          <ac:chgData name="Takahiro Ido（井戸崇裕）" userId="93111b7e-0405-446b-8d3e-d31218e11e98" providerId="ADAL" clId="{4341DE06-DF8C-4B9A-8B0F-CD8A875402DB}" dt="2023-06-28T01:17:22.279" v="8526" actId="1035"/>
          <ac:spMkLst>
            <pc:docMk/>
            <pc:sldMk cId="542084480" sldId="332"/>
            <ac:spMk id="20" creationId="{ED99EDF0-444C-D26D-B3EA-52970DF25B90}"/>
          </ac:spMkLst>
        </pc:spChg>
        <pc:spChg chg="del">
          <ac:chgData name="Takahiro Ido（井戸崇裕）" userId="93111b7e-0405-446b-8d3e-d31218e11e98" providerId="ADAL" clId="{4341DE06-DF8C-4B9A-8B0F-CD8A875402DB}" dt="2023-06-27T08:18:55.091" v="6654" actId="478"/>
          <ac:spMkLst>
            <pc:docMk/>
            <pc:sldMk cId="542084480" sldId="332"/>
            <ac:spMk id="21" creationId="{FB1AB99D-3F10-4327-CE87-8E08AF9F4E61}"/>
          </ac:spMkLst>
        </pc:spChg>
        <pc:cxnChg chg="mod">
          <ac:chgData name="Takahiro Ido（井戸崇裕）" userId="93111b7e-0405-446b-8d3e-d31218e11e98" providerId="ADAL" clId="{4341DE06-DF8C-4B9A-8B0F-CD8A875402DB}" dt="2023-06-28T01:17:22.279" v="8526" actId="1035"/>
          <ac:cxnSpMkLst>
            <pc:docMk/>
            <pc:sldMk cId="542084480" sldId="332"/>
            <ac:cxnSpMk id="10" creationId="{1A7E7EBC-0E96-DB97-0CEA-943C85141A15}"/>
          </ac:cxnSpMkLst>
        </pc:cxnChg>
      </pc:sldChg>
      <pc:sldChg chg="addSp delSp modSp add mod">
        <pc:chgData name="Takahiro Ido（井戸崇裕）" userId="93111b7e-0405-446b-8d3e-d31218e11e98" providerId="ADAL" clId="{4341DE06-DF8C-4B9A-8B0F-CD8A875402DB}" dt="2023-06-28T02:11:33.688" v="9521" actId="14100"/>
        <pc:sldMkLst>
          <pc:docMk/>
          <pc:sldMk cId="3780301199" sldId="333"/>
        </pc:sldMkLst>
        <pc:spChg chg="del">
          <ac:chgData name="Takahiro Ido（井戸崇裕）" userId="93111b7e-0405-446b-8d3e-d31218e11e98" providerId="ADAL" clId="{4341DE06-DF8C-4B9A-8B0F-CD8A875402DB}" dt="2023-06-27T08:13:40.457" v="6456" actId="478"/>
          <ac:spMkLst>
            <pc:docMk/>
            <pc:sldMk cId="3780301199" sldId="333"/>
            <ac:spMk id="2" creationId="{5EA258C9-DC12-A4FD-9583-B32705C5CAC7}"/>
          </ac:spMkLst>
        </pc:spChg>
        <pc:spChg chg="mod">
          <ac:chgData name="Takahiro Ido（井戸崇裕）" userId="93111b7e-0405-446b-8d3e-d31218e11e98" providerId="ADAL" clId="{4341DE06-DF8C-4B9A-8B0F-CD8A875402DB}" dt="2023-06-28T01:22:38.073" v="8574"/>
          <ac:spMkLst>
            <pc:docMk/>
            <pc:sldMk cId="3780301199" sldId="333"/>
            <ac:spMk id="3" creationId="{6375900D-9EAF-5ABC-AD49-9AC1484F4837}"/>
          </ac:spMkLst>
        </pc:spChg>
        <pc:spChg chg="add del mod">
          <ac:chgData name="Takahiro Ido（井戸崇裕）" userId="93111b7e-0405-446b-8d3e-d31218e11e98" providerId="ADAL" clId="{4341DE06-DF8C-4B9A-8B0F-CD8A875402DB}" dt="2023-06-27T08:13:37.785" v="6455" actId="478"/>
          <ac:spMkLst>
            <pc:docMk/>
            <pc:sldMk cId="3780301199" sldId="333"/>
            <ac:spMk id="5" creationId="{BBA0671A-D6EB-218D-1A6A-B30CC007E56D}"/>
          </ac:spMkLst>
        </pc:spChg>
        <pc:spChg chg="add del mod">
          <ac:chgData name="Takahiro Ido（井戸崇裕）" userId="93111b7e-0405-446b-8d3e-d31218e11e98" providerId="ADAL" clId="{4341DE06-DF8C-4B9A-8B0F-CD8A875402DB}" dt="2023-06-27T08:13:48.385" v="6457"/>
          <ac:spMkLst>
            <pc:docMk/>
            <pc:sldMk cId="3780301199" sldId="333"/>
            <ac:spMk id="7" creationId="{82AC14BC-7F58-B9CF-BCE5-E2C021403BD3}"/>
          </ac:spMkLst>
        </pc:spChg>
        <pc:spChg chg="add del mod">
          <ac:chgData name="Takahiro Ido（井戸崇裕）" userId="93111b7e-0405-446b-8d3e-d31218e11e98" providerId="ADAL" clId="{4341DE06-DF8C-4B9A-8B0F-CD8A875402DB}" dt="2023-06-27T08:15:48.753" v="6477"/>
          <ac:spMkLst>
            <pc:docMk/>
            <pc:sldMk cId="3780301199" sldId="333"/>
            <ac:spMk id="11" creationId="{C4168436-DCF8-803D-8B7A-FFED3CE9EEAB}"/>
          </ac:spMkLst>
        </pc:spChg>
        <pc:spChg chg="add mod">
          <ac:chgData name="Takahiro Ido（井戸崇裕）" userId="93111b7e-0405-446b-8d3e-d31218e11e98" providerId="ADAL" clId="{4341DE06-DF8C-4B9A-8B0F-CD8A875402DB}" dt="2023-06-28T01:10:41.304" v="8263" actId="1076"/>
          <ac:spMkLst>
            <pc:docMk/>
            <pc:sldMk cId="3780301199" sldId="333"/>
            <ac:spMk id="12" creationId="{697DC79A-B2F6-74B9-220C-EDD8AA7C1CEB}"/>
          </ac:spMkLst>
        </pc:spChg>
        <pc:spChg chg="add mod">
          <ac:chgData name="Takahiro Ido（井戸崇裕）" userId="93111b7e-0405-446b-8d3e-d31218e11e98" providerId="ADAL" clId="{4341DE06-DF8C-4B9A-8B0F-CD8A875402DB}" dt="2023-06-28T02:11:33.688" v="9521" actId="14100"/>
          <ac:spMkLst>
            <pc:docMk/>
            <pc:sldMk cId="3780301199" sldId="333"/>
            <ac:spMk id="15" creationId="{908BF780-3884-849E-F869-1D20E5FDEC38}"/>
          </ac:spMkLst>
        </pc:spChg>
        <pc:spChg chg="add mod">
          <ac:chgData name="Takahiro Ido（井戸崇裕）" userId="93111b7e-0405-446b-8d3e-d31218e11e98" providerId="ADAL" clId="{4341DE06-DF8C-4B9A-8B0F-CD8A875402DB}" dt="2023-06-27T08:17:16.147" v="6512" actId="113"/>
          <ac:spMkLst>
            <pc:docMk/>
            <pc:sldMk cId="3780301199" sldId="333"/>
            <ac:spMk id="16" creationId="{7AB09F45-8645-FFB5-A23F-6AE63D81F1C8}"/>
          </ac:spMkLst>
        </pc:spChg>
        <pc:picChg chg="add del mod">
          <ac:chgData name="Takahiro Ido（井戸崇裕）" userId="93111b7e-0405-446b-8d3e-d31218e11e98" providerId="ADAL" clId="{4341DE06-DF8C-4B9A-8B0F-CD8A875402DB}" dt="2023-06-27T08:15:13.504" v="6460" actId="478"/>
          <ac:picMkLst>
            <pc:docMk/>
            <pc:sldMk cId="3780301199" sldId="333"/>
            <ac:picMk id="9" creationId="{4BA48AD6-6C82-1F12-1354-255A887ADE7A}"/>
          </ac:picMkLst>
        </pc:picChg>
        <pc:picChg chg="add mod">
          <ac:chgData name="Takahiro Ido（井戸崇裕）" userId="93111b7e-0405-446b-8d3e-d31218e11e98" providerId="ADAL" clId="{4341DE06-DF8C-4B9A-8B0F-CD8A875402DB}" dt="2023-06-27T08:15:50.641" v="6479" actId="962"/>
          <ac:picMkLst>
            <pc:docMk/>
            <pc:sldMk cId="3780301199" sldId="333"/>
            <ac:picMk id="14" creationId="{25F389BE-7366-2660-789C-A28034E3685D}"/>
          </ac:picMkLst>
        </pc:picChg>
      </pc:sldChg>
      <pc:sldChg chg="addSp delSp modSp add mod">
        <pc:chgData name="Takahiro Ido（井戸崇裕）" userId="93111b7e-0405-446b-8d3e-d31218e11e98" providerId="ADAL" clId="{4341DE06-DF8C-4B9A-8B0F-CD8A875402DB}" dt="2023-06-28T06:19:20.705" v="10997"/>
        <pc:sldMkLst>
          <pc:docMk/>
          <pc:sldMk cId="4063999290" sldId="334"/>
        </pc:sldMkLst>
        <pc:spChg chg="add del mod">
          <ac:chgData name="Takahiro Ido（井戸崇裕）" userId="93111b7e-0405-446b-8d3e-d31218e11e98" providerId="ADAL" clId="{4341DE06-DF8C-4B9A-8B0F-CD8A875402DB}" dt="2023-06-28T01:34:00.561" v="8744" actId="1035"/>
          <ac:spMkLst>
            <pc:docMk/>
            <pc:sldMk cId="4063999290" sldId="334"/>
            <ac:spMk id="3" creationId="{A8AD1C9D-C9C7-9F16-A628-E94F889FD67E}"/>
          </ac:spMkLst>
        </pc:spChg>
        <pc:spChg chg="add mod">
          <ac:chgData name="Takahiro Ido（井戸崇裕）" userId="93111b7e-0405-446b-8d3e-d31218e11e98" providerId="ADAL" clId="{4341DE06-DF8C-4B9A-8B0F-CD8A875402DB}" dt="2023-06-28T01:37:03.704" v="8817" actId="1035"/>
          <ac:spMkLst>
            <pc:docMk/>
            <pc:sldMk cId="4063999290" sldId="334"/>
            <ac:spMk id="5" creationId="{D595B4B5-843D-C6EC-92AF-B1FA85B28110}"/>
          </ac:spMkLst>
        </pc:spChg>
        <pc:spChg chg="mod">
          <ac:chgData name="Takahiro Ido（井戸崇裕）" userId="93111b7e-0405-446b-8d3e-d31218e11e98" providerId="ADAL" clId="{4341DE06-DF8C-4B9A-8B0F-CD8A875402DB}" dt="2023-06-28T01:36:49.592" v="8773" actId="14100"/>
          <ac:spMkLst>
            <pc:docMk/>
            <pc:sldMk cId="4063999290" sldId="334"/>
            <ac:spMk id="8" creationId="{9FF49266-0F3E-4DC2-9716-DAC28BC7A1F6}"/>
          </ac:spMkLst>
        </pc:spChg>
        <pc:spChg chg="add mod">
          <ac:chgData name="Takahiro Ido（井戸崇裕）" userId="93111b7e-0405-446b-8d3e-d31218e11e98" providerId="ADAL" clId="{4341DE06-DF8C-4B9A-8B0F-CD8A875402DB}" dt="2023-06-28T01:44:11.948" v="9091" actId="1076"/>
          <ac:spMkLst>
            <pc:docMk/>
            <pc:sldMk cId="4063999290" sldId="334"/>
            <ac:spMk id="9" creationId="{3E9F777C-8771-BB60-E5C3-08642BD6010E}"/>
          </ac:spMkLst>
        </pc:spChg>
        <pc:spChg chg="add mod">
          <ac:chgData name="Takahiro Ido（井戸崇裕）" userId="93111b7e-0405-446b-8d3e-d31218e11e98" providerId="ADAL" clId="{4341DE06-DF8C-4B9A-8B0F-CD8A875402DB}" dt="2023-06-28T01:46:22.357" v="9106" actId="1035"/>
          <ac:spMkLst>
            <pc:docMk/>
            <pc:sldMk cId="4063999290" sldId="334"/>
            <ac:spMk id="10" creationId="{6C1151E8-0085-30DA-EFAA-38296CD811C2}"/>
          </ac:spMkLst>
        </pc:spChg>
        <pc:spChg chg="add del mod">
          <ac:chgData name="Takahiro Ido（井戸崇裕）" userId="93111b7e-0405-446b-8d3e-d31218e11e98" providerId="ADAL" clId="{4341DE06-DF8C-4B9A-8B0F-CD8A875402DB}" dt="2023-06-27T07:45:05.281" v="5919" actId="478"/>
          <ac:spMkLst>
            <pc:docMk/>
            <pc:sldMk cId="4063999290" sldId="334"/>
            <ac:spMk id="12" creationId="{32E3623B-8A3B-1C2F-CD81-60C3176A3ED6}"/>
          </ac:spMkLst>
        </pc:spChg>
        <pc:spChg chg="del">
          <ac:chgData name="Takahiro Ido（井戸崇裕）" userId="93111b7e-0405-446b-8d3e-d31218e11e98" providerId="ADAL" clId="{4341DE06-DF8C-4B9A-8B0F-CD8A875402DB}" dt="2023-06-27T07:33:04.909" v="5513" actId="478"/>
          <ac:spMkLst>
            <pc:docMk/>
            <pc:sldMk cId="4063999290" sldId="334"/>
            <ac:spMk id="13" creationId="{C8779378-9A2B-153A-C2C0-4B1B63A5AF88}"/>
          </ac:spMkLst>
        </pc:spChg>
        <pc:spChg chg="add mod">
          <ac:chgData name="Takahiro Ido（井戸崇裕）" userId="93111b7e-0405-446b-8d3e-d31218e11e98" providerId="ADAL" clId="{4341DE06-DF8C-4B9A-8B0F-CD8A875402DB}" dt="2023-06-28T01:37:03.704" v="8817" actId="1035"/>
          <ac:spMkLst>
            <pc:docMk/>
            <pc:sldMk cId="4063999290" sldId="334"/>
            <ac:spMk id="17" creationId="{F97AC0E0-9950-D6B5-ACAA-31B4BEB3537F}"/>
          </ac:spMkLst>
        </pc:spChg>
        <pc:spChg chg="add mod">
          <ac:chgData name="Takahiro Ido（井戸崇裕）" userId="93111b7e-0405-446b-8d3e-d31218e11e98" providerId="ADAL" clId="{4341DE06-DF8C-4B9A-8B0F-CD8A875402DB}" dt="2023-06-28T01:37:03.704" v="8817" actId="1035"/>
          <ac:spMkLst>
            <pc:docMk/>
            <pc:sldMk cId="4063999290" sldId="334"/>
            <ac:spMk id="19" creationId="{6A30C5E1-F85B-DCB6-F6EC-F7689E1B1301}"/>
          </ac:spMkLst>
        </pc:spChg>
        <pc:spChg chg="add mod ord">
          <ac:chgData name="Takahiro Ido（井戸崇裕）" userId="93111b7e-0405-446b-8d3e-d31218e11e98" providerId="ADAL" clId="{4341DE06-DF8C-4B9A-8B0F-CD8A875402DB}" dt="2023-06-28T01:36:08.689" v="8767" actId="1076"/>
          <ac:spMkLst>
            <pc:docMk/>
            <pc:sldMk cId="4063999290" sldId="334"/>
            <ac:spMk id="20" creationId="{671DCDA1-010A-0312-1A87-0DD95D82D62B}"/>
          </ac:spMkLst>
        </pc:spChg>
        <pc:spChg chg="add del mod">
          <ac:chgData name="Takahiro Ido（井戸崇裕）" userId="93111b7e-0405-446b-8d3e-d31218e11e98" providerId="ADAL" clId="{4341DE06-DF8C-4B9A-8B0F-CD8A875402DB}" dt="2023-06-27T07:49:08.586" v="5968"/>
          <ac:spMkLst>
            <pc:docMk/>
            <pc:sldMk cId="4063999290" sldId="334"/>
            <ac:spMk id="21" creationId="{CDA30DC2-63E9-D51B-CEB1-76335B4AD1F6}"/>
          </ac:spMkLst>
        </pc:spChg>
        <pc:spChg chg="mod">
          <ac:chgData name="Takahiro Ido（井戸崇裕）" userId="93111b7e-0405-446b-8d3e-d31218e11e98" providerId="ADAL" clId="{4341DE06-DF8C-4B9A-8B0F-CD8A875402DB}" dt="2023-06-28T01:37:03.704" v="8817" actId="1035"/>
          <ac:spMkLst>
            <pc:docMk/>
            <pc:sldMk cId="4063999290" sldId="334"/>
            <ac:spMk id="26" creationId="{F7339C53-E41F-5752-97A7-1B45266E1B28}"/>
          </ac:spMkLst>
        </pc:spChg>
        <pc:spChg chg="mod">
          <ac:chgData name="Takahiro Ido（井戸崇裕）" userId="93111b7e-0405-446b-8d3e-d31218e11e98" providerId="ADAL" clId="{4341DE06-DF8C-4B9A-8B0F-CD8A875402DB}" dt="2023-06-28T01:37:03.704" v="8817" actId="1035"/>
          <ac:spMkLst>
            <pc:docMk/>
            <pc:sldMk cId="4063999290" sldId="334"/>
            <ac:spMk id="38" creationId="{9E657379-F9F3-BD4F-4B3B-FB2A3EC65C83}"/>
          </ac:spMkLst>
        </pc:spChg>
        <pc:spChg chg="mod">
          <ac:chgData name="Takahiro Ido（井戸崇裕）" userId="93111b7e-0405-446b-8d3e-d31218e11e98" providerId="ADAL" clId="{4341DE06-DF8C-4B9A-8B0F-CD8A875402DB}" dt="2023-06-28T01:37:03.704" v="8817" actId="1035"/>
          <ac:spMkLst>
            <pc:docMk/>
            <pc:sldMk cId="4063999290" sldId="334"/>
            <ac:spMk id="39" creationId="{17F99DA6-2C29-BDD6-A102-98E1DCDF04B4}"/>
          </ac:spMkLst>
        </pc:spChg>
        <pc:spChg chg="mod">
          <ac:chgData name="Takahiro Ido（井戸崇裕）" userId="93111b7e-0405-446b-8d3e-d31218e11e98" providerId="ADAL" clId="{4341DE06-DF8C-4B9A-8B0F-CD8A875402DB}" dt="2023-06-28T01:37:03.704" v="8817" actId="1035"/>
          <ac:spMkLst>
            <pc:docMk/>
            <pc:sldMk cId="4063999290" sldId="334"/>
            <ac:spMk id="42" creationId="{96F08081-BB5B-7C85-B58A-815C9BCB6A26}"/>
          </ac:spMkLst>
        </pc:spChg>
        <pc:spChg chg="del mod">
          <ac:chgData name="Takahiro Ido（井戸崇裕）" userId="93111b7e-0405-446b-8d3e-d31218e11e98" providerId="ADAL" clId="{4341DE06-DF8C-4B9A-8B0F-CD8A875402DB}" dt="2023-06-27T07:41:16.709" v="5745" actId="478"/>
          <ac:spMkLst>
            <pc:docMk/>
            <pc:sldMk cId="4063999290" sldId="334"/>
            <ac:spMk id="51" creationId="{8C2204CA-8873-8652-7221-119534F74487}"/>
          </ac:spMkLst>
        </pc:spChg>
        <pc:spChg chg="mod">
          <ac:chgData name="Takahiro Ido（井戸崇裕）" userId="93111b7e-0405-446b-8d3e-d31218e11e98" providerId="ADAL" clId="{4341DE06-DF8C-4B9A-8B0F-CD8A875402DB}" dt="2023-06-28T01:37:03.704" v="8817" actId="1035"/>
          <ac:spMkLst>
            <pc:docMk/>
            <pc:sldMk cId="4063999290" sldId="334"/>
            <ac:spMk id="53" creationId="{4FF5109D-720C-3325-A6FF-C6F19B5BEF20}"/>
          </ac:spMkLst>
        </pc:spChg>
        <pc:spChg chg="mod">
          <ac:chgData name="Takahiro Ido（井戸崇裕）" userId="93111b7e-0405-446b-8d3e-d31218e11e98" providerId="ADAL" clId="{4341DE06-DF8C-4B9A-8B0F-CD8A875402DB}" dt="2023-06-28T01:37:03.704" v="8817" actId="1035"/>
          <ac:spMkLst>
            <pc:docMk/>
            <pc:sldMk cId="4063999290" sldId="334"/>
            <ac:spMk id="54" creationId="{26DE86CA-029C-DF8E-02B6-62DBF1FA7F78}"/>
          </ac:spMkLst>
        </pc:spChg>
        <pc:spChg chg="mod">
          <ac:chgData name="Takahiro Ido（井戸崇裕）" userId="93111b7e-0405-446b-8d3e-d31218e11e98" providerId="ADAL" clId="{4341DE06-DF8C-4B9A-8B0F-CD8A875402DB}" dt="2023-06-28T01:37:03.704" v="8817" actId="1035"/>
          <ac:spMkLst>
            <pc:docMk/>
            <pc:sldMk cId="4063999290" sldId="334"/>
            <ac:spMk id="63" creationId="{EDF260C6-164D-E4C8-7223-3C591D2793A8}"/>
          </ac:spMkLst>
        </pc:spChg>
        <pc:spChg chg="del mod">
          <ac:chgData name="Takahiro Ido（井戸崇裕）" userId="93111b7e-0405-446b-8d3e-d31218e11e98" providerId="ADAL" clId="{4341DE06-DF8C-4B9A-8B0F-CD8A875402DB}" dt="2023-06-27T07:36:28.133" v="5599" actId="478"/>
          <ac:spMkLst>
            <pc:docMk/>
            <pc:sldMk cId="4063999290" sldId="334"/>
            <ac:spMk id="64" creationId="{E4B04210-F60F-1B12-EBE0-5B7BFF638E02}"/>
          </ac:spMkLst>
        </pc:spChg>
        <pc:spChg chg="mod">
          <ac:chgData name="Takahiro Ido（井戸崇裕）" userId="93111b7e-0405-446b-8d3e-d31218e11e98" providerId="ADAL" clId="{4341DE06-DF8C-4B9A-8B0F-CD8A875402DB}" dt="2023-06-28T06:19:20.705" v="10997"/>
          <ac:spMkLst>
            <pc:docMk/>
            <pc:sldMk cId="4063999290" sldId="334"/>
            <ac:spMk id="66" creationId="{60F18B83-4E2A-D910-59E7-C224BC5AE093}"/>
          </ac:spMkLst>
        </pc:spChg>
        <pc:spChg chg="mod">
          <ac:chgData name="Takahiro Ido（井戸崇裕）" userId="93111b7e-0405-446b-8d3e-d31218e11e98" providerId="ADAL" clId="{4341DE06-DF8C-4B9A-8B0F-CD8A875402DB}" dt="2023-06-28T01:35:01.119" v="8750" actId="164"/>
          <ac:spMkLst>
            <pc:docMk/>
            <pc:sldMk cId="4063999290" sldId="334"/>
            <ac:spMk id="71" creationId="{2271D8E0-BD54-96D0-8B76-5448BA219FDE}"/>
          </ac:spMkLst>
        </pc:spChg>
        <pc:spChg chg="del mod">
          <ac:chgData name="Takahiro Ido（井戸崇裕）" userId="93111b7e-0405-446b-8d3e-d31218e11e98" providerId="ADAL" clId="{4341DE06-DF8C-4B9A-8B0F-CD8A875402DB}" dt="2023-06-27T07:42:40.699" v="5763" actId="478"/>
          <ac:spMkLst>
            <pc:docMk/>
            <pc:sldMk cId="4063999290" sldId="334"/>
            <ac:spMk id="72" creationId="{8BD85FA2-BD1B-337C-D07D-969AF3022E68}"/>
          </ac:spMkLst>
        </pc:spChg>
        <pc:spChg chg="del">
          <ac:chgData name="Takahiro Ido（井戸崇裕）" userId="93111b7e-0405-446b-8d3e-d31218e11e98" providerId="ADAL" clId="{4341DE06-DF8C-4B9A-8B0F-CD8A875402DB}" dt="2023-06-27T07:33:06.383" v="5514" actId="478"/>
          <ac:spMkLst>
            <pc:docMk/>
            <pc:sldMk cId="4063999290" sldId="334"/>
            <ac:spMk id="73" creationId="{16400A90-621C-B777-F031-032B0715383C}"/>
          </ac:spMkLst>
        </pc:spChg>
        <pc:grpChg chg="add mod">
          <ac:chgData name="Takahiro Ido（井戸崇裕）" userId="93111b7e-0405-446b-8d3e-d31218e11e98" providerId="ADAL" clId="{4341DE06-DF8C-4B9A-8B0F-CD8A875402DB}" dt="2023-06-28T01:59:25.506" v="9137" actId="1076"/>
          <ac:grpSpMkLst>
            <pc:docMk/>
            <pc:sldMk cId="4063999290" sldId="334"/>
            <ac:grpSpMk id="6" creationId="{50E9017A-2F06-DEC7-B5C5-91C6F5C6630C}"/>
          </ac:grpSpMkLst>
        </pc:grpChg>
        <pc:cxnChg chg="add del mod">
          <ac:chgData name="Takahiro Ido（井戸崇裕）" userId="93111b7e-0405-446b-8d3e-d31218e11e98" providerId="ADAL" clId="{4341DE06-DF8C-4B9A-8B0F-CD8A875402DB}" dt="2023-06-27T07:43:04.646" v="5767" actId="478"/>
          <ac:cxnSpMkLst>
            <pc:docMk/>
            <pc:sldMk cId="4063999290" sldId="334"/>
            <ac:cxnSpMk id="18" creationId="{16265C40-9DD3-B75D-635A-ECD2F4E18D65}"/>
          </ac:cxnSpMkLst>
        </pc:cxnChg>
        <pc:cxnChg chg="mod">
          <ac:chgData name="Takahiro Ido（井戸崇裕）" userId="93111b7e-0405-446b-8d3e-d31218e11e98" providerId="ADAL" clId="{4341DE06-DF8C-4B9A-8B0F-CD8A875402DB}" dt="2023-06-28T01:37:03.704" v="8817" actId="1035"/>
          <ac:cxnSpMkLst>
            <pc:docMk/>
            <pc:sldMk cId="4063999290" sldId="334"/>
            <ac:cxnSpMk id="47" creationId="{3D484CDB-779B-3B22-79D5-27C145DBB9E0}"/>
          </ac:cxnSpMkLst>
        </pc:cxnChg>
        <pc:cxnChg chg="mod">
          <ac:chgData name="Takahiro Ido（井戸崇裕）" userId="93111b7e-0405-446b-8d3e-d31218e11e98" providerId="ADAL" clId="{4341DE06-DF8C-4B9A-8B0F-CD8A875402DB}" dt="2023-06-28T01:37:03.704" v="8817" actId="1035"/>
          <ac:cxnSpMkLst>
            <pc:docMk/>
            <pc:sldMk cId="4063999290" sldId="334"/>
            <ac:cxnSpMk id="48" creationId="{7BE33B51-25F5-7949-1C6B-7D2DFAA1680E}"/>
          </ac:cxnSpMkLst>
        </pc:cxnChg>
        <pc:cxnChg chg="del mod">
          <ac:chgData name="Takahiro Ido（井戸崇裕）" userId="93111b7e-0405-446b-8d3e-d31218e11e98" providerId="ADAL" clId="{4341DE06-DF8C-4B9A-8B0F-CD8A875402DB}" dt="2023-06-27T07:44:48.777" v="5902" actId="478"/>
          <ac:cxnSpMkLst>
            <pc:docMk/>
            <pc:sldMk cId="4063999290" sldId="334"/>
            <ac:cxnSpMk id="61" creationId="{3289C965-06C8-DBC7-597D-B37B2F0B6138}"/>
          </ac:cxnSpMkLst>
        </pc:cxnChg>
        <pc:cxnChg chg="del mod">
          <ac:chgData name="Takahiro Ido（井戸崇裕）" userId="93111b7e-0405-446b-8d3e-d31218e11e98" providerId="ADAL" clId="{4341DE06-DF8C-4B9A-8B0F-CD8A875402DB}" dt="2023-06-27T07:42:15.095" v="5760" actId="478"/>
          <ac:cxnSpMkLst>
            <pc:docMk/>
            <pc:sldMk cId="4063999290" sldId="334"/>
            <ac:cxnSpMk id="67" creationId="{49D45CC5-9A7F-361C-7E24-90B349851067}"/>
          </ac:cxnSpMkLst>
        </pc:cxnChg>
      </pc:sldChg>
      <pc:sldChg chg="modSp add mod ord">
        <pc:chgData name="Takahiro Ido（井戸崇裕）" userId="93111b7e-0405-446b-8d3e-d31218e11e98" providerId="ADAL" clId="{4341DE06-DF8C-4B9A-8B0F-CD8A875402DB}" dt="2023-06-28T02:24:03.951" v="10048" actId="20577"/>
        <pc:sldMkLst>
          <pc:docMk/>
          <pc:sldMk cId="1767372079" sldId="335"/>
        </pc:sldMkLst>
        <pc:spChg chg="mod">
          <ac:chgData name="Takahiro Ido（井戸崇裕）" userId="93111b7e-0405-446b-8d3e-d31218e11e98" providerId="ADAL" clId="{4341DE06-DF8C-4B9A-8B0F-CD8A875402DB}" dt="2023-06-28T02:10:46.671" v="9508"/>
          <ac:spMkLst>
            <pc:docMk/>
            <pc:sldMk cId="1767372079" sldId="335"/>
            <ac:spMk id="3" creationId="{34956229-9D4E-5A18-D079-1D0CDF6D5865}"/>
          </ac:spMkLst>
        </pc:spChg>
        <pc:spChg chg="mod">
          <ac:chgData name="Takahiro Ido（井戸崇裕）" userId="93111b7e-0405-446b-8d3e-d31218e11e98" providerId="ADAL" clId="{4341DE06-DF8C-4B9A-8B0F-CD8A875402DB}" dt="2023-06-28T02:18:05.426" v="9807" actId="20577"/>
          <ac:spMkLst>
            <pc:docMk/>
            <pc:sldMk cId="1767372079" sldId="335"/>
            <ac:spMk id="5" creationId="{524781E2-E3F1-33C9-789C-5BC15DB08D46}"/>
          </ac:spMkLst>
        </pc:spChg>
        <pc:graphicFrameChg chg="mod modGraphic">
          <ac:chgData name="Takahiro Ido（井戸崇裕）" userId="93111b7e-0405-446b-8d3e-d31218e11e98" providerId="ADAL" clId="{4341DE06-DF8C-4B9A-8B0F-CD8A875402DB}" dt="2023-06-28T02:24:03.951" v="10048" actId="20577"/>
          <ac:graphicFrameMkLst>
            <pc:docMk/>
            <pc:sldMk cId="1767372079" sldId="335"/>
            <ac:graphicFrameMk id="2" creationId="{81825C16-56CA-C6ED-DD9B-74F647D6F9B9}"/>
          </ac:graphicFrameMkLst>
        </pc:graphicFrameChg>
        <pc:graphicFrameChg chg="mod modGraphic">
          <ac:chgData name="Takahiro Ido（井戸崇裕）" userId="93111b7e-0405-446b-8d3e-d31218e11e98" providerId="ADAL" clId="{4341DE06-DF8C-4B9A-8B0F-CD8A875402DB}" dt="2023-06-28T02:17:25.776" v="9752"/>
          <ac:graphicFrameMkLst>
            <pc:docMk/>
            <pc:sldMk cId="1767372079" sldId="335"/>
            <ac:graphicFrameMk id="13" creationId="{97B5D64A-2618-3377-491A-81015573A7FD}"/>
          </ac:graphicFrameMkLst>
        </pc:graphicFrameChg>
      </pc:sldChg>
      <pc:sldChg chg="addSp delSp modSp add mod">
        <pc:chgData name="Takahiro Ido（井戸崇裕）" userId="93111b7e-0405-446b-8d3e-d31218e11e98" providerId="ADAL" clId="{4341DE06-DF8C-4B9A-8B0F-CD8A875402DB}" dt="2023-06-28T06:33:05.973" v="11373"/>
        <pc:sldMkLst>
          <pc:docMk/>
          <pc:sldMk cId="597046786" sldId="336"/>
        </pc:sldMkLst>
        <pc:spChg chg="mod">
          <ac:chgData name="Takahiro Ido（井戸崇裕）" userId="93111b7e-0405-446b-8d3e-d31218e11e98" providerId="ADAL" clId="{4341DE06-DF8C-4B9A-8B0F-CD8A875402DB}" dt="2023-06-28T05:51:39.146" v="10656"/>
          <ac:spMkLst>
            <pc:docMk/>
            <pc:sldMk cId="597046786" sldId="336"/>
            <ac:spMk id="3" creationId="{6375900D-9EAF-5ABC-AD49-9AC1484F4837}"/>
          </ac:spMkLst>
        </pc:spChg>
        <pc:spChg chg="add mod">
          <ac:chgData name="Takahiro Ido（井戸崇裕）" userId="93111b7e-0405-446b-8d3e-d31218e11e98" providerId="ADAL" clId="{4341DE06-DF8C-4B9A-8B0F-CD8A875402DB}" dt="2023-06-28T06:33:05.973" v="11373"/>
          <ac:spMkLst>
            <pc:docMk/>
            <pc:sldMk cId="597046786" sldId="336"/>
            <ac:spMk id="5" creationId="{0A4D3E62-0636-245B-24F4-4D152CA872AB}"/>
          </ac:spMkLst>
        </pc:spChg>
        <pc:spChg chg="del">
          <ac:chgData name="Takahiro Ido（井戸崇裕）" userId="93111b7e-0405-446b-8d3e-d31218e11e98" providerId="ADAL" clId="{4341DE06-DF8C-4B9A-8B0F-CD8A875402DB}" dt="2023-06-28T04:58:56.096" v="10052" actId="478"/>
          <ac:spMkLst>
            <pc:docMk/>
            <pc:sldMk cId="597046786" sldId="336"/>
            <ac:spMk id="12" creationId="{697DC79A-B2F6-74B9-220C-EDD8AA7C1CEB}"/>
          </ac:spMkLst>
        </pc:spChg>
        <pc:spChg chg="del">
          <ac:chgData name="Takahiro Ido（井戸崇裕）" userId="93111b7e-0405-446b-8d3e-d31218e11e98" providerId="ADAL" clId="{4341DE06-DF8C-4B9A-8B0F-CD8A875402DB}" dt="2023-06-28T04:59:12.707" v="10069" actId="478"/>
          <ac:spMkLst>
            <pc:docMk/>
            <pc:sldMk cId="597046786" sldId="336"/>
            <ac:spMk id="15" creationId="{908BF780-3884-849E-F869-1D20E5FDEC38}"/>
          </ac:spMkLst>
        </pc:spChg>
        <pc:spChg chg="del">
          <ac:chgData name="Takahiro Ido（井戸崇裕）" userId="93111b7e-0405-446b-8d3e-d31218e11e98" providerId="ADAL" clId="{4341DE06-DF8C-4B9A-8B0F-CD8A875402DB}" dt="2023-06-28T04:59:06.609" v="10066" actId="478"/>
          <ac:spMkLst>
            <pc:docMk/>
            <pc:sldMk cId="597046786" sldId="336"/>
            <ac:spMk id="16" creationId="{7AB09F45-8645-FFB5-A23F-6AE63D81F1C8}"/>
          </ac:spMkLst>
        </pc:spChg>
        <pc:picChg chg="del">
          <ac:chgData name="Takahiro Ido（井戸崇裕）" userId="93111b7e-0405-446b-8d3e-d31218e11e98" providerId="ADAL" clId="{4341DE06-DF8C-4B9A-8B0F-CD8A875402DB}" dt="2023-06-28T04:58:48.995" v="10051" actId="478"/>
          <ac:picMkLst>
            <pc:docMk/>
            <pc:sldMk cId="597046786" sldId="336"/>
            <ac:picMk id="14" creationId="{25F389BE-7366-2660-789C-A28034E3685D}"/>
          </ac:picMkLst>
        </pc:picChg>
      </pc:sldChg>
      <pc:sldChg chg="modSp add mod ord">
        <pc:chgData name="Takahiro Ido（井戸崇裕）" userId="93111b7e-0405-446b-8d3e-d31218e11e98" providerId="ADAL" clId="{4341DE06-DF8C-4B9A-8B0F-CD8A875402DB}" dt="2023-06-28T06:41:10.906" v="11581"/>
        <pc:sldMkLst>
          <pc:docMk/>
          <pc:sldMk cId="3245106635" sldId="337"/>
        </pc:sldMkLst>
        <pc:spChg chg="mod">
          <ac:chgData name="Takahiro Ido（井戸崇裕）" userId="93111b7e-0405-446b-8d3e-d31218e11e98" providerId="ADAL" clId="{4341DE06-DF8C-4B9A-8B0F-CD8A875402DB}" dt="2023-06-28T06:19:36.453" v="11007"/>
          <ac:spMkLst>
            <pc:docMk/>
            <pc:sldMk cId="3245106635" sldId="337"/>
            <ac:spMk id="3" creationId="{6375900D-9EAF-5ABC-AD49-9AC1484F4837}"/>
          </ac:spMkLst>
        </pc:spChg>
        <pc:spChg chg="mod">
          <ac:chgData name="Takahiro Ido（井戸崇裕）" userId="93111b7e-0405-446b-8d3e-d31218e11e98" providerId="ADAL" clId="{4341DE06-DF8C-4B9A-8B0F-CD8A875402DB}" dt="2023-06-28T06:41:10.906" v="11581"/>
          <ac:spMkLst>
            <pc:docMk/>
            <pc:sldMk cId="3245106635" sldId="337"/>
            <ac:spMk id="5" creationId="{0A4D3E62-0636-245B-24F4-4D152CA872AB}"/>
          </ac:spMkLst>
        </pc:spChg>
      </pc:sldChg>
    </pc:docChg>
  </pc:docChgLst>
  <pc:docChgLst>
    <pc:chgData name="Takahiro Ido（井戸崇裕）" userId="93111b7e-0405-446b-8d3e-d31218e11e98" providerId="ADAL" clId="{139F77C3-CC5E-401F-8090-42FDDEE86065}"/>
    <pc:docChg chg="undo redo custSel addSld delSld modSld sldOrd">
      <pc:chgData name="Takahiro Ido（井戸崇裕）" userId="93111b7e-0405-446b-8d3e-d31218e11e98" providerId="ADAL" clId="{139F77C3-CC5E-401F-8090-42FDDEE86065}" dt="2023-06-23T10:48:20.022" v="7096" actId="1076"/>
      <pc:docMkLst>
        <pc:docMk/>
      </pc:docMkLst>
      <pc:sldChg chg="addSp delSp modSp mod ord">
        <pc:chgData name="Takahiro Ido（井戸崇裕）" userId="93111b7e-0405-446b-8d3e-d31218e11e98" providerId="ADAL" clId="{139F77C3-CC5E-401F-8090-42FDDEE86065}" dt="2023-06-23T10:37:56.760" v="6130"/>
        <pc:sldMkLst>
          <pc:docMk/>
          <pc:sldMk cId="782789068" sldId="321"/>
        </pc:sldMkLst>
        <pc:spChg chg="del mod">
          <ac:chgData name="Takahiro Ido（井戸崇裕）" userId="93111b7e-0405-446b-8d3e-d31218e11e98" providerId="ADAL" clId="{139F77C3-CC5E-401F-8090-42FDDEE86065}" dt="2023-06-23T01:27:45.130" v="1694" actId="478"/>
          <ac:spMkLst>
            <pc:docMk/>
            <pc:sldMk cId="782789068" sldId="321"/>
            <ac:spMk id="2" creationId="{AC066861-13AD-F95F-2165-90C306C9F239}"/>
          </ac:spMkLst>
        </pc:spChg>
        <pc:spChg chg="mod">
          <ac:chgData name="Takahiro Ido（井戸崇裕）" userId="93111b7e-0405-446b-8d3e-d31218e11e98" providerId="ADAL" clId="{139F77C3-CC5E-401F-8090-42FDDEE86065}" dt="2023-06-23T10:33:08.822" v="5932"/>
          <ac:spMkLst>
            <pc:docMk/>
            <pc:sldMk cId="782789068" sldId="321"/>
            <ac:spMk id="3" creationId="{34956229-9D4E-5A18-D079-1D0CDF6D5865}"/>
          </ac:spMkLst>
        </pc:spChg>
        <pc:spChg chg="mod">
          <ac:chgData name="Takahiro Ido（井戸崇裕）" userId="93111b7e-0405-446b-8d3e-d31218e11e98" providerId="ADAL" clId="{139F77C3-CC5E-401F-8090-42FDDEE86065}" dt="2023-06-23T10:37:56.760" v="6130"/>
          <ac:spMkLst>
            <pc:docMk/>
            <pc:sldMk cId="782789068" sldId="321"/>
            <ac:spMk id="5" creationId="{524781E2-E3F1-33C9-789C-5BC15DB08D46}"/>
          </ac:spMkLst>
        </pc:spChg>
        <pc:spChg chg="mod">
          <ac:chgData name="Takahiro Ido（井戸崇裕）" userId="93111b7e-0405-446b-8d3e-d31218e11e98" providerId="ADAL" clId="{139F77C3-CC5E-401F-8090-42FDDEE86065}" dt="2023-06-23T09:53:03.726" v="3390" actId="1036"/>
          <ac:spMkLst>
            <pc:docMk/>
            <pc:sldMk cId="782789068" sldId="321"/>
            <ac:spMk id="6" creationId="{3FC7BE88-9BFD-DCB7-8481-C4DE87CC476B}"/>
          </ac:spMkLst>
        </pc:spChg>
        <pc:spChg chg="del">
          <ac:chgData name="Takahiro Ido（井戸崇裕）" userId="93111b7e-0405-446b-8d3e-d31218e11e98" providerId="ADAL" clId="{139F77C3-CC5E-401F-8090-42FDDEE86065}" dt="2023-06-23T01:21:07.579" v="1461" actId="478"/>
          <ac:spMkLst>
            <pc:docMk/>
            <pc:sldMk cId="782789068" sldId="321"/>
            <ac:spMk id="7" creationId="{16229F58-4A29-CDE4-5846-B6496508C04D}"/>
          </ac:spMkLst>
        </pc:spChg>
        <pc:spChg chg="del mod">
          <ac:chgData name="Takahiro Ido（井戸崇裕）" userId="93111b7e-0405-446b-8d3e-d31218e11e98" providerId="ADAL" clId="{139F77C3-CC5E-401F-8090-42FDDEE86065}" dt="2023-06-23T01:27:49.501" v="1695" actId="478"/>
          <ac:spMkLst>
            <pc:docMk/>
            <pc:sldMk cId="782789068" sldId="321"/>
            <ac:spMk id="8" creationId="{25BD24D5-32FB-B12F-6EE4-C8BE9D196FC7}"/>
          </ac:spMkLst>
        </pc:spChg>
        <pc:spChg chg="del mod">
          <ac:chgData name="Takahiro Ido（井戸崇裕）" userId="93111b7e-0405-446b-8d3e-d31218e11e98" providerId="ADAL" clId="{139F77C3-CC5E-401F-8090-42FDDEE86065}" dt="2023-06-23T01:27:55.880" v="1696" actId="478"/>
          <ac:spMkLst>
            <pc:docMk/>
            <pc:sldMk cId="782789068" sldId="321"/>
            <ac:spMk id="9" creationId="{09CE59DB-11BB-F18B-6E78-B21128846790}"/>
          </ac:spMkLst>
        </pc:spChg>
        <pc:spChg chg="add del mod">
          <ac:chgData name="Takahiro Ido（井戸崇裕）" userId="93111b7e-0405-446b-8d3e-d31218e11e98" providerId="ADAL" clId="{139F77C3-CC5E-401F-8090-42FDDEE86065}" dt="2023-06-23T01:21:31.719" v="1465"/>
          <ac:spMkLst>
            <pc:docMk/>
            <pc:sldMk cId="782789068" sldId="321"/>
            <ac:spMk id="10" creationId="{F32C7E4F-A20C-8848-0E2F-5724AFEF2B47}"/>
          </ac:spMkLst>
        </pc:spChg>
        <pc:spChg chg="add del mod">
          <ac:chgData name="Takahiro Ido（井戸崇裕）" userId="93111b7e-0405-446b-8d3e-d31218e11e98" providerId="ADAL" clId="{139F77C3-CC5E-401F-8090-42FDDEE86065}" dt="2023-06-23T01:21:31.719" v="1465"/>
          <ac:spMkLst>
            <pc:docMk/>
            <pc:sldMk cId="782789068" sldId="321"/>
            <ac:spMk id="11" creationId="{14CE3E50-9B25-4412-8E6B-D89F2C3CE6BA}"/>
          </ac:spMkLst>
        </pc:spChg>
        <pc:spChg chg="add del mod">
          <ac:chgData name="Takahiro Ido（井戸崇裕）" userId="93111b7e-0405-446b-8d3e-d31218e11e98" providerId="ADAL" clId="{139F77C3-CC5E-401F-8090-42FDDEE86065}" dt="2023-06-23T01:21:31.719" v="1465"/>
          <ac:spMkLst>
            <pc:docMk/>
            <pc:sldMk cId="782789068" sldId="321"/>
            <ac:spMk id="12" creationId="{F1D4A07A-F77E-93DA-374C-0EAD8B59A89B}"/>
          </ac:spMkLst>
        </pc:spChg>
        <pc:spChg chg="mod">
          <ac:chgData name="Takahiro Ido（井戸崇裕）" userId="93111b7e-0405-446b-8d3e-d31218e11e98" providerId="ADAL" clId="{139F77C3-CC5E-401F-8090-42FDDEE86065}" dt="2023-06-23T09:53:03.726" v="3390" actId="1036"/>
          <ac:spMkLst>
            <pc:docMk/>
            <pc:sldMk cId="782789068" sldId="321"/>
            <ac:spMk id="14" creationId="{81CE190C-595C-E540-A9F2-C9EC27B14CE7}"/>
          </ac:spMkLst>
        </pc:spChg>
        <pc:spChg chg="add del mod">
          <ac:chgData name="Takahiro Ido（井戸崇裕）" userId="93111b7e-0405-446b-8d3e-d31218e11e98" providerId="ADAL" clId="{139F77C3-CC5E-401F-8090-42FDDEE86065}" dt="2023-06-23T01:21:31.719" v="1465"/>
          <ac:spMkLst>
            <pc:docMk/>
            <pc:sldMk cId="782789068" sldId="321"/>
            <ac:spMk id="15" creationId="{3240666E-346C-0097-BBFE-71C036EE9197}"/>
          </ac:spMkLst>
        </pc:spChg>
        <pc:spChg chg="mod">
          <ac:chgData name="Takahiro Ido（井戸崇裕）" userId="93111b7e-0405-446b-8d3e-d31218e11e98" providerId="ADAL" clId="{139F77C3-CC5E-401F-8090-42FDDEE86065}" dt="2023-06-23T09:53:03.726" v="3390" actId="1036"/>
          <ac:spMkLst>
            <pc:docMk/>
            <pc:sldMk cId="782789068" sldId="321"/>
            <ac:spMk id="16" creationId="{8AD4BDA4-4A33-2EA5-0060-66C05C3DF946}"/>
          </ac:spMkLst>
        </pc:spChg>
        <pc:spChg chg="add del mod">
          <ac:chgData name="Takahiro Ido（井戸崇裕）" userId="93111b7e-0405-446b-8d3e-d31218e11e98" providerId="ADAL" clId="{139F77C3-CC5E-401F-8090-42FDDEE86065}" dt="2023-06-23T01:33:44.411" v="1788" actId="478"/>
          <ac:spMkLst>
            <pc:docMk/>
            <pc:sldMk cId="782789068" sldId="321"/>
            <ac:spMk id="17" creationId="{BF961636-F66C-B8E2-C7D0-9E4DD95E55D8}"/>
          </ac:spMkLst>
        </pc:spChg>
        <pc:spChg chg="add del mod">
          <ac:chgData name="Takahiro Ido（井戸崇裕）" userId="93111b7e-0405-446b-8d3e-d31218e11e98" providerId="ADAL" clId="{139F77C3-CC5E-401F-8090-42FDDEE86065}" dt="2023-06-23T01:33:44.411" v="1788" actId="478"/>
          <ac:spMkLst>
            <pc:docMk/>
            <pc:sldMk cId="782789068" sldId="321"/>
            <ac:spMk id="18" creationId="{2F06ACED-2A55-3BF8-B1A6-485F723E5DE5}"/>
          </ac:spMkLst>
        </pc:spChg>
        <pc:spChg chg="add del mod">
          <ac:chgData name="Takahiro Ido（井戸崇裕）" userId="93111b7e-0405-446b-8d3e-d31218e11e98" providerId="ADAL" clId="{139F77C3-CC5E-401F-8090-42FDDEE86065}" dt="2023-06-23T01:33:44.411" v="1788" actId="478"/>
          <ac:spMkLst>
            <pc:docMk/>
            <pc:sldMk cId="782789068" sldId="321"/>
            <ac:spMk id="19" creationId="{D53F2B0B-D12A-3645-F66E-F4EC15809F90}"/>
          </ac:spMkLst>
        </pc:spChg>
        <pc:spChg chg="del">
          <ac:chgData name="Takahiro Ido（井戸崇裕）" userId="93111b7e-0405-446b-8d3e-d31218e11e98" providerId="ADAL" clId="{139F77C3-CC5E-401F-8090-42FDDEE86065}" dt="2023-06-23T01:21:15.590" v="1463" actId="478"/>
          <ac:spMkLst>
            <pc:docMk/>
            <pc:sldMk cId="782789068" sldId="321"/>
            <ac:spMk id="20" creationId="{D3DA7713-D06D-6B4D-BA5D-F23DD96F8A5E}"/>
          </ac:spMkLst>
        </pc:spChg>
        <pc:spChg chg="del">
          <ac:chgData name="Takahiro Ido（井戸崇裕）" userId="93111b7e-0405-446b-8d3e-d31218e11e98" providerId="ADAL" clId="{139F77C3-CC5E-401F-8090-42FDDEE86065}" dt="2023-06-23T01:21:15.590" v="1463" actId="478"/>
          <ac:spMkLst>
            <pc:docMk/>
            <pc:sldMk cId="782789068" sldId="321"/>
            <ac:spMk id="21" creationId="{3290E036-6BE5-5FE1-1946-72C4BD106C21}"/>
          </ac:spMkLst>
        </pc:spChg>
        <pc:spChg chg="del mod">
          <ac:chgData name="Takahiro Ido（井戸崇裕）" userId="93111b7e-0405-446b-8d3e-d31218e11e98" providerId="ADAL" clId="{139F77C3-CC5E-401F-8090-42FDDEE86065}" dt="2023-06-23T01:21:15.590" v="1463" actId="478"/>
          <ac:spMkLst>
            <pc:docMk/>
            <pc:sldMk cId="782789068" sldId="321"/>
            <ac:spMk id="22" creationId="{AF8D4852-1446-DFFD-6013-E8FEDC8D8B56}"/>
          </ac:spMkLst>
        </pc:spChg>
        <pc:spChg chg="del mod">
          <ac:chgData name="Takahiro Ido（井戸崇裕）" userId="93111b7e-0405-446b-8d3e-d31218e11e98" providerId="ADAL" clId="{139F77C3-CC5E-401F-8090-42FDDEE86065}" dt="2023-06-23T01:28:05.241" v="1697" actId="478"/>
          <ac:spMkLst>
            <pc:docMk/>
            <pc:sldMk cId="782789068" sldId="321"/>
            <ac:spMk id="23" creationId="{43B4B5DB-6796-E1E2-BBE7-DC799F2874F8}"/>
          </ac:spMkLst>
        </pc:spChg>
        <pc:spChg chg="del">
          <ac:chgData name="Takahiro Ido（井戸崇裕）" userId="93111b7e-0405-446b-8d3e-d31218e11e98" providerId="ADAL" clId="{139F77C3-CC5E-401F-8090-42FDDEE86065}" dt="2023-06-23T01:21:07.579" v="1461" actId="478"/>
          <ac:spMkLst>
            <pc:docMk/>
            <pc:sldMk cId="782789068" sldId="321"/>
            <ac:spMk id="24" creationId="{037D4AD1-D7B0-0036-1979-FDB632F814B3}"/>
          </ac:spMkLst>
        </pc:spChg>
        <pc:spChg chg="add del mod">
          <ac:chgData name="Takahiro Ido（井戸崇裕）" userId="93111b7e-0405-446b-8d3e-d31218e11e98" providerId="ADAL" clId="{139F77C3-CC5E-401F-8090-42FDDEE86065}" dt="2023-06-23T01:33:44.411" v="1788" actId="478"/>
          <ac:spMkLst>
            <pc:docMk/>
            <pc:sldMk cId="782789068" sldId="321"/>
            <ac:spMk id="25" creationId="{BFFB4717-87C7-C465-388E-81A9C06D90A4}"/>
          </ac:spMkLst>
        </pc:spChg>
        <pc:spChg chg="add mod">
          <ac:chgData name="Takahiro Ido（井戸崇裕）" userId="93111b7e-0405-446b-8d3e-d31218e11e98" providerId="ADAL" clId="{139F77C3-CC5E-401F-8090-42FDDEE86065}" dt="2023-06-23T10:07:18.022" v="4095"/>
          <ac:spMkLst>
            <pc:docMk/>
            <pc:sldMk cId="782789068" sldId="321"/>
            <ac:spMk id="26" creationId="{F94B960E-80CA-847B-FBF5-6831CA9515C8}"/>
          </ac:spMkLst>
        </pc:spChg>
        <pc:spChg chg="add mod">
          <ac:chgData name="Takahiro Ido（井戸崇裕）" userId="93111b7e-0405-446b-8d3e-d31218e11e98" providerId="ADAL" clId="{139F77C3-CC5E-401F-8090-42FDDEE86065}" dt="2023-06-23T09:53:03.726" v="3390" actId="1036"/>
          <ac:spMkLst>
            <pc:docMk/>
            <pc:sldMk cId="782789068" sldId="321"/>
            <ac:spMk id="27" creationId="{F5736944-CBFB-94A5-5664-1C596659DAF0}"/>
          </ac:spMkLst>
        </pc:spChg>
        <pc:spChg chg="add del mod">
          <ac:chgData name="Takahiro Ido（井戸崇裕）" userId="93111b7e-0405-446b-8d3e-d31218e11e98" providerId="ADAL" clId="{139F77C3-CC5E-401F-8090-42FDDEE86065}" dt="2023-06-23T04:41:39.432" v="3240" actId="478"/>
          <ac:spMkLst>
            <pc:docMk/>
            <pc:sldMk cId="782789068" sldId="321"/>
            <ac:spMk id="28" creationId="{1EE5B68C-81C8-AD66-BDA6-45C44D8C0A50}"/>
          </ac:spMkLst>
        </pc:spChg>
        <pc:spChg chg="add del mod">
          <ac:chgData name="Takahiro Ido（井戸崇裕）" userId="93111b7e-0405-446b-8d3e-d31218e11e98" providerId="ADAL" clId="{139F77C3-CC5E-401F-8090-42FDDEE86065}" dt="2023-06-23T04:41:41.906" v="3241" actId="478"/>
          <ac:spMkLst>
            <pc:docMk/>
            <pc:sldMk cId="782789068" sldId="321"/>
            <ac:spMk id="29" creationId="{4EC48DD1-048B-CD5A-4AA4-04E398BD612C}"/>
          </ac:spMkLst>
        </pc:spChg>
        <pc:spChg chg="add del mod">
          <ac:chgData name="Takahiro Ido（井戸崇裕）" userId="93111b7e-0405-446b-8d3e-d31218e11e98" providerId="ADAL" clId="{139F77C3-CC5E-401F-8090-42FDDEE86065}" dt="2023-06-23T01:42:58.343" v="2065" actId="478"/>
          <ac:spMkLst>
            <pc:docMk/>
            <pc:sldMk cId="782789068" sldId="321"/>
            <ac:spMk id="30" creationId="{A3F918EE-227E-D5C9-212F-F6BF26DE6B1A}"/>
          </ac:spMkLst>
        </pc:spChg>
        <pc:spChg chg="add del mod">
          <ac:chgData name="Takahiro Ido（井戸崇裕）" userId="93111b7e-0405-446b-8d3e-d31218e11e98" providerId="ADAL" clId="{139F77C3-CC5E-401F-8090-42FDDEE86065}" dt="2023-06-23T09:52:49.678" v="3373" actId="478"/>
          <ac:spMkLst>
            <pc:docMk/>
            <pc:sldMk cId="782789068" sldId="321"/>
            <ac:spMk id="31" creationId="{64569E42-965E-CBC0-635F-27991D94C995}"/>
          </ac:spMkLst>
        </pc:spChg>
        <pc:spChg chg="add del mod">
          <ac:chgData name="Takahiro Ido（井戸崇裕）" userId="93111b7e-0405-446b-8d3e-d31218e11e98" providerId="ADAL" clId="{139F77C3-CC5E-401F-8090-42FDDEE86065}" dt="2023-06-23T09:52:49.678" v="3373" actId="478"/>
          <ac:spMkLst>
            <pc:docMk/>
            <pc:sldMk cId="782789068" sldId="321"/>
            <ac:spMk id="32" creationId="{6E779121-CF1E-97EB-BA13-610B7AA885F8}"/>
          </ac:spMkLst>
        </pc:spChg>
        <pc:spChg chg="add del mod">
          <ac:chgData name="Takahiro Ido（井戸崇裕）" userId="93111b7e-0405-446b-8d3e-d31218e11e98" providerId="ADAL" clId="{139F77C3-CC5E-401F-8090-42FDDEE86065}" dt="2023-06-23T09:52:49.678" v="3373" actId="478"/>
          <ac:spMkLst>
            <pc:docMk/>
            <pc:sldMk cId="782789068" sldId="321"/>
            <ac:spMk id="33" creationId="{A59D929A-C54E-A6A1-56A9-D21CBBAB1924}"/>
          </ac:spMkLst>
        </pc:spChg>
        <pc:spChg chg="add del mod">
          <ac:chgData name="Takahiro Ido（井戸崇裕）" userId="93111b7e-0405-446b-8d3e-d31218e11e98" providerId="ADAL" clId="{139F77C3-CC5E-401F-8090-42FDDEE86065}" dt="2023-06-23T09:52:49.678" v="3373" actId="478"/>
          <ac:spMkLst>
            <pc:docMk/>
            <pc:sldMk cId="782789068" sldId="321"/>
            <ac:spMk id="34" creationId="{AFAC24FD-6EAE-68D5-E74C-4266FEBB8542}"/>
          </ac:spMkLst>
        </pc:spChg>
        <pc:spChg chg="add del mod">
          <ac:chgData name="Takahiro Ido（井戸崇裕）" userId="93111b7e-0405-446b-8d3e-d31218e11e98" providerId="ADAL" clId="{139F77C3-CC5E-401F-8090-42FDDEE86065}" dt="2023-06-23T09:52:49.678" v="3373" actId="478"/>
          <ac:spMkLst>
            <pc:docMk/>
            <pc:sldMk cId="782789068" sldId="321"/>
            <ac:spMk id="35" creationId="{CEF9B8FE-66B8-92DA-CD62-FD4BFC8DED47}"/>
          </ac:spMkLst>
        </pc:spChg>
        <pc:spChg chg="add mod">
          <ac:chgData name="Takahiro Ido（井戸崇裕）" userId="93111b7e-0405-446b-8d3e-d31218e11e98" providerId="ADAL" clId="{139F77C3-CC5E-401F-8090-42FDDEE86065}" dt="2023-06-23T09:53:03.726" v="3390" actId="1036"/>
          <ac:spMkLst>
            <pc:docMk/>
            <pc:sldMk cId="782789068" sldId="321"/>
            <ac:spMk id="36" creationId="{C44E1045-0EBA-A179-D953-D35429D1D177}"/>
          </ac:spMkLst>
        </pc:spChg>
        <pc:spChg chg="add del mod">
          <ac:chgData name="Takahiro Ido（井戸崇裕）" userId="93111b7e-0405-446b-8d3e-d31218e11e98" providerId="ADAL" clId="{139F77C3-CC5E-401F-8090-42FDDEE86065}" dt="2023-06-23T09:59:07.344" v="3622" actId="478"/>
          <ac:spMkLst>
            <pc:docMk/>
            <pc:sldMk cId="782789068" sldId="321"/>
            <ac:spMk id="37" creationId="{2E92F354-326B-685F-5A51-FA9A8C8EE820}"/>
          </ac:spMkLst>
        </pc:spChg>
        <pc:spChg chg="add del mod">
          <ac:chgData name="Takahiro Ido（井戸崇裕）" userId="93111b7e-0405-446b-8d3e-d31218e11e98" providerId="ADAL" clId="{139F77C3-CC5E-401F-8090-42FDDEE86065}" dt="2023-06-23T09:52:49.678" v="3373" actId="478"/>
          <ac:spMkLst>
            <pc:docMk/>
            <pc:sldMk cId="782789068" sldId="321"/>
            <ac:spMk id="38" creationId="{502E51AD-A50F-B497-7924-741EB2AE3123}"/>
          </ac:spMkLst>
        </pc:spChg>
        <pc:graphicFrameChg chg="mod modGraphic">
          <ac:chgData name="Takahiro Ido（井戸崇裕）" userId="93111b7e-0405-446b-8d3e-d31218e11e98" providerId="ADAL" clId="{139F77C3-CC5E-401F-8090-42FDDEE86065}" dt="2023-06-23T10:10:40.143" v="4352"/>
          <ac:graphicFrameMkLst>
            <pc:docMk/>
            <pc:sldMk cId="782789068" sldId="321"/>
            <ac:graphicFrameMk id="13" creationId="{97B5D64A-2618-3377-491A-81015573A7FD}"/>
          </ac:graphicFrameMkLst>
        </pc:graphicFrameChg>
      </pc:sldChg>
      <pc:sldChg chg="del">
        <pc:chgData name="Takahiro Ido（井戸崇裕）" userId="93111b7e-0405-446b-8d3e-d31218e11e98" providerId="ADAL" clId="{139F77C3-CC5E-401F-8090-42FDDEE86065}" dt="2023-06-23T00:57:40.329" v="121" actId="47"/>
        <pc:sldMkLst>
          <pc:docMk/>
          <pc:sldMk cId="325331132" sldId="322"/>
        </pc:sldMkLst>
      </pc:sldChg>
      <pc:sldChg chg="addSp delSp modSp add del mod">
        <pc:chgData name="Takahiro Ido（井戸崇裕）" userId="93111b7e-0405-446b-8d3e-d31218e11e98" providerId="ADAL" clId="{139F77C3-CC5E-401F-8090-42FDDEE86065}" dt="2023-06-23T10:42:18.250" v="6711" actId="20577"/>
        <pc:sldMkLst>
          <pc:docMk/>
          <pc:sldMk cId="2583968851" sldId="323"/>
        </pc:sldMkLst>
        <pc:spChg chg="add mod">
          <ac:chgData name="Takahiro Ido（井戸崇裕）" userId="93111b7e-0405-446b-8d3e-d31218e11e98" providerId="ADAL" clId="{139F77C3-CC5E-401F-8090-42FDDEE86065}" dt="2023-06-23T09:58:16.835" v="3540" actId="1076"/>
          <ac:spMkLst>
            <pc:docMk/>
            <pc:sldMk cId="2583968851" sldId="323"/>
            <ac:spMk id="2" creationId="{8299A3C6-4557-3E8C-97D6-E6FEE5186053}"/>
          </ac:spMkLst>
        </pc:spChg>
        <pc:spChg chg="mod">
          <ac:chgData name="Takahiro Ido（井戸崇裕）" userId="93111b7e-0405-446b-8d3e-d31218e11e98" providerId="ADAL" clId="{139F77C3-CC5E-401F-8090-42FDDEE86065}" dt="2023-06-23T09:56:19.981" v="3490"/>
          <ac:spMkLst>
            <pc:docMk/>
            <pc:sldMk cId="2583968851" sldId="323"/>
            <ac:spMk id="5" creationId="{6E93DA17-B80E-7574-4234-CB62B738E9C4}"/>
          </ac:spMkLst>
        </pc:spChg>
        <pc:spChg chg="mod">
          <ac:chgData name="Takahiro Ido（井戸崇裕）" userId="93111b7e-0405-446b-8d3e-d31218e11e98" providerId="ADAL" clId="{139F77C3-CC5E-401F-8090-42FDDEE86065}" dt="2023-06-23T09:56:25.550" v="3499"/>
          <ac:spMkLst>
            <pc:docMk/>
            <pc:sldMk cId="2583968851" sldId="323"/>
            <ac:spMk id="20" creationId="{6EAC0A6D-AA95-5F73-1132-FEEE4C444FCD}"/>
          </ac:spMkLst>
        </pc:spChg>
        <pc:spChg chg="mod">
          <ac:chgData name="Takahiro Ido（井戸崇裕）" userId="93111b7e-0405-446b-8d3e-d31218e11e98" providerId="ADAL" clId="{139F77C3-CC5E-401F-8090-42FDDEE86065}" dt="2023-06-23T09:58:28.810" v="3568" actId="1036"/>
          <ac:spMkLst>
            <pc:docMk/>
            <pc:sldMk cId="2583968851" sldId="323"/>
            <ac:spMk id="24" creationId="{CE168378-586F-F79B-0A0A-EE7B6EF88F36}"/>
          </ac:spMkLst>
        </pc:spChg>
        <pc:spChg chg="mod">
          <ac:chgData name="Takahiro Ido（井戸崇裕）" userId="93111b7e-0405-446b-8d3e-d31218e11e98" providerId="ADAL" clId="{139F77C3-CC5E-401F-8090-42FDDEE86065}" dt="2023-06-23T09:58:22.224" v="3567" actId="1038"/>
          <ac:spMkLst>
            <pc:docMk/>
            <pc:sldMk cId="2583968851" sldId="323"/>
            <ac:spMk id="25" creationId="{EEA3ACC8-DF0E-8769-B894-CE84C27ED8D6}"/>
          </ac:spMkLst>
        </pc:spChg>
        <pc:spChg chg="del">
          <ac:chgData name="Takahiro Ido（井戸崇裕）" userId="93111b7e-0405-446b-8d3e-d31218e11e98" providerId="ADAL" clId="{139F77C3-CC5E-401F-8090-42FDDEE86065}" dt="2023-06-23T09:52:19.046" v="3349" actId="478"/>
          <ac:spMkLst>
            <pc:docMk/>
            <pc:sldMk cId="2583968851" sldId="323"/>
            <ac:spMk id="26" creationId="{5F173785-185B-F462-06C5-4142348179E2}"/>
          </ac:spMkLst>
        </pc:spChg>
        <pc:spChg chg="mod">
          <ac:chgData name="Takahiro Ido（井戸崇裕）" userId="93111b7e-0405-446b-8d3e-d31218e11e98" providerId="ADAL" clId="{139F77C3-CC5E-401F-8090-42FDDEE86065}" dt="2023-06-23T09:58:48.374" v="3621" actId="20577"/>
          <ac:spMkLst>
            <pc:docMk/>
            <pc:sldMk cId="2583968851" sldId="323"/>
            <ac:spMk id="28" creationId="{84D335EF-5CA8-A956-650A-A1CDF6617DBF}"/>
          </ac:spMkLst>
        </pc:spChg>
        <pc:spChg chg="add mod">
          <ac:chgData name="Takahiro Ido（井戸崇裕）" userId="93111b7e-0405-446b-8d3e-d31218e11e98" providerId="ADAL" clId="{139F77C3-CC5E-401F-8090-42FDDEE86065}" dt="2023-06-23T10:42:18.250" v="6711" actId="20577"/>
          <ac:spMkLst>
            <pc:docMk/>
            <pc:sldMk cId="2583968851" sldId="323"/>
            <ac:spMk id="29" creationId="{BE90BF66-2BBF-C89D-2677-E8C181CFDBC1}"/>
          </ac:spMkLst>
        </pc:spChg>
      </pc:sldChg>
      <pc:sldChg chg="addSp modSp del mod">
        <pc:chgData name="Takahiro Ido（井戸崇裕）" userId="93111b7e-0405-446b-8d3e-d31218e11e98" providerId="ADAL" clId="{139F77C3-CC5E-401F-8090-42FDDEE86065}" dt="2023-06-23T10:35:22.603" v="6009" actId="47"/>
        <pc:sldMkLst>
          <pc:docMk/>
          <pc:sldMk cId="2786999956" sldId="324"/>
        </pc:sldMkLst>
        <pc:spChg chg="add mod">
          <ac:chgData name="Takahiro Ido（井戸崇裕）" userId="93111b7e-0405-446b-8d3e-d31218e11e98" providerId="ADAL" clId="{139F77C3-CC5E-401F-8090-42FDDEE86065}" dt="2023-06-23T02:23:29.827" v="2385" actId="14100"/>
          <ac:spMkLst>
            <pc:docMk/>
            <pc:sldMk cId="2786999956" sldId="324"/>
            <ac:spMk id="2" creationId="{9AFCE876-8243-98EF-129B-3FE437CB92BC}"/>
          </ac:spMkLst>
        </pc:spChg>
      </pc:sldChg>
      <pc:sldChg chg="del">
        <pc:chgData name="Takahiro Ido（井戸崇裕）" userId="93111b7e-0405-446b-8d3e-d31218e11e98" providerId="ADAL" clId="{139F77C3-CC5E-401F-8090-42FDDEE86065}" dt="2023-06-23T00:56:55.782" v="58" actId="47"/>
        <pc:sldMkLst>
          <pc:docMk/>
          <pc:sldMk cId="233126655" sldId="325"/>
        </pc:sldMkLst>
      </pc:sldChg>
      <pc:sldChg chg="del">
        <pc:chgData name="Takahiro Ido（井戸崇裕）" userId="93111b7e-0405-446b-8d3e-d31218e11e98" providerId="ADAL" clId="{139F77C3-CC5E-401F-8090-42FDDEE86065}" dt="2023-06-23T00:57:37.690" v="120" actId="47"/>
        <pc:sldMkLst>
          <pc:docMk/>
          <pc:sldMk cId="4250204281" sldId="326"/>
        </pc:sldMkLst>
      </pc:sldChg>
      <pc:sldChg chg="addSp delSp modSp mod">
        <pc:chgData name="Takahiro Ido（井戸崇裕）" userId="93111b7e-0405-446b-8d3e-d31218e11e98" providerId="ADAL" clId="{139F77C3-CC5E-401F-8090-42FDDEE86065}" dt="2023-06-23T10:41:28.755" v="6640" actId="1076"/>
        <pc:sldMkLst>
          <pc:docMk/>
          <pc:sldMk cId="3631081357" sldId="327"/>
        </pc:sldMkLst>
        <pc:spChg chg="del mod">
          <ac:chgData name="Takahiro Ido（井戸崇裕）" userId="93111b7e-0405-446b-8d3e-d31218e11e98" providerId="ADAL" clId="{139F77C3-CC5E-401F-8090-42FDDEE86065}" dt="2023-06-23T10:31:39.236" v="5826" actId="478"/>
          <ac:spMkLst>
            <pc:docMk/>
            <pc:sldMk cId="3631081357" sldId="327"/>
            <ac:spMk id="2" creationId="{00000000-0000-0000-0000-000000000000}"/>
          </ac:spMkLst>
        </pc:spChg>
        <pc:spChg chg="mod">
          <ac:chgData name="Takahiro Ido（井戸崇裕）" userId="93111b7e-0405-446b-8d3e-d31218e11e98" providerId="ADAL" clId="{139F77C3-CC5E-401F-8090-42FDDEE86065}" dt="2023-06-23T10:35:13.896" v="6008"/>
          <ac:spMkLst>
            <pc:docMk/>
            <pc:sldMk cId="3631081357" sldId="327"/>
            <ac:spMk id="3" creationId="{00000000-0000-0000-0000-000000000000}"/>
          </ac:spMkLst>
        </pc:spChg>
        <pc:spChg chg="add del mod">
          <ac:chgData name="Takahiro Ido（井戸崇裕）" userId="93111b7e-0405-446b-8d3e-d31218e11e98" providerId="ADAL" clId="{139F77C3-CC5E-401F-8090-42FDDEE86065}" dt="2023-06-23T06:19:33.923" v="3347" actId="478"/>
          <ac:spMkLst>
            <pc:docMk/>
            <pc:sldMk cId="3631081357" sldId="327"/>
            <ac:spMk id="5" creationId="{B9C2819F-E86C-7FF8-042B-77263A704D3D}"/>
          </ac:spMkLst>
        </pc:spChg>
        <pc:spChg chg="add del mod">
          <ac:chgData name="Takahiro Ido（井戸崇裕）" userId="93111b7e-0405-446b-8d3e-d31218e11e98" providerId="ADAL" clId="{139F77C3-CC5E-401F-8090-42FDDEE86065}" dt="2023-06-23T10:12:07.962" v="4533" actId="478"/>
          <ac:spMkLst>
            <pc:docMk/>
            <pc:sldMk cId="3631081357" sldId="327"/>
            <ac:spMk id="6" creationId="{3D94AF5E-9206-69D2-1D26-F77DBA91B145}"/>
          </ac:spMkLst>
        </pc:spChg>
        <pc:spChg chg="add del mod">
          <ac:chgData name="Takahiro Ido（井戸崇裕）" userId="93111b7e-0405-446b-8d3e-d31218e11e98" providerId="ADAL" clId="{139F77C3-CC5E-401F-8090-42FDDEE86065}" dt="2023-06-23T09:54:31.581" v="3392" actId="478"/>
          <ac:spMkLst>
            <pc:docMk/>
            <pc:sldMk cId="3631081357" sldId="327"/>
            <ac:spMk id="7" creationId="{837AC4B6-906F-0913-56D1-80DF2D628DC4}"/>
          </ac:spMkLst>
        </pc:spChg>
        <pc:spChg chg="add mod">
          <ac:chgData name="Takahiro Ido（井戸崇裕）" userId="93111b7e-0405-446b-8d3e-d31218e11e98" providerId="ADAL" clId="{139F77C3-CC5E-401F-8090-42FDDEE86065}" dt="2023-06-23T10:36:55.098" v="6056" actId="113"/>
          <ac:spMkLst>
            <pc:docMk/>
            <pc:sldMk cId="3631081357" sldId="327"/>
            <ac:spMk id="8" creationId="{4EF9359E-9F73-1F06-6960-10F996B6B292}"/>
          </ac:spMkLst>
        </pc:spChg>
        <pc:spChg chg="add mod">
          <ac:chgData name="Takahiro Ido（井戸崇裕）" userId="93111b7e-0405-446b-8d3e-d31218e11e98" providerId="ADAL" clId="{139F77C3-CC5E-401F-8090-42FDDEE86065}" dt="2023-06-23T10:37:23.212" v="6087" actId="1038"/>
          <ac:spMkLst>
            <pc:docMk/>
            <pc:sldMk cId="3631081357" sldId="327"/>
            <ac:spMk id="11" creationId="{F0454A2D-1B96-0F75-6BF5-47A36288856A}"/>
          </ac:spMkLst>
        </pc:spChg>
        <pc:spChg chg="add del mod">
          <ac:chgData name="Takahiro Ido（井戸崇裕）" userId="93111b7e-0405-446b-8d3e-d31218e11e98" providerId="ADAL" clId="{139F77C3-CC5E-401F-8090-42FDDEE86065}" dt="2023-06-23T10:23:20.357" v="5163" actId="478"/>
          <ac:spMkLst>
            <pc:docMk/>
            <pc:sldMk cId="3631081357" sldId="327"/>
            <ac:spMk id="12" creationId="{D850C369-26CA-2076-08E0-859ED829004B}"/>
          </ac:spMkLst>
        </pc:spChg>
        <pc:spChg chg="add mod">
          <ac:chgData name="Takahiro Ido（井戸崇裕）" userId="93111b7e-0405-446b-8d3e-d31218e11e98" providerId="ADAL" clId="{139F77C3-CC5E-401F-8090-42FDDEE86065}" dt="2023-06-23T10:37:23.212" v="6087" actId="1038"/>
          <ac:spMkLst>
            <pc:docMk/>
            <pc:sldMk cId="3631081357" sldId="327"/>
            <ac:spMk id="13" creationId="{EB5B79A0-C2D1-BAF3-60EE-F0103826F22B}"/>
          </ac:spMkLst>
        </pc:spChg>
        <pc:spChg chg="add mod">
          <ac:chgData name="Takahiro Ido（井戸崇裕）" userId="93111b7e-0405-446b-8d3e-d31218e11e98" providerId="ADAL" clId="{139F77C3-CC5E-401F-8090-42FDDEE86065}" dt="2023-06-23T10:37:23.212" v="6087" actId="1038"/>
          <ac:spMkLst>
            <pc:docMk/>
            <pc:sldMk cId="3631081357" sldId="327"/>
            <ac:spMk id="14" creationId="{E48E4D30-7C7F-C298-40E4-35195131D77D}"/>
          </ac:spMkLst>
        </pc:spChg>
        <pc:spChg chg="add mod">
          <ac:chgData name="Takahiro Ido（井戸崇裕）" userId="93111b7e-0405-446b-8d3e-d31218e11e98" providerId="ADAL" clId="{139F77C3-CC5E-401F-8090-42FDDEE86065}" dt="2023-06-23T10:37:23.212" v="6087" actId="1038"/>
          <ac:spMkLst>
            <pc:docMk/>
            <pc:sldMk cId="3631081357" sldId="327"/>
            <ac:spMk id="15" creationId="{79AA3AF9-C373-3AC0-1755-1612AD2F2B2C}"/>
          </ac:spMkLst>
        </pc:spChg>
        <pc:spChg chg="add mod">
          <ac:chgData name="Takahiro Ido（井戸崇裕）" userId="93111b7e-0405-446b-8d3e-d31218e11e98" providerId="ADAL" clId="{139F77C3-CC5E-401F-8090-42FDDEE86065}" dt="2023-06-23T10:37:23.212" v="6087" actId="1038"/>
          <ac:spMkLst>
            <pc:docMk/>
            <pc:sldMk cId="3631081357" sldId="327"/>
            <ac:spMk id="16" creationId="{194E66C1-D989-5CFE-0C1C-312BAFD07B53}"/>
          </ac:spMkLst>
        </pc:spChg>
        <pc:spChg chg="add mod">
          <ac:chgData name="Takahiro Ido（井戸崇裕）" userId="93111b7e-0405-446b-8d3e-d31218e11e98" providerId="ADAL" clId="{139F77C3-CC5E-401F-8090-42FDDEE86065}" dt="2023-06-23T10:37:23.212" v="6087" actId="1038"/>
          <ac:spMkLst>
            <pc:docMk/>
            <pc:sldMk cId="3631081357" sldId="327"/>
            <ac:spMk id="17" creationId="{C7772DE5-9B5E-A5F4-E282-7B31A56F54C3}"/>
          </ac:spMkLst>
        </pc:spChg>
        <pc:spChg chg="add del mod">
          <ac:chgData name="Takahiro Ido（井戸崇裕）" userId="93111b7e-0405-446b-8d3e-d31218e11e98" providerId="ADAL" clId="{139F77C3-CC5E-401F-8090-42FDDEE86065}" dt="2023-06-23T10:29:49.247" v="5696" actId="478"/>
          <ac:spMkLst>
            <pc:docMk/>
            <pc:sldMk cId="3631081357" sldId="327"/>
            <ac:spMk id="18" creationId="{086F8BF6-2718-51BD-4000-71D0DDBDCEF3}"/>
          </ac:spMkLst>
        </pc:spChg>
        <pc:spChg chg="add mod">
          <ac:chgData name="Takahiro Ido（井戸崇裕）" userId="93111b7e-0405-446b-8d3e-d31218e11e98" providerId="ADAL" clId="{139F77C3-CC5E-401F-8090-42FDDEE86065}" dt="2023-06-23T10:37:23.212" v="6087" actId="1038"/>
          <ac:spMkLst>
            <pc:docMk/>
            <pc:sldMk cId="3631081357" sldId="327"/>
            <ac:spMk id="19" creationId="{7FD02118-890F-28ED-8CEE-9E26D8B4896F}"/>
          </ac:spMkLst>
        </pc:spChg>
        <pc:spChg chg="add mod">
          <ac:chgData name="Takahiro Ido（井戸崇裕）" userId="93111b7e-0405-446b-8d3e-d31218e11e98" providerId="ADAL" clId="{139F77C3-CC5E-401F-8090-42FDDEE86065}" dt="2023-06-23T10:37:23.212" v="6087" actId="1038"/>
          <ac:spMkLst>
            <pc:docMk/>
            <pc:sldMk cId="3631081357" sldId="327"/>
            <ac:spMk id="20" creationId="{ED99EDF0-444C-D26D-B3EA-52970DF25B90}"/>
          </ac:spMkLst>
        </pc:spChg>
        <pc:spChg chg="add mod">
          <ac:chgData name="Takahiro Ido（井戸崇裕）" userId="93111b7e-0405-446b-8d3e-d31218e11e98" providerId="ADAL" clId="{139F77C3-CC5E-401F-8090-42FDDEE86065}" dt="2023-06-23T10:37:23.212" v="6087" actId="1038"/>
          <ac:spMkLst>
            <pc:docMk/>
            <pc:sldMk cId="3631081357" sldId="327"/>
            <ac:spMk id="21" creationId="{FB1AB99D-3F10-4327-CE87-8E08AF9F4E61}"/>
          </ac:spMkLst>
        </pc:spChg>
        <pc:spChg chg="add del mod">
          <ac:chgData name="Takahiro Ido（井戸崇裕）" userId="93111b7e-0405-446b-8d3e-d31218e11e98" providerId="ADAL" clId="{139F77C3-CC5E-401F-8090-42FDDEE86065}" dt="2023-06-23T10:31:45.885" v="5827" actId="478"/>
          <ac:spMkLst>
            <pc:docMk/>
            <pc:sldMk cId="3631081357" sldId="327"/>
            <ac:spMk id="23" creationId="{8EDA83BD-4072-7B05-8899-95CD694B7E69}"/>
          </ac:spMkLst>
        </pc:spChg>
        <pc:spChg chg="add del mod">
          <ac:chgData name="Takahiro Ido（井戸崇裕）" userId="93111b7e-0405-446b-8d3e-d31218e11e98" providerId="ADAL" clId="{139F77C3-CC5E-401F-8090-42FDDEE86065}" dt="2023-06-23T10:34:46.302" v="5988" actId="478"/>
          <ac:spMkLst>
            <pc:docMk/>
            <pc:sldMk cId="3631081357" sldId="327"/>
            <ac:spMk id="24" creationId="{B6A6AD14-8922-E4C1-090A-0F0B22A7D6D2}"/>
          </ac:spMkLst>
        </pc:spChg>
        <pc:spChg chg="add mod">
          <ac:chgData name="Takahiro Ido（井戸崇裕）" userId="93111b7e-0405-446b-8d3e-d31218e11e98" providerId="ADAL" clId="{139F77C3-CC5E-401F-8090-42FDDEE86065}" dt="2023-06-23T10:40:23.678" v="6496" actId="1076"/>
          <ac:spMkLst>
            <pc:docMk/>
            <pc:sldMk cId="3631081357" sldId="327"/>
            <ac:spMk id="25" creationId="{F14D3069-9151-1A84-7179-06F90D32CEF4}"/>
          </ac:spMkLst>
        </pc:spChg>
        <pc:cxnChg chg="add mod">
          <ac:chgData name="Takahiro Ido（井戸崇裕）" userId="93111b7e-0405-446b-8d3e-d31218e11e98" providerId="ADAL" clId="{139F77C3-CC5E-401F-8090-42FDDEE86065}" dt="2023-06-23T10:41:28.755" v="6640" actId="1076"/>
          <ac:cxnSpMkLst>
            <pc:docMk/>
            <pc:sldMk cId="3631081357" sldId="327"/>
            <ac:cxnSpMk id="10" creationId="{1A7E7EBC-0E96-DB97-0CEA-943C85141A15}"/>
          </ac:cxnSpMkLst>
        </pc:cxnChg>
      </pc:sldChg>
      <pc:sldChg chg="addSp modSp mod">
        <pc:chgData name="Takahiro Ido（井戸崇裕）" userId="93111b7e-0405-446b-8d3e-d31218e11e98" providerId="ADAL" clId="{139F77C3-CC5E-401F-8090-42FDDEE86065}" dt="2023-06-23T10:48:20.022" v="7096" actId="1076"/>
        <pc:sldMkLst>
          <pc:docMk/>
          <pc:sldMk cId="885954619" sldId="328"/>
        </pc:sldMkLst>
        <pc:spChg chg="mod">
          <ac:chgData name="Takahiro Ido（井戸崇裕）" userId="93111b7e-0405-446b-8d3e-d31218e11e98" providerId="ADAL" clId="{139F77C3-CC5E-401F-8090-42FDDEE86065}" dt="2023-06-23T00:56:32.917" v="7" actId="20577"/>
          <ac:spMkLst>
            <pc:docMk/>
            <pc:sldMk cId="885954619" sldId="328"/>
            <ac:spMk id="3" creationId="{C1C1C57F-FF80-4D55-6C60-66E6DC5D61C6}"/>
          </ac:spMkLst>
        </pc:spChg>
        <pc:spChg chg="add mod">
          <ac:chgData name="Takahiro Ido（井戸崇裕）" userId="93111b7e-0405-446b-8d3e-d31218e11e98" providerId="ADAL" clId="{139F77C3-CC5E-401F-8090-42FDDEE86065}" dt="2023-06-23T10:48:20.022" v="7096" actId="1076"/>
          <ac:spMkLst>
            <pc:docMk/>
            <pc:sldMk cId="885954619" sldId="328"/>
            <ac:spMk id="4" creationId="{24E3B9C3-A201-018E-547A-1BAE67DD9864}"/>
          </ac:spMkLst>
        </pc:spChg>
        <pc:spChg chg="mod">
          <ac:chgData name="Takahiro Ido（井戸崇裕）" userId="93111b7e-0405-446b-8d3e-d31218e11e98" providerId="ADAL" clId="{139F77C3-CC5E-401F-8090-42FDDEE86065}" dt="2023-06-23T00:56:48.099" v="57"/>
          <ac:spMkLst>
            <pc:docMk/>
            <pc:sldMk cId="885954619" sldId="328"/>
            <ac:spMk id="5" creationId="{7927A2C5-8D07-8971-B704-20E13785C25D}"/>
          </ac:spMkLst>
        </pc:spChg>
      </pc:sldChg>
      <pc:sldChg chg="add del">
        <pc:chgData name="Takahiro Ido（井戸崇裕）" userId="93111b7e-0405-446b-8d3e-d31218e11e98" providerId="ADAL" clId="{139F77C3-CC5E-401F-8090-42FDDEE86065}" dt="2023-06-23T01:35:19.510" v="1799" actId="47"/>
        <pc:sldMkLst>
          <pc:docMk/>
          <pc:sldMk cId="1359570283" sldId="329"/>
        </pc:sldMkLst>
      </pc:sldChg>
      <pc:sldChg chg="delSp modSp add del mod">
        <pc:chgData name="Takahiro Ido（井戸崇裕）" userId="93111b7e-0405-446b-8d3e-d31218e11e98" providerId="ADAL" clId="{139F77C3-CC5E-401F-8090-42FDDEE86065}" dt="2023-06-23T10:38:19.060" v="6132" actId="47"/>
        <pc:sldMkLst>
          <pc:docMk/>
          <pc:sldMk cId="1748350023" sldId="329"/>
        </pc:sldMkLst>
        <pc:spChg chg="mod">
          <ac:chgData name="Takahiro Ido（井戸崇裕）" userId="93111b7e-0405-446b-8d3e-d31218e11e98" providerId="ADAL" clId="{139F77C3-CC5E-401F-8090-42FDDEE86065}" dt="2023-06-23T10:36:31.075" v="6051"/>
          <ac:spMkLst>
            <pc:docMk/>
            <pc:sldMk cId="1748350023" sldId="329"/>
            <ac:spMk id="3" creationId="{34956229-9D4E-5A18-D079-1D0CDF6D5865}"/>
          </ac:spMkLst>
        </pc:spChg>
        <pc:spChg chg="del">
          <ac:chgData name="Takahiro Ido（井戸崇裕）" userId="93111b7e-0405-446b-8d3e-d31218e11e98" providerId="ADAL" clId="{139F77C3-CC5E-401F-8090-42FDDEE86065}" dt="2023-06-23T10:36:33.131" v="6052" actId="478"/>
          <ac:spMkLst>
            <pc:docMk/>
            <pc:sldMk cId="1748350023" sldId="329"/>
            <ac:spMk id="5" creationId="{524781E2-E3F1-33C9-789C-5BC15DB08D46}"/>
          </ac:spMkLst>
        </pc:spChg>
        <pc:spChg chg="del">
          <ac:chgData name="Takahiro Ido（井戸崇裕）" userId="93111b7e-0405-446b-8d3e-d31218e11e98" providerId="ADAL" clId="{139F77C3-CC5E-401F-8090-42FDDEE86065}" dt="2023-06-23T10:36:42.665" v="6055" actId="478"/>
          <ac:spMkLst>
            <pc:docMk/>
            <pc:sldMk cId="1748350023" sldId="329"/>
            <ac:spMk id="6" creationId="{3FC7BE88-9BFD-DCB7-8481-C4DE87CC476B}"/>
          </ac:spMkLst>
        </pc:spChg>
        <pc:spChg chg="del">
          <ac:chgData name="Takahiro Ido（井戸崇裕）" userId="93111b7e-0405-446b-8d3e-d31218e11e98" providerId="ADAL" clId="{139F77C3-CC5E-401F-8090-42FDDEE86065}" dt="2023-06-23T10:36:42.665" v="6055" actId="478"/>
          <ac:spMkLst>
            <pc:docMk/>
            <pc:sldMk cId="1748350023" sldId="329"/>
            <ac:spMk id="14" creationId="{81CE190C-595C-E540-A9F2-C9EC27B14CE7}"/>
          </ac:spMkLst>
        </pc:spChg>
        <pc:spChg chg="del">
          <ac:chgData name="Takahiro Ido（井戸崇裕）" userId="93111b7e-0405-446b-8d3e-d31218e11e98" providerId="ADAL" clId="{139F77C3-CC5E-401F-8090-42FDDEE86065}" dt="2023-06-23T10:36:42.665" v="6055" actId="478"/>
          <ac:spMkLst>
            <pc:docMk/>
            <pc:sldMk cId="1748350023" sldId="329"/>
            <ac:spMk id="16" creationId="{8AD4BDA4-4A33-2EA5-0060-66C05C3DF946}"/>
          </ac:spMkLst>
        </pc:spChg>
        <pc:spChg chg="del">
          <ac:chgData name="Takahiro Ido（井戸崇裕）" userId="93111b7e-0405-446b-8d3e-d31218e11e98" providerId="ADAL" clId="{139F77C3-CC5E-401F-8090-42FDDEE86065}" dt="2023-06-23T10:36:42.665" v="6055" actId="478"/>
          <ac:spMkLst>
            <pc:docMk/>
            <pc:sldMk cId="1748350023" sldId="329"/>
            <ac:spMk id="26" creationId="{F94B960E-80CA-847B-FBF5-6831CA9515C8}"/>
          </ac:spMkLst>
        </pc:spChg>
        <pc:spChg chg="del">
          <ac:chgData name="Takahiro Ido（井戸崇裕）" userId="93111b7e-0405-446b-8d3e-d31218e11e98" providerId="ADAL" clId="{139F77C3-CC5E-401F-8090-42FDDEE86065}" dt="2023-06-23T10:36:42.665" v="6055" actId="478"/>
          <ac:spMkLst>
            <pc:docMk/>
            <pc:sldMk cId="1748350023" sldId="329"/>
            <ac:spMk id="27" creationId="{F5736944-CBFB-94A5-5664-1C596659DAF0}"/>
          </ac:spMkLst>
        </pc:spChg>
        <pc:spChg chg="del">
          <ac:chgData name="Takahiro Ido（井戸崇裕）" userId="93111b7e-0405-446b-8d3e-d31218e11e98" providerId="ADAL" clId="{139F77C3-CC5E-401F-8090-42FDDEE86065}" dt="2023-06-23T10:36:42.665" v="6055" actId="478"/>
          <ac:spMkLst>
            <pc:docMk/>
            <pc:sldMk cId="1748350023" sldId="329"/>
            <ac:spMk id="36" creationId="{C44E1045-0EBA-A179-D953-D35429D1D177}"/>
          </ac:spMkLst>
        </pc:spChg>
        <pc:graphicFrameChg chg="del modGraphic">
          <ac:chgData name="Takahiro Ido（井戸崇裕）" userId="93111b7e-0405-446b-8d3e-d31218e11e98" providerId="ADAL" clId="{139F77C3-CC5E-401F-8090-42FDDEE86065}" dt="2023-06-23T10:36:38.864" v="6054" actId="478"/>
          <ac:graphicFrameMkLst>
            <pc:docMk/>
            <pc:sldMk cId="1748350023" sldId="329"/>
            <ac:graphicFrameMk id="13" creationId="{97B5D64A-2618-3377-491A-81015573A7FD}"/>
          </ac:graphicFrameMkLst>
        </pc:graphicFrameChg>
      </pc:sldChg>
      <pc:sldChg chg="delSp modSp add del">
        <pc:chgData name="Takahiro Ido（井戸崇裕）" userId="93111b7e-0405-446b-8d3e-d31218e11e98" providerId="ADAL" clId="{139F77C3-CC5E-401F-8090-42FDDEE86065}" dt="2023-06-23T06:18:57.471" v="3275" actId="47"/>
        <pc:sldMkLst>
          <pc:docMk/>
          <pc:sldMk cId="3271254847" sldId="329"/>
        </pc:sldMkLst>
        <pc:spChg chg="del mod">
          <ac:chgData name="Takahiro Ido（井戸崇裕）" userId="93111b7e-0405-446b-8d3e-d31218e11e98" providerId="ADAL" clId="{139F77C3-CC5E-401F-8090-42FDDEE86065}" dt="2023-06-23T06:18:55.405" v="3274" actId="478"/>
          <ac:spMkLst>
            <pc:docMk/>
            <pc:sldMk cId="3271254847" sldId="329"/>
            <ac:spMk id="7" creationId="{837AC4B6-906F-0913-56D1-80DF2D628DC4}"/>
          </ac:spMkLst>
        </pc:spChg>
      </pc:sldChg>
      <pc:sldChg chg="modSp add del mod">
        <pc:chgData name="Takahiro Ido（井戸崇裕）" userId="93111b7e-0405-446b-8d3e-d31218e11e98" providerId="ADAL" clId="{139F77C3-CC5E-401F-8090-42FDDEE86065}" dt="2023-06-23T02:25:29.413" v="2442" actId="47"/>
        <pc:sldMkLst>
          <pc:docMk/>
          <pc:sldMk cId="3286293722" sldId="329"/>
        </pc:sldMkLst>
        <pc:spChg chg="mod">
          <ac:chgData name="Takahiro Ido（井戸崇裕）" userId="93111b7e-0405-446b-8d3e-d31218e11e98" providerId="ADAL" clId="{139F77C3-CC5E-401F-8090-42FDDEE86065}" dt="2023-06-23T02:25:23.523" v="2441"/>
          <ac:spMkLst>
            <pc:docMk/>
            <pc:sldMk cId="3286293722" sldId="329"/>
            <ac:spMk id="2" creationId="{00000000-0000-0000-0000-000000000000}"/>
          </ac:spMkLst>
        </pc:spChg>
        <pc:spChg chg="mod">
          <ac:chgData name="Takahiro Ido（井戸崇裕）" userId="93111b7e-0405-446b-8d3e-d31218e11e98" providerId="ADAL" clId="{139F77C3-CC5E-401F-8090-42FDDEE86065}" dt="2023-06-23T01:38:58.298" v="2019"/>
          <ac:spMkLst>
            <pc:docMk/>
            <pc:sldMk cId="3286293722" sldId="329"/>
            <ac:spMk id="3" creationId="{00000000-0000-0000-0000-000000000000}"/>
          </ac:spMkLst>
        </pc:spChg>
      </pc:sldChg>
      <pc:sldChg chg="add del">
        <pc:chgData name="Takahiro Ido（井戸崇裕）" userId="93111b7e-0405-446b-8d3e-d31218e11e98" providerId="ADAL" clId="{139F77C3-CC5E-401F-8090-42FDDEE86065}" dt="2023-06-23T01:38:39.748" v="1992" actId="47"/>
        <pc:sldMkLst>
          <pc:docMk/>
          <pc:sldMk cId="3327729546" sldId="329"/>
        </pc:sldMkLst>
      </pc:sldChg>
      <pc:sldChg chg="modSp new mod">
        <pc:chgData name="Takahiro Ido（井戸崇裕）" userId="93111b7e-0405-446b-8d3e-d31218e11e98" providerId="ADAL" clId="{139F77C3-CC5E-401F-8090-42FDDEE86065}" dt="2023-06-23T10:47:03.863" v="7049"/>
        <pc:sldMkLst>
          <pc:docMk/>
          <pc:sldMk cId="1301758195" sldId="330"/>
        </pc:sldMkLst>
        <pc:spChg chg="mod">
          <ac:chgData name="Takahiro Ido（井戸崇裕）" userId="93111b7e-0405-446b-8d3e-d31218e11e98" providerId="ADAL" clId="{139F77C3-CC5E-401F-8090-42FDDEE86065}" dt="2023-06-23T10:47:03.863" v="7049"/>
          <ac:spMkLst>
            <pc:docMk/>
            <pc:sldMk cId="1301758195" sldId="330"/>
            <ac:spMk id="2" creationId="{5EA258C9-DC12-A4FD-9583-B32705C5CAC7}"/>
          </ac:spMkLst>
        </pc:spChg>
        <pc:spChg chg="mod">
          <ac:chgData name="Takahiro Ido（井戸崇裕）" userId="93111b7e-0405-446b-8d3e-d31218e11e98" providerId="ADAL" clId="{139F77C3-CC5E-401F-8090-42FDDEE86065}" dt="2023-06-23T10:38:27.381" v="6163"/>
          <ac:spMkLst>
            <pc:docMk/>
            <pc:sldMk cId="1301758195" sldId="330"/>
            <ac:spMk id="3" creationId="{6375900D-9EAF-5ABC-AD49-9AC1484F483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0213"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56" tIns="45729" rIns="91456" bIns="45729" numCol="1" anchor="t" anchorCtr="0" compatLnSpc="1">
            <a:prstTxWarp prst="textNoShape">
              <a:avLst/>
            </a:prstTxWarp>
          </a:bodyPr>
          <a:lstStyle>
            <a:lvl1pPr algn="l" eaLnBrk="1" hangingPunct="1">
              <a:lnSpc>
                <a:spcPct val="100000"/>
              </a:lnSpc>
              <a:spcBef>
                <a:spcPct val="0"/>
              </a:spcBef>
              <a:defRPr>
                <a:latin typeface="ＭＳ Ｐゴシック" charset="-128"/>
                <a:ea typeface="ＭＳ Ｐゴシック" charset="-128"/>
              </a:defRPr>
            </a:lvl1pPr>
          </a:lstStyle>
          <a:p>
            <a:pPr>
              <a:defRPr/>
            </a:pPr>
            <a:endParaRPr lang="en-US" altLang="ja-JP"/>
          </a:p>
        </p:txBody>
      </p:sp>
      <p:sp>
        <p:nvSpPr>
          <p:cNvPr id="32771" name="Rectangle 3"/>
          <p:cNvSpPr>
            <a:spLocks noGrp="1" noChangeArrowheads="1"/>
          </p:cNvSpPr>
          <p:nvPr>
            <p:ph type="dt" sz="quarter" idx="1"/>
          </p:nvPr>
        </p:nvSpPr>
        <p:spPr bwMode="auto">
          <a:xfrm>
            <a:off x="3835400" y="0"/>
            <a:ext cx="2970213"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56" tIns="45729" rIns="91456" bIns="45729" numCol="1" anchor="t" anchorCtr="0" compatLnSpc="1">
            <a:prstTxWarp prst="textNoShape">
              <a:avLst/>
            </a:prstTxWarp>
          </a:bodyPr>
          <a:lstStyle>
            <a:lvl1pPr algn="r" eaLnBrk="1" hangingPunct="1">
              <a:lnSpc>
                <a:spcPct val="100000"/>
              </a:lnSpc>
              <a:spcBef>
                <a:spcPct val="0"/>
              </a:spcBef>
              <a:defRPr>
                <a:latin typeface="ＭＳ Ｐゴシック" charset="-128"/>
                <a:ea typeface="ＭＳ Ｐゴシック" charset="-128"/>
              </a:defRPr>
            </a:lvl1pPr>
          </a:lstStyle>
          <a:p>
            <a:pPr>
              <a:defRPr/>
            </a:pPr>
            <a:endParaRPr lang="en-US" altLang="ja-JP"/>
          </a:p>
        </p:txBody>
      </p:sp>
      <p:sp>
        <p:nvSpPr>
          <p:cNvPr id="32772" name="Rectangle 4"/>
          <p:cNvSpPr>
            <a:spLocks noGrp="1" noChangeArrowheads="1"/>
          </p:cNvSpPr>
          <p:nvPr>
            <p:ph type="ftr" sz="quarter" idx="2"/>
          </p:nvPr>
        </p:nvSpPr>
        <p:spPr bwMode="auto">
          <a:xfrm>
            <a:off x="0" y="9444038"/>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56" tIns="45729" rIns="91456" bIns="45729" numCol="1" anchor="b" anchorCtr="0" compatLnSpc="1">
            <a:prstTxWarp prst="textNoShape">
              <a:avLst/>
            </a:prstTxWarp>
          </a:bodyPr>
          <a:lstStyle>
            <a:lvl1pPr algn="l" eaLnBrk="1" hangingPunct="1">
              <a:lnSpc>
                <a:spcPct val="100000"/>
              </a:lnSpc>
              <a:spcBef>
                <a:spcPct val="0"/>
              </a:spcBef>
              <a:defRPr>
                <a:latin typeface="ＭＳ Ｐゴシック" charset="-128"/>
                <a:ea typeface="ＭＳ Ｐゴシック" charset="-128"/>
              </a:defRPr>
            </a:lvl1pPr>
          </a:lstStyle>
          <a:p>
            <a:pPr>
              <a:defRPr/>
            </a:pPr>
            <a:endParaRPr lang="en-US" altLang="ja-JP"/>
          </a:p>
        </p:txBody>
      </p:sp>
      <p:sp>
        <p:nvSpPr>
          <p:cNvPr id="32773" name="Rectangle 5"/>
          <p:cNvSpPr>
            <a:spLocks noGrp="1" noChangeArrowheads="1"/>
          </p:cNvSpPr>
          <p:nvPr>
            <p:ph type="sldNum" sz="quarter" idx="3"/>
          </p:nvPr>
        </p:nvSpPr>
        <p:spPr bwMode="auto">
          <a:xfrm>
            <a:off x="3835400" y="9444038"/>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56" tIns="45729" rIns="91456" bIns="45729" numCol="1" anchor="b" anchorCtr="0" compatLnSpc="1">
            <a:prstTxWarp prst="textNoShape">
              <a:avLst/>
            </a:prstTxWarp>
          </a:bodyPr>
          <a:lstStyle>
            <a:lvl1pPr algn="r" eaLnBrk="1" hangingPunct="1">
              <a:lnSpc>
                <a:spcPct val="100000"/>
              </a:lnSpc>
              <a:spcBef>
                <a:spcPct val="0"/>
              </a:spcBef>
              <a:defRPr/>
            </a:lvl1pPr>
          </a:lstStyle>
          <a:p>
            <a:pPr>
              <a:defRPr/>
            </a:pPr>
            <a:fld id="{8ADB018B-1C18-4BE0-A2A8-2B8A9C56DE5B}" type="slidenum">
              <a:rPr lang="en-US" altLang="ja-JP"/>
              <a:pPr>
                <a:defRPr/>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0213" cy="534988"/>
          </a:xfrm>
          <a:prstGeom prst="rect">
            <a:avLst/>
          </a:prstGeom>
          <a:noFill/>
          <a:ln>
            <a:noFill/>
          </a:ln>
          <a:effectLst/>
          <a:extLst>
            <a:ext uri="{909E8E84-426E-40DD-AFC4-6F175D3DCCD1}">
              <a14:hiddenFill xmlns:a14="http://schemas.microsoft.com/office/drawing/2010/main">
                <a:gradFill rotWithShape="0">
                  <a:gsLst>
                    <a:gs pos="0">
                      <a:srgbClr val="3366FF"/>
                    </a:gs>
                    <a:gs pos="100000">
                      <a:schemeClr val="bg1"/>
                    </a:gs>
                  </a:gsLst>
                  <a:lin ang="0" scaled="1"/>
                </a:gra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56" tIns="45729" rIns="91456" bIns="45729" numCol="1" anchor="ctr" anchorCtr="0" compatLnSpc="1">
            <a:prstTxWarp prst="textNoShape">
              <a:avLst/>
            </a:prstTxWarp>
          </a:bodyPr>
          <a:lstStyle>
            <a:lvl1pPr algn="l" eaLnBrk="1" hangingPunct="1">
              <a:lnSpc>
                <a:spcPct val="100000"/>
              </a:lnSpc>
              <a:spcBef>
                <a:spcPct val="0"/>
              </a:spcBef>
              <a:defRPr>
                <a:latin typeface="ＭＳ Ｐゴシック" charset="-128"/>
                <a:ea typeface="ＭＳ Ｐゴシック" charset="-128"/>
              </a:defRPr>
            </a:lvl1pPr>
          </a:lstStyle>
          <a:p>
            <a:pPr>
              <a:defRPr/>
            </a:pPr>
            <a:endParaRPr lang="en-US" altLang="ja-JP"/>
          </a:p>
        </p:txBody>
      </p:sp>
      <p:sp>
        <p:nvSpPr>
          <p:cNvPr id="23555" name="Rectangle 3"/>
          <p:cNvSpPr>
            <a:spLocks noGrp="1" noChangeArrowheads="1"/>
          </p:cNvSpPr>
          <p:nvPr>
            <p:ph type="dt" idx="1"/>
          </p:nvPr>
        </p:nvSpPr>
        <p:spPr bwMode="auto">
          <a:xfrm>
            <a:off x="3835400" y="0"/>
            <a:ext cx="2970213" cy="534988"/>
          </a:xfrm>
          <a:prstGeom prst="rect">
            <a:avLst/>
          </a:prstGeom>
          <a:noFill/>
          <a:ln>
            <a:noFill/>
          </a:ln>
          <a:effectLst/>
          <a:extLst>
            <a:ext uri="{909E8E84-426E-40DD-AFC4-6F175D3DCCD1}">
              <a14:hiddenFill xmlns:a14="http://schemas.microsoft.com/office/drawing/2010/main">
                <a:gradFill rotWithShape="0">
                  <a:gsLst>
                    <a:gs pos="0">
                      <a:srgbClr val="3366FF"/>
                    </a:gs>
                    <a:gs pos="100000">
                      <a:schemeClr val="bg1"/>
                    </a:gs>
                  </a:gsLst>
                  <a:lin ang="0" scaled="1"/>
                </a:gra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56" tIns="45729" rIns="91456" bIns="45729" numCol="1" anchor="ctr" anchorCtr="0" compatLnSpc="1">
            <a:prstTxWarp prst="textNoShape">
              <a:avLst/>
            </a:prstTxWarp>
          </a:bodyPr>
          <a:lstStyle>
            <a:lvl1pPr algn="r" eaLnBrk="1" hangingPunct="1">
              <a:lnSpc>
                <a:spcPct val="100000"/>
              </a:lnSpc>
              <a:spcBef>
                <a:spcPct val="0"/>
              </a:spcBef>
              <a:defRPr>
                <a:latin typeface="ＭＳ Ｐゴシック" charset="-128"/>
                <a:ea typeface="ＭＳ Ｐゴシック" charset="-128"/>
              </a:defRPr>
            </a:lvl1pPr>
          </a:lstStyle>
          <a:p>
            <a:pPr>
              <a:defRPr/>
            </a:pPr>
            <a:endParaRPr lang="en-US" altLang="ja-JP"/>
          </a:p>
        </p:txBody>
      </p:sp>
      <p:sp>
        <p:nvSpPr>
          <p:cNvPr id="5124" name="Rectangle 4"/>
          <p:cNvSpPr>
            <a:spLocks noGrp="1" noRot="1" noChangeAspect="1" noChangeArrowheads="1" noTextEdit="1"/>
          </p:cNvSpPr>
          <p:nvPr>
            <p:ph type="sldImg" idx="2"/>
          </p:nvPr>
        </p:nvSpPr>
        <p:spPr bwMode="auto">
          <a:xfrm>
            <a:off x="125413" y="762000"/>
            <a:ext cx="6634162" cy="37322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938213" y="4722813"/>
            <a:ext cx="4929187" cy="4492625"/>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56" tIns="45729" rIns="91456" bIns="45729"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3558" name="Rectangle 6"/>
          <p:cNvSpPr>
            <a:spLocks noGrp="1" noChangeArrowheads="1"/>
          </p:cNvSpPr>
          <p:nvPr>
            <p:ph type="ftr" sz="quarter" idx="4"/>
          </p:nvPr>
        </p:nvSpPr>
        <p:spPr bwMode="auto">
          <a:xfrm>
            <a:off x="0" y="9444038"/>
            <a:ext cx="2970213" cy="457200"/>
          </a:xfrm>
          <a:prstGeom prst="rect">
            <a:avLst/>
          </a:prstGeom>
          <a:noFill/>
          <a:ln>
            <a:noFill/>
          </a:ln>
          <a:effectLst/>
          <a:extLst>
            <a:ext uri="{909E8E84-426E-40DD-AFC4-6F175D3DCCD1}">
              <a14:hiddenFill xmlns:a14="http://schemas.microsoft.com/office/drawing/2010/main">
                <a:gradFill rotWithShape="0">
                  <a:gsLst>
                    <a:gs pos="0">
                      <a:srgbClr val="3366FF"/>
                    </a:gs>
                    <a:gs pos="100000">
                      <a:schemeClr val="bg1"/>
                    </a:gs>
                  </a:gsLst>
                  <a:lin ang="0" scaled="1"/>
                </a:gra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56" tIns="45729" rIns="91456" bIns="45729" numCol="1" anchor="b" anchorCtr="0" compatLnSpc="1">
            <a:prstTxWarp prst="textNoShape">
              <a:avLst/>
            </a:prstTxWarp>
          </a:bodyPr>
          <a:lstStyle>
            <a:lvl1pPr algn="l" eaLnBrk="1" hangingPunct="1">
              <a:lnSpc>
                <a:spcPct val="100000"/>
              </a:lnSpc>
              <a:spcBef>
                <a:spcPct val="0"/>
              </a:spcBef>
              <a:defRPr>
                <a:latin typeface="ＭＳ Ｐゴシック" charset="-128"/>
                <a:ea typeface="ＭＳ Ｐゴシック" charset="-128"/>
              </a:defRPr>
            </a:lvl1pPr>
          </a:lstStyle>
          <a:p>
            <a:pPr>
              <a:defRPr/>
            </a:pPr>
            <a:endParaRPr lang="en-US" altLang="ja-JP"/>
          </a:p>
        </p:txBody>
      </p:sp>
      <p:sp>
        <p:nvSpPr>
          <p:cNvPr id="23559" name="Rectangle 7"/>
          <p:cNvSpPr>
            <a:spLocks noGrp="1" noChangeArrowheads="1"/>
          </p:cNvSpPr>
          <p:nvPr>
            <p:ph type="sldNum" sz="quarter" idx="5"/>
          </p:nvPr>
        </p:nvSpPr>
        <p:spPr bwMode="auto">
          <a:xfrm>
            <a:off x="3835400" y="9444038"/>
            <a:ext cx="2970213" cy="457200"/>
          </a:xfrm>
          <a:prstGeom prst="rect">
            <a:avLst/>
          </a:prstGeom>
          <a:noFill/>
          <a:ln>
            <a:noFill/>
          </a:ln>
          <a:effectLst/>
          <a:extLst>
            <a:ext uri="{909E8E84-426E-40DD-AFC4-6F175D3DCCD1}">
              <a14:hiddenFill xmlns:a14="http://schemas.microsoft.com/office/drawing/2010/main">
                <a:gradFill rotWithShape="0">
                  <a:gsLst>
                    <a:gs pos="0">
                      <a:srgbClr val="3366FF"/>
                    </a:gs>
                    <a:gs pos="100000">
                      <a:schemeClr val="bg1"/>
                    </a:gs>
                  </a:gsLst>
                  <a:lin ang="0" scaled="1"/>
                </a:gra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56" tIns="45729" rIns="91456" bIns="45729" numCol="1" anchor="b" anchorCtr="0" compatLnSpc="1">
            <a:prstTxWarp prst="textNoShape">
              <a:avLst/>
            </a:prstTxWarp>
          </a:bodyPr>
          <a:lstStyle>
            <a:lvl1pPr algn="r" eaLnBrk="1" hangingPunct="1">
              <a:lnSpc>
                <a:spcPct val="100000"/>
              </a:lnSpc>
              <a:spcBef>
                <a:spcPct val="0"/>
              </a:spcBef>
              <a:defRPr/>
            </a:lvl1pPr>
          </a:lstStyle>
          <a:p>
            <a:pPr>
              <a:defRPr/>
            </a:pPr>
            <a:fld id="{D3222EB3-BA98-4B1B-9812-E645577FA1FB}"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ＭＳ Ｐゴシック" charset="-128"/>
        <a:ea typeface="ＭＳ Ｐゴシック" charset="-128"/>
        <a:cs typeface="+mn-cs"/>
      </a:defRPr>
    </a:lvl1pPr>
    <a:lvl2pPr marL="457200" algn="l" rtl="0" eaLnBrk="0" fontAlgn="base" hangingPunct="0">
      <a:spcBef>
        <a:spcPct val="30000"/>
      </a:spcBef>
      <a:spcAft>
        <a:spcPct val="0"/>
      </a:spcAft>
      <a:defRPr kumimoji="1" sz="1200" kern="1200">
        <a:solidFill>
          <a:schemeClr val="tx1"/>
        </a:solidFill>
        <a:latin typeface="ＭＳ Ｐゴシック" charset="-128"/>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ＭＳ Ｐゴシック" charset="-128"/>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ＭＳ Ｐゴシック" charset="-128"/>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D3222EB3-BA98-4B1B-9812-E645577FA1FB}" type="slidenum">
              <a:rPr lang="en-US" altLang="ja-JP" smtClean="0"/>
              <a:pPr>
                <a:defRPr/>
              </a:pPr>
              <a:t>0</a:t>
            </a:fld>
            <a:endParaRPr lang="en-US" altLang="ja-JP"/>
          </a:p>
        </p:txBody>
      </p:sp>
    </p:spTree>
    <p:extLst>
      <p:ext uri="{BB962C8B-B14F-4D97-AF65-F5344CB8AC3E}">
        <p14:creationId xmlns:p14="http://schemas.microsoft.com/office/powerpoint/2010/main" val="4061808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26" name="図 25" descr="図形&#10;&#10;中程度の精度で自動的に生成された説明">
            <a:extLst>
              <a:ext uri="{FF2B5EF4-FFF2-40B4-BE49-F238E27FC236}">
                <a16:creationId xmlns:a16="http://schemas.microsoft.com/office/drawing/2014/main" id="{FDCA9D65-DE81-337F-C4F9-1738F9F6B4C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878" r="-1878"/>
          <a:stretch/>
        </p:blipFill>
        <p:spPr>
          <a:xfrm>
            <a:off x="0" y="1785"/>
            <a:ext cx="12192000" cy="6854430"/>
          </a:xfrm>
          <a:prstGeom prst="rect">
            <a:avLst/>
          </a:prstGeom>
        </p:spPr>
      </p:pic>
      <p:sp>
        <p:nvSpPr>
          <p:cNvPr id="9" name="テキスト ボックス 8">
            <a:extLst>
              <a:ext uri="{FF2B5EF4-FFF2-40B4-BE49-F238E27FC236}">
                <a16:creationId xmlns:a16="http://schemas.microsoft.com/office/drawing/2014/main" id="{629553EB-B3D7-9B83-D7C9-4BF3E9C22A7D}"/>
              </a:ext>
            </a:extLst>
          </p:cNvPr>
          <p:cNvSpPr txBox="1"/>
          <p:nvPr userDrawn="1"/>
        </p:nvSpPr>
        <p:spPr>
          <a:xfrm>
            <a:off x="9596789" y="5988813"/>
            <a:ext cx="2125903" cy="266611"/>
          </a:xfrm>
          <a:prstGeom prst="rect">
            <a:avLst/>
          </a:prstGeom>
          <a:noFill/>
        </p:spPr>
        <p:txBody>
          <a:bodyPr wrap="none" rtlCol="0">
            <a:spAutoFit/>
          </a:bodyPr>
          <a:lstStyle/>
          <a:p>
            <a:pPr algn="r">
              <a:lnSpc>
                <a:spcPct val="120000"/>
              </a:lnSpc>
            </a:pPr>
            <a:r>
              <a:rPr kumimoji="1" lang="en-US" altLang="ja-JP" sz="500" dirty="0">
                <a:solidFill>
                  <a:srgbClr val="262626"/>
                </a:solidFill>
                <a:latin typeface="Meiryo UI" panose="020B0604030504040204" pitchFamily="34" charset="-128"/>
                <a:ea typeface="Meiryo UI" panose="020B0604030504040204" pitchFamily="34" charset="-128"/>
              </a:rPr>
              <a:t>Copyright ©︎ NTT COMWARE CORPORATION 2023</a:t>
            </a:r>
          </a:p>
          <a:p>
            <a:pPr algn="r">
              <a:lnSpc>
                <a:spcPct val="120000"/>
              </a:lnSpc>
            </a:pPr>
            <a:r>
              <a:rPr lang="en-US" altLang="ja-JP" sz="500" dirty="0">
                <a:solidFill>
                  <a:srgbClr val="262626"/>
                </a:solidFill>
                <a:latin typeface="Meiryo UI" panose="020B0604030504040204" pitchFamily="34" charset="-128"/>
                <a:ea typeface="Meiryo UI" panose="020B0604030504040204" pitchFamily="34" charset="-128"/>
              </a:rPr>
              <a:t>NTT COMWARE CORPORATION CONFIDENTIAL PROPRIETARY</a:t>
            </a:r>
            <a:endParaRPr kumimoji="1" lang="ja-JP" altLang="en-US" sz="500" dirty="0">
              <a:solidFill>
                <a:srgbClr val="262626"/>
              </a:solidFill>
              <a:latin typeface="Meiryo UI" panose="020B0604030504040204" pitchFamily="34" charset="-128"/>
              <a:ea typeface="Meiryo UI" panose="020B0604030504040204" pitchFamily="34" charset="-128"/>
            </a:endParaRPr>
          </a:p>
        </p:txBody>
      </p:sp>
      <p:pic>
        <p:nvPicPr>
          <p:cNvPr id="16" name="図 15">
            <a:extLst>
              <a:ext uri="{FF2B5EF4-FFF2-40B4-BE49-F238E27FC236}">
                <a16:creationId xmlns:a16="http://schemas.microsoft.com/office/drawing/2014/main" id="{1D857284-F154-D45E-2EC0-319BCBFD9446}"/>
              </a:ext>
            </a:extLst>
          </p:cNvPr>
          <p:cNvPicPr>
            <a:picLocks noChangeAspect="1"/>
          </p:cNvPicPr>
          <p:nvPr userDrawn="1"/>
        </p:nvPicPr>
        <p:blipFill>
          <a:blip r:embed="rId3"/>
          <a:stretch>
            <a:fillRect/>
          </a:stretch>
        </p:blipFill>
        <p:spPr>
          <a:xfrm>
            <a:off x="9691000" y="5238548"/>
            <a:ext cx="1951798" cy="628545"/>
          </a:xfrm>
          <a:prstGeom prst="rect">
            <a:avLst/>
          </a:prstGeom>
        </p:spPr>
      </p:pic>
    </p:spTree>
    <p:extLst>
      <p:ext uri="{BB962C8B-B14F-4D97-AF65-F5344CB8AC3E}">
        <p14:creationId xmlns:p14="http://schemas.microsoft.com/office/powerpoint/2010/main" val="2893918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554" y="4534817"/>
            <a:ext cx="7315200" cy="567104"/>
          </a:xfrm>
        </p:spPr>
        <p:txBody>
          <a:bodyPr/>
          <a:lstStyle>
            <a:lvl1pPr algn="l">
              <a:defRPr sz="1400" b="1">
                <a:solidFill>
                  <a:srgbClr val="262626"/>
                </a:solidFill>
              </a:defRPr>
            </a:lvl1pPr>
          </a:lstStyle>
          <a:p>
            <a:r>
              <a:rPr lang="ja-JP" altLang="en-US"/>
              <a:t>マスター タイトルの書式設定</a:t>
            </a:r>
          </a:p>
        </p:txBody>
      </p:sp>
      <p:sp>
        <p:nvSpPr>
          <p:cNvPr id="3" name="図プレースホルダー 2"/>
          <p:cNvSpPr>
            <a:spLocks noGrp="1"/>
          </p:cNvSpPr>
          <p:nvPr>
            <p:ph type="pic" idx="1"/>
          </p:nvPr>
        </p:nvSpPr>
        <p:spPr>
          <a:xfrm>
            <a:off x="2389554" y="1628775"/>
            <a:ext cx="7315200" cy="2804077"/>
          </a:xfrm>
          <a:prstGeom prst="rect">
            <a:avLst/>
          </a:prstGeom>
        </p:spPr>
        <p:txBody>
          <a:bodyPr/>
          <a:lstStyle>
            <a:lvl1pPr marL="0" indent="0">
              <a:buNone/>
              <a:defRPr sz="3939">
                <a:solidFill>
                  <a:srgbClr val="262626"/>
                </a:solidFill>
              </a:defRPr>
            </a:lvl1pPr>
            <a:lvl2pPr marL="562733" indent="0">
              <a:buNone/>
              <a:defRPr sz="3446"/>
            </a:lvl2pPr>
            <a:lvl3pPr marL="1125466" indent="0">
              <a:buNone/>
              <a:defRPr sz="2954"/>
            </a:lvl3pPr>
            <a:lvl4pPr marL="1688197" indent="0">
              <a:buNone/>
              <a:defRPr sz="2462"/>
            </a:lvl4pPr>
            <a:lvl5pPr marL="2250931" indent="0">
              <a:buNone/>
              <a:defRPr sz="2462"/>
            </a:lvl5pPr>
            <a:lvl6pPr marL="2813663" indent="0">
              <a:buNone/>
              <a:defRPr sz="2462"/>
            </a:lvl6pPr>
            <a:lvl7pPr marL="3376397" indent="0">
              <a:buNone/>
              <a:defRPr sz="2462"/>
            </a:lvl7pPr>
            <a:lvl8pPr marL="3939127" indent="0">
              <a:buNone/>
              <a:defRPr sz="2462"/>
            </a:lvl8pPr>
            <a:lvl9pPr marL="4501860" indent="0">
              <a:buNone/>
              <a:defRPr sz="2462"/>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554" y="5179946"/>
            <a:ext cx="7315200" cy="770656"/>
          </a:xfrm>
          <a:prstGeom prst="rect">
            <a:avLst/>
          </a:prstGeom>
        </p:spPr>
        <p:txBody>
          <a:bodyPr/>
          <a:lstStyle>
            <a:lvl1pPr marL="0" indent="0">
              <a:buNone/>
              <a:defRPr sz="1400">
                <a:solidFill>
                  <a:srgbClr val="262626"/>
                </a:solidFill>
              </a:defRPr>
            </a:lvl1pPr>
            <a:lvl2pPr marL="562733" indent="0">
              <a:buNone/>
              <a:defRPr sz="1477"/>
            </a:lvl2pPr>
            <a:lvl3pPr marL="1125466" indent="0">
              <a:buNone/>
              <a:defRPr sz="1231"/>
            </a:lvl3pPr>
            <a:lvl4pPr marL="1688197" indent="0">
              <a:buNone/>
              <a:defRPr sz="1108"/>
            </a:lvl4pPr>
            <a:lvl5pPr marL="2250931" indent="0">
              <a:buNone/>
              <a:defRPr sz="1108"/>
            </a:lvl5pPr>
            <a:lvl6pPr marL="2813663" indent="0">
              <a:buNone/>
              <a:defRPr sz="1108"/>
            </a:lvl6pPr>
            <a:lvl7pPr marL="3376397" indent="0">
              <a:buNone/>
              <a:defRPr sz="1108"/>
            </a:lvl7pPr>
            <a:lvl8pPr marL="3939127" indent="0">
              <a:buNone/>
              <a:defRPr sz="1108"/>
            </a:lvl8pPr>
            <a:lvl9pPr marL="4501860" indent="0">
              <a:buNone/>
              <a:defRPr sz="1108"/>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74A34AE7-6797-DF96-B6F5-06677D6815DE}"/>
              </a:ext>
            </a:extLst>
          </p:cNvPr>
          <p:cNvSpPr txBox="1">
            <a:spLocks noChangeArrowheads="1"/>
          </p:cNvSpPr>
          <p:nvPr userDrawn="1"/>
        </p:nvSpPr>
        <p:spPr bwMode="auto">
          <a:xfrm>
            <a:off x="576232" y="337926"/>
            <a:ext cx="9571893" cy="360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E4A88"/>
                  </a:outerShdw>
                </a:effectLst>
              </a14:hiddenEffects>
            </a:ext>
          </a:extLst>
        </p:spPr>
        <p:txBody>
          <a:bodyPr vert="horz" wrap="square" lIns="0" tIns="21596" rIns="0" bIns="82800" numCol="1" anchor="t" anchorCtr="0" compatLnSpc="1">
            <a:prstTxWarp prst="textNoShape">
              <a:avLst/>
            </a:prstTxWarp>
          </a:bodyPr>
          <a:lstStyle>
            <a:lvl1pPr algn="l" defTabSz="842145" rtl="0" eaLnBrk="1" fontAlgn="base" hangingPunct="1">
              <a:spcBef>
                <a:spcPct val="0"/>
              </a:spcBef>
              <a:spcAft>
                <a:spcPct val="0"/>
              </a:spcAft>
              <a:defRPr kumimoji="1" sz="2000" b="1" spc="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algn="l" defTabSz="842145" rtl="0" eaLnBrk="1" fontAlgn="base" hangingPunct="1">
              <a:spcBef>
                <a:spcPct val="0"/>
              </a:spcBef>
              <a:spcAft>
                <a:spcPct val="0"/>
              </a:spcAft>
              <a:defRPr kumimoji="1" sz="2954" b="1">
                <a:solidFill>
                  <a:schemeClr val="tx1"/>
                </a:solidFill>
                <a:latin typeface="Meiryo UI" pitchFamily="50" charset="-128"/>
                <a:ea typeface="Meiryo UI" pitchFamily="50" charset="-128"/>
                <a:cs typeface="Meiryo UI" pitchFamily="50" charset="-128"/>
              </a:defRPr>
            </a:lvl2pPr>
            <a:lvl3pPr algn="l" defTabSz="842145" rtl="0" eaLnBrk="1" fontAlgn="base" hangingPunct="1">
              <a:spcBef>
                <a:spcPct val="0"/>
              </a:spcBef>
              <a:spcAft>
                <a:spcPct val="0"/>
              </a:spcAft>
              <a:defRPr kumimoji="1" sz="2954" b="1">
                <a:solidFill>
                  <a:schemeClr val="tx1"/>
                </a:solidFill>
                <a:latin typeface="Meiryo UI" pitchFamily="50" charset="-128"/>
                <a:ea typeface="Meiryo UI" pitchFamily="50" charset="-128"/>
                <a:cs typeface="Meiryo UI" pitchFamily="50" charset="-128"/>
              </a:defRPr>
            </a:lvl3pPr>
            <a:lvl4pPr algn="l" defTabSz="842145" rtl="0" eaLnBrk="1" fontAlgn="base" hangingPunct="1">
              <a:spcBef>
                <a:spcPct val="0"/>
              </a:spcBef>
              <a:spcAft>
                <a:spcPct val="0"/>
              </a:spcAft>
              <a:defRPr kumimoji="1" sz="2954" b="1">
                <a:solidFill>
                  <a:schemeClr val="tx1"/>
                </a:solidFill>
                <a:latin typeface="Meiryo UI" pitchFamily="50" charset="-128"/>
                <a:ea typeface="Meiryo UI" pitchFamily="50" charset="-128"/>
                <a:cs typeface="Meiryo UI" pitchFamily="50" charset="-128"/>
              </a:defRPr>
            </a:lvl4pPr>
            <a:lvl5pPr algn="l" defTabSz="842145" rtl="0" eaLnBrk="1" fontAlgn="base" hangingPunct="1">
              <a:spcBef>
                <a:spcPct val="0"/>
              </a:spcBef>
              <a:spcAft>
                <a:spcPct val="0"/>
              </a:spcAft>
              <a:defRPr kumimoji="1" sz="2954" b="1">
                <a:solidFill>
                  <a:schemeClr val="tx1"/>
                </a:solidFill>
                <a:latin typeface="Meiryo UI" pitchFamily="50" charset="-128"/>
                <a:ea typeface="Meiryo UI" pitchFamily="50" charset="-128"/>
                <a:cs typeface="Meiryo UI" pitchFamily="50" charset="-128"/>
              </a:defRPr>
            </a:lvl5pPr>
            <a:lvl6pPr marL="562733" algn="l" defTabSz="842145" rtl="0" eaLnBrk="1" fontAlgn="base" hangingPunct="1">
              <a:spcBef>
                <a:spcPct val="0"/>
              </a:spcBef>
              <a:spcAft>
                <a:spcPct val="0"/>
              </a:spcAft>
              <a:defRPr kumimoji="1" sz="2954" b="1">
                <a:solidFill>
                  <a:schemeClr val="tx1"/>
                </a:solidFill>
                <a:latin typeface="ＭＳ Ｐゴシック" charset="-128"/>
                <a:ea typeface="ＭＳ Ｐゴシック" charset="-128"/>
              </a:defRPr>
            </a:lvl6pPr>
            <a:lvl7pPr marL="1125466" algn="l" defTabSz="842145" rtl="0" eaLnBrk="1" fontAlgn="base" hangingPunct="1">
              <a:spcBef>
                <a:spcPct val="0"/>
              </a:spcBef>
              <a:spcAft>
                <a:spcPct val="0"/>
              </a:spcAft>
              <a:defRPr kumimoji="1" sz="2954" b="1">
                <a:solidFill>
                  <a:schemeClr val="tx1"/>
                </a:solidFill>
                <a:latin typeface="ＭＳ Ｐゴシック" charset="-128"/>
                <a:ea typeface="ＭＳ Ｐゴシック" charset="-128"/>
              </a:defRPr>
            </a:lvl7pPr>
            <a:lvl8pPr marL="1688197" algn="l" defTabSz="842145" rtl="0" eaLnBrk="1" fontAlgn="base" hangingPunct="1">
              <a:spcBef>
                <a:spcPct val="0"/>
              </a:spcBef>
              <a:spcAft>
                <a:spcPct val="0"/>
              </a:spcAft>
              <a:defRPr kumimoji="1" sz="2954" b="1">
                <a:solidFill>
                  <a:schemeClr val="tx1"/>
                </a:solidFill>
                <a:latin typeface="ＭＳ Ｐゴシック" charset="-128"/>
                <a:ea typeface="ＭＳ Ｐゴシック" charset="-128"/>
              </a:defRPr>
            </a:lvl8pPr>
            <a:lvl9pPr marL="2250931" algn="l" defTabSz="842145" rtl="0" eaLnBrk="1" fontAlgn="base" hangingPunct="1">
              <a:spcBef>
                <a:spcPct val="0"/>
              </a:spcBef>
              <a:spcAft>
                <a:spcPct val="0"/>
              </a:spcAft>
              <a:defRPr kumimoji="1" sz="2954" b="1">
                <a:solidFill>
                  <a:schemeClr val="tx1"/>
                </a:solidFill>
                <a:latin typeface="ＭＳ Ｐゴシック" charset="-128"/>
                <a:ea typeface="ＭＳ Ｐゴシック" charset="-128"/>
              </a:defRPr>
            </a:lvl9pPr>
          </a:lstStyle>
          <a:p>
            <a:r>
              <a:rPr lang="ja-JP" altLang="en-US" kern="0"/>
              <a:t>マスタ タイトルの書式設定</a:t>
            </a:r>
          </a:p>
        </p:txBody>
      </p:sp>
      <p:sp>
        <p:nvSpPr>
          <p:cNvPr id="7" name="スライド番号プレースホルダー 8">
            <a:extLst>
              <a:ext uri="{FF2B5EF4-FFF2-40B4-BE49-F238E27FC236}">
                <a16:creationId xmlns:a16="http://schemas.microsoft.com/office/drawing/2014/main" id="{181B7485-89E4-9CAB-DA53-34FB05043445}"/>
              </a:ext>
            </a:extLst>
          </p:cNvPr>
          <p:cNvSpPr>
            <a:spLocks noGrp="1"/>
          </p:cNvSpPr>
          <p:nvPr>
            <p:ph type="sldNum" sz="quarter" idx="4"/>
          </p:nvPr>
        </p:nvSpPr>
        <p:spPr>
          <a:xfrm>
            <a:off x="9209125" y="6327762"/>
            <a:ext cx="2743200" cy="365125"/>
          </a:xfrm>
          <a:prstGeom prst="rect">
            <a:avLst/>
          </a:prstGeom>
        </p:spPr>
        <p:txBody>
          <a:bodyPr vert="horz" lIns="91440" tIns="45720" rIns="91440" bIns="45720" rtlCol="0" anchor="ctr"/>
          <a:lstStyle>
            <a:lvl1pPr algn="r">
              <a:defRPr sz="1050">
                <a:solidFill>
                  <a:srgbClr val="262626"/>
                </a:solidFill>
                <a:highlight>
                  <a:srgbClr val="D3EDE6"/>
                </a:highlight>
              </a:defRPr>
            </a:lvl1pPr>
          </a:lstStyle>
          <a:p>
            <a:fld id="{89B18837-FC83-6347-ADBE-8548DF8F459C}" type="slidenum">
              <a:rPr lang="ja-JP" altLang="en-US" smtClean="0"/>
              <a:pPr/>
              <a:t>‹#›</a:t>
            </a:fld>
            <a:endParaRPr lang="ja-JP" altLang="en-US"/>
          </a:p>
        </p:txBody>
      </p:sp>
    </p:spTree>
    <p:extLst>
      <p:ext uri="{BB962C8B-B14F-4D97-AF65-F5344CB8AC3E}">
        <p14:creationId xmlns:p14="http://schemas.microsoft.com/office/powerpoint/2010/main" val="2437784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タイトル付きの図">
    <p:spTree>
      <p:nvGrpSpPr>
        <p:cNvPr id="1" name=""/>
        <p:cNvGrpSpPr/>
        <p:nvPr/>
      </p:nvGrpSpPr>
      <p:grpSpPr>
        <a:xfrm>
          <a:off x="0" y="0"/>
          <a:ext cx="0" cy="0"/>
          <a:chOff x="0" y="0"/>
          <a:chExt cx="0" cy="0"/>
        </a:xfrm>
      </p:grpSpPr>
      <p:sp>
        <p:nvSpPr>
          <p:cNvPr id="9" name="図プレースホルダー 2">
            <a:extLst>
              <a:ext uri="{FF2B5EF4-FFF2-40B4-BE49-F238E27FC236}">
                <a16:creationId xmlns:a16="http://schemas.microsoft.com/office/drawing/2014/main" id="{F7CB60E7-FD7B-E366-CB5A-6CFC20278C69}"/>
              </a:ext>
            </a:extLst>
          </p:cNvPr>
          <p:cNvSpPr>
            <a:spLocks noGrp="1"/>
          </p:cNvSpPr>
          <p:nvPr>
            <p:ph type="pic" idx="1"/>
          </p:nvPr>
        </p:nvSpPr>
        <p:spPr>
          <a:xfrm>
            <a:off x="4767385" y="1628775"/>
            <a:ext cx="6837239" cy="4321827"/>
          </a:xfrm>
          <a:prstGeom prst="rect">
            <a:avLst/>
          </a:prstGeom>
        </p:spPr>
        <p:txBody>
          <a:bodyPr/>
          <a:lstStyle>
            <a:lvl1pPr marL="0" indent="0">
              <a:buNone/>
              <a:defRPr sz="1400">
                <a:solidFill>
                  <a:srgbClr val="262626"/>
                </a:solidFill>
              </a:defRPr>
            </a:lvl1pPr>
            <a:lvl2pPr marL="562733" indent="0">
              <a:buNone/>
              <a:defRPr sz="3446"/>
            </a:lvl2pPr>
            <a:lvl3pPr marL="1125466" indent="0">
              <a:buNone/>
              <a:defRPr sz="2954"/>
            </a:lvl3pPr>
            <a:lvl4pPr marL="1688197" indent="0">
              <a:buNone/>
              <a:defRPr sz="2462"/>
            </a:lvl4pPr>
            <a:lvl5pPr marL="2250931" indent="0">
              <a:buNone/>
              <a:defRPr sz="2462"/>
            </a:lvl5pPr>
            <a:lvl6pPr marL="2813663" indent="0">
              <a:buNone/>
              <a:defRPr sz="2462"/>
            </a:lvl6pPr>
            <a:lvl7pPr marL="3376397" indent="0">
              <a:buNone/>
              <a:defRPr sz="2462"/>
            </a:lvl7pPr>
            <a:lvl8pPr marL="3939127" indent="0">
              <a:buNone/>
              <a:defRPr sz="2462"/>
            </a:lvl8pPr>
            <a:lvl9pPr marL="4501860" indent="0">
              <a:buNone/>
              <a:defRPr sz="2462"/>
            </a:lvl9pPr>
          </a:lstStyle>
          <a:p>
            <a:pPr lvl="0"/>
            <a:r>
              <a:rPr lang="ja-JP" altLang="en-US" noProof="0"/>
              <a:t>アイコンをクリックして図を追加</a:t>
            </a:r>
          </a:p>
        </p:txBody>
      </p:sp>
      <p:sp>
        <p:nvSpPr>
          <p:cNvPr id="12" name="テキスト プレースホルダー 2">
            <a:extLst>
              <a:ext uri="{FF2B5EF4-FFF2-40B4-BE49-F238E27FC236}">
                <a16:creationId xmlns:a16="http://schemas.microsoft.com/office/drawing/2014/main" id="{05C0C38E-4FD5-1442-1CE2-F7E0794BED58}"/>
              </a:ext>
            </a:extLst>
          </p:cNvPr>
          <p:cNvSpPr>
            <a:spLocks noGrp="1"/>
          </p:cNvSpPr>
          <p:nvPr>
            <p:ph type="body" idx="11"/>
          </p:nvPr>
        </p:nvSpPr>
        <p:spPr>
          <a:xfrm>
            <a:off x="609600" y="1628774"/>
            <a:ext cx="3974687" cy="428105"/>
          </a:xfrm>
          <a:prstGeom prst="rect">
            <a:avLst/>
          </a:prstGeom>
        </p:spPr>
        <p:txBody>
          <a:bodyPr anchor="b"/>
          <a:lstStyle>
            <a:lvl1pPr marL="0" indent="0">
              <a:buNone/>
              <a:defRPr sz="1400" b="1">
                <a:solidFill>
                  <a:srgbClr val="262626"/>
                </a:solidFill>
              </a:defRPr>
            </a:lvl1pPr>
            <a:lvl2pPr marL="562733" indent="0">
              <a:buNone/>
              <a:defRPr sz="2462" b="1"/>
            </a:lvl2pPr>
            <a:lvl3pPr marL="1125466" indent="0">
              <a:buNone/>
              <a:defRPr sz="2215" b="1"/>
            </a:lvl3pPr>
            <a:lvl4pPr marL="1688197" indent="0">
              <a:buNone/>
              <a:defRPr sz="1969" b="1"/>
            </a:lvl4pPr>
            <a:lvl5pPr marL="2250931" indent="0">
              <a:buNone/>
              <a:defRPr sz="1969" b="1"/>
            </a:lvl5pPr>
            <a:lvl6pPr marL="2813663" indent="0">
              <a:buNone/>
              <a:defRPr sz="1969" b="1"/>
            </a:lvl6pPr>
            <a:lvl7pPr marL="3376397" indent="0">
              <a:buNone/>
              <a:defRPr sz="1969" b="1"/>
            </a:lvl7pPr>
            <a:lvl8pPr marL="3939127" indent="0">
              <a:buNone/>
              <a:defRPr sz="1969" b="1"/>
            </a:lvl8pPr>
            <a:lvl9pPr marL="4501860" indent="0">
              <a:buNone/>
              <a:defRPr sz="1969" b="1"/>
            </a:lvl9pPr>
          </a:lstStyle>
          <a:p>
            <a:pPr lvl="0"/>
            <a:r>
              <a:rPr lang="ja-JP" altLang="en-US"/>
              <a:t>マスター テキストの書式設定</a:t>
            </a:r>
          </a:p>
        </p:txBody>
      </p:sp>
      <p:sp>
        <p:nvSpPr>
          <p:cNvPr id="13" name="コンテンツ プレースホルダー 3">
            <a:extLst>
              <a:ext uri="{FF2B5EF4-FFF2-40B4-BE49-F238E27FC236}">
                <a16:creationId xmlns:a16="http://schemas.microsoft.com/office/drawing/2014/main" id="{D39F73CA-BECA-A01B-74C7-D3A2C45ED668}"/>
              </a:ext>
            </a:extLst>
          </p:cNvPr>
          <p:cNvSpPr>
            <a:spLocks noGrp="1"/>
          </p:cNvSpPr>
          <p:nvPr>
            <p:ph sz="half" idx="2"/>
          </p:nvPr>
        </p:nvSpPr>
        <p:spPr>
          <a:xfrm>
            <a:off x="587375" y="2252593"/>
            <a:ext cx="3974687" cy="3697357"/>
          </a:xfrm>
          <a:prstGeom prst="rect">
            <a:avLst/>
          </a:prstGeom>
        </p:spPr>
        <p:txBody>
          <a:bodyPr/>
          <a:lstStyle>
            <a:lvl1pPr>
              <a:defRPr sz="1400">
                <a:solidFill>
                  <a:srgbClr val="262626"/>
                </a:solidFill>
              </a:defRPr>
            </a:lvl1pPr>
            <a:lvl2pPr>
              <a:defRPr sz="2000">
                <a:solidFill>
                  <a:srgbClr val="262626"/>
                </a:solidFill>
              </a:defRPr>
            </a:lvl2pPr>
            <a:lvl3pPr>
              <a:defRPr sz="1800">
                <a:solidFill>
                  <a:srgbClr val="262626"/>
                </a:solidFill>
              </a:defRPr>
            </a:lvl3pPr>
            <a:lvl4pPr>
              <a:defRPr sz="1600">
                <a:solidFill>
                  <a:srgbClr val="262626"/>
                </a:solidFill>
              </a:defRPr>
            </a:lvl4pPr>
            <a:lvl5pPr>
              <a:defRPr sz="1600">
                <a:solidFill>
                  <a:srgbClr val="262626"/>
                </a:solidFill>
              </a:defRPr>
            </a:lvl5pPr>
            <a:lvl6pPr>
              <a:defRPr sz="1969"/>
            </a:lvl6pPr>
            <a:lvl7pPr>
              <a:defRPr sz="1969"/>
            </a:lvl7pPr>
            <a:lvl8pPr>
              <a:defRPr sz="1969"/>
            </a:lvl8pPr>
            <a:lvl9pPr>
              <a:defRPr sz="1969"/>
            </a:lvl9pPr>
          </a:lstStyle>
          <a:p>
            <a:pPr lvl="0"/>
            <a:r>
              <a:rPr lang="ja-JP" altLang="en-US"/>
              <a:t>マスター テキストの書式設定</a:t>
            </a:r>
          </a:p>
        </p:txBody>
      </p:sp>
      <p:sp>
        <p:nvSpPr>
          <p:cNvPr id="2" name="Rectangle 2">
            <a:extLst>
              <a:ext uri="{FF2B5EF4-FFF2-40B4-BE49-F238E27FC236}">
                <a16:creationId xmlns:a16="http://schemas.microsoft.com/office/drawing/2014/main" id="{F85AFA5A-06B2-4643-633E-9916816840ED}"/>
              </a:ext>
            </a:extLst>
          </p:cNvPr>
          <p:cNvSpPr>
            <a:spLocks noGrp="1" noChangeArrowheads="1"/>
          </p:cNvSpPr>
          <p:nvPr>
            <p:ph type="title"/>
          </p:nvPr>
        </p:nvSpPr>
        <p:spPr bwMode="auto">
          <a:xfrm>
            <a:off x="576232" y="337926"/>
            <a:ext cx="9571893" cy="360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E4A88"/>
                  </a:outerShdw>
                </a:effectLst>
              </a14:hiddenEffects>
            </a:ext>
          </a:extLst>
        </p:spPr>
        <p:txBody>
          <a:bodyPr vert="horz" wrap="square" lIns="0" tIns="21596" rIns="0" bIns="82800" numCol="1" anchor="t" anchorCtr="0" compatLnSpc="1">
            <a:prstTxWarp prst="textNoShape">
              <a:avLst/>
            </a:prstTxWarp>
          </a:bodyPr>
          <a:lstStyle/>
          <a:p>
            <a:pPr lvl="0"/>
            <a:r>
              <a:rPr lang="ja-JP" altLang="en-US"/>
              <a:t>マスタ タイトルの書式設定</a:t>
            </a:r>
          </a:p>
        </p:txBody>
      </p:sp>
      <p:sp>
        <p:nvSpPr>
          <p:cNvPr id="4" name="スライド番号プレースホルダー 8">
            <a:extLst>
              <a:ext uri="{FF2B5EF4-FFF2-40B4-BE49-F238E27FC236}">
                <a16:creationId xmlns:a16="http://schemas.microsoft.com/office/drawing/2014/main" id="{6E10CECD-EA49-71AD-3DEF-86F277199B69}"/>
              </a:ext>
            </a:extLst>
          </p:cNvPr>
          <p:cNvSpPr>
            <a:spLocks noGrp="1"/>
          </p:cNvSpPr>
          <p:nvPr>
            <p:ph type="sldNum" sz="quarter" idx="4"/>
          </p:nvPr>
        </p:nvSpPr>
        <p:spPr>
          <a:xfrm>
            <a:off x="9209125" y="6327762"/>
            <a:ext cx="2743200" cy="365125"/>
          </a:xfrm>
          <a:prstGeom prst="rect">
            <a:avLst/>
          </a:prstGeom>
        </p:spPr>
        <p:txBody>
          <a:bodyPr vert="horz" lIns="91440" tIns="45720" rIns="91440" bIns="45720" rtlCol="0" anchor="ctr"/>
          <a:lstStyle>
            <a:lvl1pPr algn="r">
              <a:defRPr sz="1050">
                <a:solidFill>
                  <a:srgbClr val="262626"/>
                </a:solidFill>
                <a:highlight>
                  <a:srgbClr val="D3EDE6"/>
                </a:highlight>
              </a:defRPr>
            </a:lvl1pPr>
          </a:lstStyle>
          <a:p>
            <a:fld id="{89B18837-FC83-6347-ADBE-8548DF8F459C}" type="slidenum">
              <a:rPr lang="ja-JP" altLang="en-US" smtClean="0"/>
              <a:pPr/>
              <a:t>‹#›</a:t>
            </a:fld>
            <a:endParaRPr lang="ja-JP" altLang="en-US"/>
          </a:p>
        </p:txBody>
      </p:sp>
    </p:spTree>
    <p:extLst>
      <p:ext uri="{BB962C8B-B14F-4D97-AF65-F5344CB8AC3E}">
        <p14:creationId xmlns:p14="http://schemas.microsoft.com/office/powerpoint/2010/main" val="2315604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と&#10;縦書きテキスト">
    <p:spTree>
      <p:nvGrpSpPr>
        <p:cNvPr id="1" name=""/>
        <p:cNvGrpSpPr/>
        <p:nvPr/>
      </p:nvGrpSpPr>
      <p:grpSpPr>
        <a:xfrm>
          <a:off x="0" y="0"/>
          <a:ext cx="0" cy="0"/>
          <a:chOff x="0" y="0"/>
          <a:chExt cx="0" cy="0"/>
        </a:xfrm>
      </p:grpSpPr>
      <p:sp>
        <p:nvSpPr>
          <p:cNvPr id="9" name="縦書きテキスト プレースホルダー 2">
            <a:extLst>
              <a:ext uri="{FF2B5EF4-FFF2-40B4-BE49-F238E27FC236}">
                <a16:creationId xmlns:a16="http://schemas.microsoft.com/office/drawing/2014/main" id="{4BB97E4C-61A1-2023-D17D-044B8EB55A9B}"/>
              </a:ext>
            </a:extLst>
          </p:cNvPr>
          <p:cNvSpPr>
            <a:spLocks noGrp="1"/>
          </p:cNvSpPr>
          <p:nvPr>
            <p:ph type="body" orient="vert" idx="1"/>
          </p:nvPr>
        </p:nvSpPr>
        <p:spPr>
          <a:xfrm>
            <a:off x="587375" y="1628775"/>
            <a:ext cx="11017250" cy="4321175"/>
          </a:xfrm>
          <a:prstGeom prst="rect">
            <a:avLst/>
          </a:prstGeom>
        </p:spPr>
        <p:txBody>
          <a:bodyPr vert="eaVert"/>
          <a:lstStyle>
            <a:lvl1pPr>
              <a:defRPr>
                <a:solidFill>
                  <a:srgbClr val="262626"/>
                </a:solidFill>
              </a:defRPr>
            </a:lvl1pPr>
            <a:lvl2pPr>
              <a:defRPr>
                <a:solidFill>
                  <a:srgbClr val="262626"/>
                </a:solidFill>
              </a:defRPr>
            </a:lvl2pPr>
            <a:lvl3pPr>
              <a:defRPr>
                <a:solidFill>
                  <a:srgbClr val="262626"/>
                </a:solidFill>
              </a:defRPr>
            </a:lvl3pPr>
            <a:lvl4pPr>
              <a:defRPr>
                <a:solidFill>
                  <a:srgbClr val="262626"/>
                </a:solidFill>
              </a:defRPr>
            </a:lvl4pPr>
            <a:lvl5pPr>
              <a:defRPr>
                <a:solidFill>
                  <a:srgbClr val="262626"/>
                </a:solidFill>
              </a:defRPr>
            </a:lvl5pPr>
          </a:lstStyle>
          <a:p>
            <a:pPr lvl="0"/>
            <a:r>
              <a:rPr lang="ja-JP" altLang="en-US"/>
              <a:t>マスター テキストの書式設定</a:t>
            </a:r>
          </a:p>
        </p:txBody>
      </p:sp>
      <p:sp>
        <p:nvSpPr>
          <p:cNvPr id="3" name="Rectangle 2">
            <a:extLst>
              <a:ext uri="{FF2B5EF4-FFF2-40B4-BE49-F238E27FC236}">
                <a16:creationId xmlns:a16="http://schemas.microsoft.com/office/drawing/2014/main" id="{86C4E2D2-DDED-D75A-B262-812019452F44}"/>
              </a:ext>
            </a:extLst>
          </p:cNvPr>
          <p:cNvSpPr>
            <a:spLocks noGrp="1" noChangeArrowheads="1"/>
          </p:cNvSpPr>
          <p:nvPr>
            <p:ph type="title"/>
          </p:nvPr>
        </p:nvSpPr>
        <p:spPr bwMode="auto">
          <a:xfrm>
            <a:off x="576232" y="337926"/>
            <a:ext cx="9571893" cy="360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E4A88"/>
                  </a:outerShdw>
                </a:effectLst>
              </a14:hiddenEffects>
            </a:ext>
          </a:extLst>
        </p:spPr>
        <p:txBody>
          <a:bodyPr vert="horz" wrap="square" lIns="0" tIns="21596" rIns="0" bIns="82800" numCol="1" anchor="t" anchorCtr="0" compatLnSpc="1">
            <a:prstTxWarp prst="textNoShape">
              <a:avLst/>
            </a:prstTxWarp>
          </a:bodyPr>
          <a:lstStyle/>
          <a:p>
            <a:pPr lvl="0"/>
            <a:r>
              <a:rPr lang="ja-JP" altLang="en-US"/>
              <a:t>マスタ タイトルの書式設定</a:t>
            </a:r>
          </a:p>
        </p:txBody>
      </p:sp>
      <p:sp>
        <p:nvSpPr>
          <p:cNvPr id="4" name="スライド番号プレースホルダー 8">
            <a:extLst>
              <a:ext uri="{FF2B5EF4-FFF2-40B4-BE49-F238E27FC236}">
                <a16:creationId xmlns:a16="http://schemas.microsoft.com/office/drawing/2014/main" id="{747096E6-0F79-CB4E-1672-294009FE253E}"/>
              </a:ext>
            </a:extLst>
          </p:cNvPr>
          <p:cNvSpPr>
            <a:spLocks noGrp="1"/>
          </p:cNvSpPr>
          <p:nvPr>
            <p:ph type="sldNum" sz="quarter" idx="4"/>
          </p:nvPr>
        </p:nvSpPr>
        <p:spPr>
          <a:xfrm>
            <a:off x="9209125" y="6327762"/>
            <a:ext cx="2743200" cy="365125"/>
          </a:xfrm>
          <a:prstGeom prst="rect">
            <a:avLst/>
          </a:prstGeom>
        </p:spPr>
        <p:txBody>
          <a:bodyPr vert="horz" lIns="91440" tIns="45720" rIns="91440" bIns="45720" rtlCol="0" anchor="ctr"/>
          <a:lstStyle>
            <a:lvl1pPr algn="r">
              <a:defRPr sz="1050">
                <a:solidFill>
                  <a:srgbClr val="262626"/>
                </a:solidFill>
                <a:highlight>
                  <a:srgbClr val="D3EDE6"/>
                </a:highlight>
              </a:defRPr>
            </a:lvl1pPr>
          </a:lstStyle>
          <a:p>
            <a:fld id="{89B18837-FC83-6347-ADBE-8548DF8F459C}" type="slidenum">
              <a:rPr lang="ja-JP" altLang="en-US" smtClean="0"/>
              <a:pPr/>
              <a:t>‹#›</a:t>
            </a:fld>
            <a:endParaRPr lang="ja-JP" altLang="en-US"/>
          </a:p>
        </p:txBody>
      </p:sp>
    </p:spTree>
    <p:extLst>
      <p:ext uri="{BB962C8B-B14F-4D97-AF65-F5344CB8AC3E}">
        <p14:creationId xmlns:p14="http://schemas.microsoft.com/office/powerpoint/2010/main" val="442193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1032435" y="1628775"/>
            <a:ext cx="572190" cy="4321175"/>
          </a:xfrm>
        </p:spPr>
        <p:txBody>
          <a:bodyPr vert="eaVert"/>
          <a:lstStyle>
            <a:lvl1pPr>
              <a:defRPr sz="1400">
                <a:solidFill>
                  <a:srgbClr val="262626"/>
                </a:solidFill>
              </a:defRPr>
            </a:lvl1pPr>
          </a:lstStyle>
          <a:p>
            <a:r>
              <a:rPr lang="ja-JP" altLang="en-US"/>
              <a:t>マスター タイトルの書式設定</a:t>
            </a:r>
            <a:endParaRPr lang="ja-JP" altLang="en-US" dirty="0"/>
          </a:p>
        </p:txBody>
      </p:sp>
      <p:sp>
        <p:nvSpPr>
          <p:cNvPr id="3" name="縦書きテキスト プレースホルダー 2"/>
          <p:cNvSpPr>
            <a:spLocks noGrp="1"/>
          </p:cNvSpPr>
          <p:nvPr>
            <p:ph type="body" orient="vert" idx="1"/>
          </p:nvPr>
        </p:nvSpPr>
        <p:spPr>
          <a:xfrm>
            <a:off x="587375" y="1628775"/>
            <a:ext cx="10266155" cy="4321175"/>
          </a:xfrm>
          <a:prstGeom prst="rect">
            <a:avLst/>
          </a:prstGeom>
        </p:spPr>
        <p:txBody>
          <a:bodyPr vert="eaVert"/>
          <a:lstStyle>
            <a:lvl1pPr>
              <a:defRPr>
                <a:solidFill>
                  <a:srgbClr val="262626"/>
                </a:solidFill>
              </a:defRPr>
            </a:lvl1pPr>
            <a:lvl2pPr>
              <a:defRPr>
                <a:solidFill>
                  <a:srgbClr val="262626"/>
                </a:solidFill>
              </a:defRPr>
            </a:lvl2pPr>
            <a:lvl3pPr>
              <a:defRPr>
                <a:solidFill>
                  <a:srgbClr val="262626"/>
                </a:solidFill>
              </a:defRPr>
            </a:lvl3pPr>
            <a:lvl4pPr>
              <a:defRPr>
                <a:solidFill>
                  <a:srgbClr val="262626"/>
                </a:solidFill>
              </a:defRPr>
            </a:lvl4pPr>
            <a:lvl5pPr>
              <a:defRPr>
                <a:solidFill>
                  <a:srgbClr val="262626"/>
                </a:solidFill>
              </a:defRPr>
            </a:lvl5pPr>
          </a:lstStyle>
          <a:p>
            <a:pPr lvl="0"/>
            <a:r>
              <a:rPr lang="ja-JP" altLang="en-US"/>
              <a:t>マスター テキストの書式設定</a:t>
            </a:r>
          </a:p>
        </p:txBody>
      </p:sp>
      <p:sp>
        <p:nvSpPr>
          <p:cNvPr id="4" name="Rectangle 2">
            <a:extLst>
              <a:ext uri="{FF2B5EF4-FFF2-40B4-BE49-F238E27FC236}">
                <a16:creationId xmlns:a16="http://schemas.microsoft.com/office/drawing/2014/main" id="{1DF1C6A9-7020-E4C2-4CC4-CD6BDE66A8F5}"/>
              </a:ext>
            </a:extLst>
          </p:cNvPr>
          <p:cNvSpPr txBox="1">
            <a:spLocks noChangeArrowheads="1"/>
          </p:cNvSpPr>
          <p:nvPr userDrawn="1"/>
        </p:nvSpPr>
        <p:spPr bwMode="auto">
          <a:xfrm>
            <a:off x="576232" y="337926"/>
            <a:ext cx="9571893" cy="360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E4A88"/>
                  </a:outerShdw>
                </a:effectLst>
              </a14:hiddenEffects>
            </a:ext>
          </a:extLst>
        </p:spPr>
        <p:txBody>
          <a:bodyPr vert="horz" wrap="square" lIns="0" tIns="21596" rIns="0" bIns="82800" numCol="1" anchor="t" anchorCtr="0" compatLnSpc="1">
            <a:prstTxWarp prst="textNoShape">
              <a:avLst/>
            </a:prstTxWarp>
          </a:bodyPr>
          <a:lstStyle>
            <a:lvl1pPr algn="l" defTabSz="842145" rtl="0" eaLnBrk="1" fontAlgn="base" hangingPunct="1">
              <a:spcBef>
                <a:spcPct val="0"/>
              </a:spcBef>
              <a:spcAft>
                <a:spcPct val="0"/>
              </a:spcAft>
              <a:defRPr kumimoji="1" sz="2000" b="1" spc="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algn="l" defTabSz="842145" rtl="0" eaLnBrk="1" fontAlgn="base" hangingPunct="1">
              <a:spcBef>
                <a:spcPct val="0"/>
              </a:spcBef>
              <a:spcAft>
                <a:spcPct val="0"/>
              </a:spcAft>
              <a:defRPr kumimoji="1" sz="2954" b="1">
                <a:solidFill>
                  <a:schemeClr val="tx1"/>
                </a:solidFill>
                <a:latin typeface="Meiryo UI" pitchFamily="50" charset="-128"/>
                <a:ea typeface="Meiryo UI" pitchFamily="50" charset="-128"/>
                <a:cs typeface="Meiryo UI" pitchFamily="50" charset="-128"/>
              </a:defRPr>
            </a:lvl2pPr>
            <a:lvl3pPr algn="l" defTabSz="842145" rtl="0" eaLnBrk="1" fontAlgn="base" hangingPunct="1">
              <a:spcBef>
                <a:spcPct val="0"/>
              </a:spcBef>
              <a:spcAft>
                <a:spcPct val="0"/>
              </a:spcAft>
              <a:defRPr kumimoji="1" sz="2954" b="1">
                <a:solidFill>
                  <a:schemeClr val="tx1"/>
                </a:solidFill>
                <a:latin typeface="Meiryo UI" pitchFamily="50" charset="-128"/>
                <a:ea typeface="Meiryo UI" pitchFamily="50" charset="-128"/>
                <a:cs typeface="Meiryo UI" pitchFamily="50" charset="-128"/>
              </a:defRPr>
            </a:lvl3pPr>
            <a:lvl4pPr algn="l" defTabSz="842145" rtl="0" eaLnBrk="1" fontAlgn="base" hangingPunct="1">
              <a:spcBef>
                <a:spcPct val="0"/>
              </a:spcBef>
              <a:spcAft>
                <a:spcPct val="0"/>
              </a:spcAft>
              <a:defRPr kumimoji="1" sz="2954" b="1">
                <a:solidFill>
                  <a:schemeClr val="tx1"/>
                </a:solidFill>
                <a:latin typeface="Meiryo UI" pitchFamily="50" charset="-128"/>
                <a:ea typeface="Meiryo UI" pitchFamily="50" charset="-128"/>
                <a:cs typeface="Meiryo UI" pitchFamily="50" charset="-128"/>
              </a:defRPr>
            </a:lvl4pPr>
            <a:lvl5pPr algn="l" defTabSz="842145" rtl="0" eaLnBrk="1" fontAlgn="base" hangingPunct="1">
              <a:spcBef>
                <a:spcPct val="0"/>
              </a:spcBef>
              <a:spcAft>
                <a:spcPct val="0"/>
              </a:spcAft>
              <a:defRPr kumimoji="1" sz="2954" b="1">
                <a:solidFill>
                  <a:schemeClr val="tx1"/>
                </a:solidFill>
                <a:latin typeface="Meiryo UI" pitchFamily="50" charset="-128"/>
                <a:ea typeface="Meiryo UI" pitchFamily="50" charset="-128"/>
                <a:cs typeface="Meiryo UI" pitchFamily="50" charset="-128"/>
              </a:defRPr>
            </a:lvl5pPr>
            <a:lvl6pPr marL="562733" algn="l" defTabSz="842145" rtl="0" eaLnBrk="1" fontAlgn="base" hangingPunct="1">
              <a:spcBef>
                <a:spcPct val="0"/>
              </a:spcBef>
              <a:spcAft>
                <a:spcPct val="0"/>
              </a:spcAft>
              <a:defRPr kumimoji="1" sz="2954" b="1">
                <a:solidFill>
                  <a:schemeClr val="tx1"/>
                </a:solidFill>
                <a:latin typeface="ＭＳ Ｐゴシック" charset="-128"/>
                <a:ea typeface="ＭＳ Ｐゴシック" charset="-128"/>
              </a:defRPr>
            </a:lvl6pPr>
            <a:lvl7pPr marL="1125466" algn="l" defTabSz="842145" rtl="0" eaLnBrk="1" fontAlgn="base" hangingPunct="1">
              <a:spcBef>
                <a:spcPct val="0"/>
              </a:spcBef>
              <a:spcAft>
                <a:spcPct val="0"/>
              </a:spcAft>
              <a:defRPr kumimoji="1" sz="2954" b="1">
                <a:solidFill>
                  <a:schemeClr val="tx1"/>
                </a:solidFill>
                <a:latin typeface="ＭＳ Ｐゴシック" charset="-128"/>
                <a:ea typeface="ＭＳ Ｐゴシック" charset="-128"/>
              </a:defRPr>
            </a:lvl7pPr>
            <a:lvl8pPr marL="1688197" algn="l" defTabSz="842145" rtl="0" eaLnBrk="1" fontAlgn="base" hangingPunct="1">
              <a:spcBef>
                <a:spcPct val="0"/>
              </a:spcBef>
              <a:spcAft>
                <a:spcPct val="0"/>
              </a:spcAft>
              <a:defRPr kumimoji="1" sz="2954" b="1">
                <a:solidFill>
                  <a:schemeClr val="tx1"/>
                </a:solidFill>
                <a:latin typeface="ＭＳ Ｐゴシック" charset="-128"/>
                <a:ea typeface="ＭＳ Ｐゴシック" charset="-128"/>
              </a:defRPr>
            </a:lvl8pPr>
            <a:lvl9pPr marL="2250931" algn="l" defTabSz="842145" rtl="0" eaLnBrk="1" fontAlgn="base" hangingPunct="1">
              <a:spcBef>
                <a:spcPct val="0"/>
              </a:spcBef>
              <a:spcAft>
                <a:spcPct val="0"/>
              </a:spcAft>
              <a:defRPr kumimoji="1" sz="2954" b="1">
                <a:solidFill>
                  <a:schemeClr val="tx1"/>
                </a:solidFill>
                <a:latin typeface="ＭＳ Ｐゴシック" charset="-128"/>
                <a:ea typeface="ＭＳ Ｐゴシック" charset="-128"/>
              </a:defRPr>
            </a:lvl9pPr>
          </a:lstStyle>
          <a:p>
            <a:r>
              <a:rPr lang="ja-JP" altLang="en-US" kern="0"/>
              <a:t>マスタ タイトルの書式設定</a:t>
            </a:r>
          </a:p>
        </p:txBody>
      </p:sp>
      <p:sp>
        <p:nvSpPr>
          <p:cNvPr id="6" name="スライド番号プレースホルダー 8">
            <a:extLst>
              <a:ext uri="{FF2B5EF4-FFF2-40B4-BE49-F238E27FC236}">
                <a16:creationId xmlns:a16="http://schemas.microsoft.com/office/drawing/2014/main" id="{2400751D-CFB9-15AC-469F-72A85576ED4A}"/>
              </a:ext>
            </a:extLst>
          </p:cNvPr>
          <p:cNvSpPr>
            <a:spLocks noGrp="1"/>
          </p:cNvSpPr>
          <p:nvPr>
            <p:ph type="sldNum" sz="quarter" idx="4"/>
          </p:nvPr>
        </p:nvSpPr>
        <p:spPr>
          <a:xfrm>
            <a:off x="9209125" y="6327762"/>
            <a:ext cx="2743200" cy="365125"/>
          </a:xfrm>
          <a:prstGeom prst="rect">
            <a:avLst/>
          </a:prstGeom>
        </p:spPr>
        <p:txBody>
          <a:bodyPr vert="horz" lIns="91440" tIns="45720" rIns="91440" bIns="45720" rtlCol="0" anchor="ctr"/>
          <a:lstStyle>
            <a:lvl1pPr algn="r">
              <a:defRPr sz="1050">
                <a:solidFill>
                  <a:srgbClr val="262626"/>
                </a:solidFill>
                <a:highlight>
                  <a:srgbClr val="D3EDE6"/>
                </a:highlight>
              </a:defRPr>
            </a:lvl1pPr>
          </a:lstStyle>
          <a:p>
            <a:fld id="{89B18837-FC83-6347-ADBE-8548DF8F459C}" type="slidenum">
              <a:rPr lang="ja-JP" altLang="en-US" smtClean="0"/>
              <a:pPr/>
              <a:t>‹#›</a:t>
            </a:fld>
            <a:endParaRPr lang="ja-JP" altLang="en-US"/>
          </a:p>
        </p:txBody>
      </p:sp>
    </p:spTree>
    <p:extLst>
      <p:ext uri="{BB962C8B-B14F-4D97-AF65-F5344CB8AC3E}">
        <p14:creationId xmlns:p14="http://schemas.microsoft.com/office/powerpoint/2010/main" val="374175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_タイトル スライド">
    <p:spTree>
      <p:nvGrpSpPr>
        <p:cNvPr id="1" name=""/>
        <p:cNvGrpSpPr/>
        <p:nvPr/>
      </p:nvGrpSpPr>
      <p:grpSpPr>
        <a:xfrm>
          <a:off x="0" y="0"/>
          <a:ext cx="0" cy="0"/>
          <a:chOff x="0" y="0"/>
          <a:chExt cx="0" cy="0"/>
        </a:xfrm>
      </p:grpSpPr>
      <p:pic>
        <p:nvPicPr>
          <p:cNvPr id="9" name="図 8" descr="図形&#10;&#10;中程度の精度で自動的に生成された説明">
            <a:extLst>
              <a:ext uri="{FF2B5EF4-FFF2-40B4-BE49-F238E27FC236}">
                <a16:creationId xmlns:a16="http://schemas.microsoft.com/office/drawing/2014/main" id="{894F8431-E051-8CF0-C150-CE5EEF5C4B3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図 3">
            <a:extLst>
              <a:ext uri="{FF2B5EF4-FFF2-40B4-BE49-F238E27FC236}">
                <a16:creationId xmlns:a16="http://schemas.microsoft.com/office/drawing/2014/main" id="{371C794E-B18A-0290-E332-833788D738A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35595"/>
          <a:stretch/>
        </p:blipFill>
        <p:spPr>
          <a:xfrm>
            <a:off x="10148125" y="382518"/>
            <a:ext cx="1495301" cy="310132"/>
          </a:xfrm>
          <a:prstGeom prst="rect">
            <a:avLst/>
          </a:prstGeom>
        </p:spPr>
      </p:pic>
      <p:sp>
        <p:nvSpPr>
          <p:cNvPr id="2" name="テキスト ボックス 1">
            <a:extLst>
              <a:ext uri="{FF2B5EF4-FFF2-40B4-BE49-F238E27FC236}">
                <a16:creationId xmlns:a16="http://schemas.microsoft.com/office/drawing/2014/main" id="{2E9F378C-24F9-F6F8-90FB-029C19D514AB}"/>
              </a:ext>
            </a:extLst>
          </p:cNvPr>
          <p:cNvSpPr txBox="1"/>
          <p:nvPr userDrawn="1"/>
        </p:nvSpPr>
        <p:spPr>
          <a:xfrm>
            <a:off x="7641000" y="6432935"/>
            <a:ext cx="3833101" cy="174278"/>
          </a:xfrm>
          <a:prstGeom prst="rect">
            <a:avLst/>
          </a:prstGeom>
          <a:noFill/>
        </p:spPr>
        <p:txBody>
          <a:bodyPr wrap="none" rtlCol="0">
            <a:spAutoFit/>
          </a:bodyPr>
          <a:lstStyle/>
          <a:p>
            <a:pPr algn="r">
              <a:lnSpc>
                <a:spcPct val="120000"/>
              </a:lnSpc>
            </a:pPr>
            <a:r>
              <a:rPr kumimoji="1" lang="en-US" altLang="ja-JP" sz="500" dirty="0">
                <a:solidFill>
                  <a:srgbClr val="262626"/>
                </a:solidFill>
                <a:latin typeface="Meiryo UI" panose="020B0604030504040204" pitchFamily="34" charset="-128"/>
                <a:ea typeface="Meiryo UI" panose="020B0604030504040204" pitchFamily="34" charset="-128"/>
              </a:rPr>
              <a:t>Copyright ©︎ NTT COMWARE CORPORATION 2023 </a:t>
            </a:r>
            <a:r>
              <a:rPr kumimoji="1" lang="ja-JP" altLang="en-US" sz="500" dirty="0">
                <a:solidFill>
                  <a:srgbClr val="262626"/>
                </a:solidFill>
                <a:latin typeface="Meiryo UI" panose="020B0604030504040204" pitchFamily="34" charset="-128"/>
                <a:ea typeface="Meiryo UI" panose="020B0604030504040204" pitchFamily="34" charset="-128"/>
              </a:rPr>
              <a:t>　　</a:t>
            </a:r>
            <a:r>
              <a:rPr kumimoji="1" lang="en-US" altLang="ja-JP" sz="500" dirty="0">
                <a:solidFill>
                  <a:srgbClr val="262626"/>
                </a:solidFill>
                <a:latin typeface="Meiryo UI" panose="020B0604030504040204" pitchFamily="34" charset="-128"/>
                <a:ea typeface="Meiryo UI" panose="020B0604030504040204" pitchFamily="34" charset="-128"/>
              </a:rPr>
              <a:t> </a:t>
            </a:r>
            <a:r>
              <a:rPr lang="en-US" altLang="ja-JP" sz="500" dirty="0">
                <a:solidFill>
                  <a:srgbClr val="262626"/>
                </a:solidFill>
                <a:latin typeface="Meiryo UI" panose="020B0604030504040204" pitchFamily="34" charset="-128"/>
                <a:ea typeface="Meiryo UI" panose="020B0604030504040204" pitchFamily="34" charset="-128"/>
              </a:rPr>
              <a:t>NTT COMWARE CORPORATION CONFIDENTIAL PROPRIETARY</a:t>
            </a:r>
            <a:endParaRPr kumimoji="1" lang="ja-JP" altLang="en-US" sz="500" dirty="0">
              <a:solidFill>
                <a:srgbClr val="262626"/>
              </a:solidFill>
              <a:latin typeface="Meiryo UI" panose="020B0604030504040204" pitchFamily="34" charset="-128"/>
              <a:ea typeface="Meiryo UI" panose="020B0604030504040204" pitchFamily="34" charset="-128"/>
            </a:endParaRPr>
          </a:p>
        </p:txBody>
      </p:sp>
      <p:sp>
        <p:nvSpPr>
          <p:cNvPr id="5" name="スライド番号プレースホルダー 8">
            <a:extLst>
              <a:ext uri="{FF2B5EF4-FFF2-40B4-BE49-F238E27FC236}">
                <a16:creationId xmlns:a16="http://schemas.microsoft.com/office/drawing/2014/main" id="{94C44FAC-2063-653D-A9DE-4A8CE9209518}"/>
              </a:ext>
            </a:extLst>
          </p:cNvPr>
          <p:cNvSpPr>
            <a:spLocks noGrp="1"/>
          </p:cNvSpPr>
          <p:nvPr>
            <p:ph type="sldNum" sz="quarter" idx="4"/>
          </p:nvPr>
        </p:nvSpPr>
        <p:spPr>
          <a:xfrm>
            <a:off x="9209125" y="6327762"/>
            <a:ext cx="2743200" cy="365125"/>
          </a:xfrm>
          <a:prstGeom prst="rect">
            <a:avLst/>
          </a:prstGeom>
        </p:spPr>
        <p:txBody>
          <a:bodyPr vert="horz" lIns="91440" tIns="45720" rIns="91440" bIns="45720" rtlCol="0" anchor="ctr"/>
          <a:lstStyle>
            <a:lvl1pPr algn="r">
              <a:defRPr sz="1050">
                <a:solidFill>
                  <a:srgbClr val="262626"/>
                </a:solidFill>
                <a:highlight>
                  <a:srgbClr val="D3EDE6"/>
                </a:highlight>
              </a:defRPr>
            </a:lvl1pPr>
          </a:lstStyle>
          <a:p>
            <a:fld id="{89B18837-FC83-6347-ADBE-8548DF8F459C}" type="slidenum">
              <a:rPr lang="ja-JP" altLang="en-US" smtClean="0"/>
              <a:pPr/>
              <a:t>‹#›</a:t>
            </a:fld>
            <a:endParaRPr lang="ja-JP" altLang="en-US"/>
          </a:p>
        </p:txBody>
      </p:sp>
    </p:spTree>
    <p:extLst>
      <p:ext uri="{BB962C8B-B14F-4D97-AF65-F5344CB8AC3E}">
        <p14:creationId xmlns:p14="http://schemas.microsoft.com/office/powerpoint/2010/main" val="326607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タイトル スライド">
    <p:spTree>
      <p:nvGrpSpPr>
        <p:cNvPr id="1" name=""/>
        <p:cNvGrpSpPr/>
        <p:nvPr/>
      </p:nvGrpSpPr>
      <p:grpSpPr>
        <a:xfrm>
          <a:off x="0" y="0"/>
          <a:ext cx="0" cy="0"/>
          <a:chOff x="0" y="0"/>
          <a:chExt cx="0" cy="0"/>
        </a:xfrm>
      </p:grpSpPr>
      <p:pic>
        <p:nvPicPr>
          <p:cNvPr id="4" name="図 3" descr="図形 が含まれている画像&#10;&#10;自動的に生成された説明">
            <a:extLst>
              <a:ext uri="{FF2B5EF4-FFF2-40B4-BE49-F238E27FC236}">
                <a16:creationId xmlns:a16="http://schemas.microsoft.com/office/drawing/2014/main" id="{F950F077-2205-61E6-A147-3C4CA028A89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4375" b="14791"/>
          <a:stretch/>
        </p:blipFill>
        <p:spPr>
          <a:xfrm>
            <a:off x="0" y="985838"/>
            <a:ext cx="12192000" cy="4857750"/>
          </a:xfrm>
          <a:prstGeom prst="rect">
            <a:avLst/>
          </a:prstGeom>
        </p:spPr>
      </p:pic>
      <p:pic>
        <p:nvPicPr>
          <p:cNvPr id="5" name="図 4">
            <a:extLst>
              <a:ext uri="{FF2B5EF4-FFF2-40B4-BE49-F238E27FC236}">
                <a16:creationId xmlns:a16="http://schemas.microsoft.com/office/drawing/2014/main" id="{2D2F2CCD-1313-CD93-A335-A89F566D8C32}"/>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35595"/>
          <a:stretch/>
        </p:blipFill>
        <p:spPr>
          <a:xfrm>
            <a:off x="10148125" y="382518"/>
            <a:ext cx="1495301" cy="310132"/>
          </a:xfrm>
          <a:prstGeom prst="rect">
            <a:avLst/>
          </a:prstGeom>
        </p:spPr>
      </p:pic>
      <p:sp>
        <p:nvSpPr>
          <p:cNvPr id="3" name="テキスト ボックス 2">
            <a:extLst>
              <a:ext uri="{FF2B5EF4-FFF2-40B4-BE49-F238E27FC236}">
                <a16:creationId xmlns:a16="http://schemas.microsoft.com/office/drawing/2014/main" id="{1AE753EF-0D53-D1AF-3591-C8A16921540A}"/>
              </a:ext>
            </a:extLst>
          </p:cNvPr>
          <p:cNvSpPr txBox="1"/>
          <p:nvPr userDrawn="1"/>
        </p:nvSpPr>
        <p:spPr>
          <a:xfrm>
            <a:off x="7641000" y="6432935"/>
            <a:ext cx="3833101" cy="174278"/>
          </a:xfrm>
          <a:prstGeom prst="rect">
            <a:avLst/>
          </a:prstGeom>
          <a:noFill/>
        </p:spPr>
        <p:txBody>
          <a:bodyPr wrap="none" rtlCol="0">
            <a:spAutoFit/>
          </a:bodyPr>
          <a:lstStyle/>
          <a:p>
            <a:pPr algn="r">
              <a:lnSpc>
                <a:spcPct val="120000"/>
              </a:lnSpc>
            </a:pPr>
            <a:r>
              <a:rPr kumimoji="1" lang="en-US" altLang="ja-JP" sz="500" dirty="0">
                <a:solidFill>
                  <a:srgbClr val="262626"/>
                </a:solidFill>
                <a:latin typeface="Meiryo UI" panose="020B0604030504040204" pitchFamily="34" charset="-128"/>
                <a:ea typeface="Meiryo UI" panose="020B0604030504040204" pitchFamily="34" charset="-128"/>
              </a:rPr>
              <a:t>Copyright ©︎ NTT COMWARE CORPORATION 2023 </a:t>
            </a:r>
            <a:r>
              <a:rPr kumimoji="1" lang="ja-JP" altLang="en-US" sz="500" dirty="0">
                <a:solidFill>
                  <a:srgbClr val="262626"/>
                </a:solidFill>
                <a:latin typeface="Meiryo UI" panose="020B0604030504040204" pitchFamily="34" charset="-128"/>
                <a:ea typeface="Meiryo UI" panose="020B0604030504040204" pitchFamily="34" charset="-128"/>
              </a:rPr>
              <a:t>　　</a:t>
            </a:r>
            <a:r>
              <a:rPr kumimoji="1" lang="en-US" altLang="ja-JP" sz="500" dirty="0">
                <a:solidFill>
                  <a:srgbClr val="262626"/>
                </a:solidFill>
                <a:latin typeface="Meiryo UI" panose="020B0604030504040204" pitchFamily="34" charset="-128"/>
                <a:ea typeface="Meiryo UI" panose="020B0604030504040204" pitchFamily="34" charset="-128"/>
              </a:rPr>
              <a:t> </a:t>
            </a:r>
            <a:r>
              <a:rPr lang="en-US" altLang="ja-JP" sz="500" dirty="0">
                <a:solidFill>
                  <a:srgbClr val="262626"/>
                </a:solidFill>
                <a:latin typeface="Meiryo UI" panose="020B0604030504040204" pitchFamily="34" charset="-128"/>
                <a:ea typeface="Meiryo UI" panose="020B0604030504040204" pitchFamily="34" charset="-128"/>
              </a:rPr>
              <a:t>NTT COMWARE CORPORATION CONFIDENTIAL PROPRIETARY</a:t>
            </a:r>
            <a:endParaRPr kumimoji="1" lang="ja-JP" altLang="en-US" sz="500" dirty="0">
              <a:solidFill>
                <a:srgbClr val="262626"/>
              </a:solidFill>
              <a:latin typeface="Meiryo UI" panose="020B0604030504040204" pitchFamily="34" charset="-128"/>
              <a:ea typeface="Meiryo UI" panose="020B0604030504040204" pitchFamily="34" charset="-128"/>
            </a:endParaRPr>
          </a:p>
        </p:txBody>
      </p:sp>
      <p:sp>
        <p:nvSpPr>
          <p:cNvPr id="7" name="スライド番号プレースホルダー 8">
            <a:extLst>
              <a:ext uri="{FF2B5EF4-FFF2-40B4-BE49-F238E27FC236}">
                <a16:creationId xmlns:a16="http://schemas.microsoft.com/office/drawing/2014/main" id="{E27BA752-C1C3-6297-651F-4F5809E71AB0}"/>
              </a:ext>
            </a:extLst>
          </p:cNvPr>
          <p:cNvSpPr>
            <a:spLocks noGrp="1"/>
          </p:cNvSpPr>
          <p:nvPr>
            <p:ph type="sldNum" sz="quarter" idx="4"/>
          </p:nvPr>
        </p:nvSpPr>
        <p:spPr>
          <a:xfrm>
            <a:off x="9209125" y="6327762"/>
            <a:ext cx="2743200" cy="365125"/>
          </a:xfrm>
          <a:prstGeom prst="rect">
            <a:avLst/>
          </a:prstGeom>
        </p:spPr>
        <p:txBody>
          <a:bodyPr vert="horz" lIns="91440" tIns="45720" rIns="91440" bIns="45720" rtlCol="0" anchor="ctr"/>
          <a:lstStyle>
            <a:lvl1pPr algn="r">
              <a:defRPr sz="1050">
                <a:solidFill>
                  <a:srgbClr val="262626"/>
                </a:solidFill>
                <a:highlight>
                  <a:srgbClr val="D3EDE6"/>
                </a:highlight>
              </a:defRPr>
            </a:lvl1pPr>
          </a:lstStyle>
          <a:p>
            <a:fld id="{89B18837-FC83-6347-ADBE-8548DF8F459C}" type="slidenum">
              <a:rPr lang="ja-JP" altLang="en-US" smtClean="0"/>
              <a:pPr/>
              <a:t>‹#›</a:t>
            </a:fld>
            <a:endParaRPr lang="ja-JP" altLang="en-US"/>
          </a:p>
        </p:txBody>
      </p:sp>
    </p:spTree>
    <p:extLst>
      <p:ext uri="{BB962C8B-B14F-4D97-AF65-F5344CB8AC3E}">
        <p14:creationId xmlns:p14="http://schemas.microsoft.com/office/powerpoint/2010/main" val="3018718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3_タイトル スライド">
    <p:spTree>
      <p:nvGrpSpPr>
        <p:cNvPr id="1" name=""/>
        <p:cNvGrpSpPr/>
        <p:nvPr/>
      </p:nvGrpSpPr>
      <p:grpSpPr>
        <a:xfrm>
          <a:off x="0" y="0"/>
          <a:ext cx="0" cy="0"/>
          <a:chOff x="0" y="0"/>
          <a:chExt cx="0" cy="0"/>
        </a:xfrm>
      </p:grpSpPr>
      <p:pic>
        <p:nvPicPr>
          <p:cNvPr id="6" name="図 5" descr="図形, 四角形&#10;&#10;自動的に生成された説明">
            <a:extLst>
              <a:ext uri="{FF2B5EF4-FFF2-40B4-BE49-F238E27FC236}">
                <a16:creationId xmlns:a16="http://schemas.microsoft.com/office/drawing/2014/main" id="{F9DF828F-C7E6-E540-9045-80BE5C09E307}"/>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32549" b="32549"/>
          <a:stretch/>
        </p:blipFill>
        <p:spPr>
          <a:xfrm>
            <a:off x="0" y="2232212"/>
            <a:ext cx="12192000" cy="2393576"/>
          </a:xfrm>
          <a:prstGeom prst="rect">
            <a:avLst/>
          </a:prstGeom>
        </p:spPr>
      </p:pic>
      <p:pic>
        <p:nvPicPr>
          <p:cNvPr id="3" name="図 2">
            <a:extLst>
              <a:ext uri="{FF2B5EF4-FFF2-40B4-BE49-F238E27FC236}">
                <a16:creationId xmlns:a16="http://schemas.microsoft.com/office/drawing/2014/main" id="{8B3DD0E2-F428-C8D9-D0D1-75870D8B30AD}"/>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35595"/>
          <a:stretch/>
        </p:blipFill>
        <p:spPr>
          <a:xfrm>
            <a:off x="10148125" y="382518"/>
            <a:ext cx="1495301" cy="310132"/>
          </a:xfrm>
          <a:prstGeom prst="rect">
            <a:avLst/>
          </a:prstGeom>
        </p:spPr>
      </p:pic>
      <p:sp>
        <p:nvSpPr>
          <p:cNvPr id="4" name="テキスト ボックス 3">
            <a:extLst>
              <a:ext uri="{FF2B5EF4-FFF2-40B4-BE49-F238E27FC236}">
                <a16:creationId xmlns:a16="http://schemas.microsoft.com/office/drawing/2014/main" id="{BA894F62-9733-355C-804B-BC8F5F1459E7}"/>
              </a:ext>
            </a:extLst>
          </p:cNvPr>
          <p:cNvSpPr txBox="1"/>
          <p:nvPr userDrawn="1"/>
        </p:nvSpPr>
        <p:spPr>
          <a:xfrm>
            <a:off x="7641000" y="6432935"/>
            <a:ext cx="3833101" cy="174278"/>
          </a:xfrm>
          <a:prstGeom prst="rect">
            <a:avLst/>
          </a:prstGeom>
          <a:noFill/>
        </p:spPr>
        <p:txBody>
          <a:bodyPr wrap="none" rtlCol="0">
            <a:spAutoFit/>
          </a:bodyPr>
          <a:lstStyle/>
          <a:p>
            <a:pPr algn="r">
              <a:lnSpc>
                <a:spcPct val="120000"/>
              </a:lnSpc>
            </a:pPr>
            <a:r>
              <a:rPr kumimoji="1" lang="en-US" altLang="ja-JP" sz="500" dirty="0">
                <a:solidFill>
                  <a:srgbClr val="262626"/>
                </a:solidFill>
                <a:latin typeface="Meiryo UI" panose="020B0604030504040204" pitchFamily="34" charset="-128"/>
                <a:ea typeface="Meiryo UI" panose="020B0604030504040204" pitchFamily="34" charset="-128"/>
              </a:rPr>
              <a:t>Copyright ©︎ NTT COMWARE CORPORATION 2023 </a:t>
            </a:r>
            <a:r>
              <a:rPr kumimoji="1" lang="ja-JP" altLang="en-US" sz="500" dirty="0">
                <a:solidFill>
                  <a:srgbClr val="262626"/>
                </a:solidFill>
                <a:latin typeface="Meiryo UI" panose="020B0604030504040204" pitchFamily="34" charset="-128"/>
                <a:ea typeface="Meiryo UI" panose="020B0604030504040204" pitchFamily="34" charset="-128"/>
              </a:rPr>
              <a:t>　　</a:t>
            </a:r>
            <a:r>
              <a:rPr kumimoji="1" lang="en-US" altLang="ja-JP" sz="500" dirty="0">
                <a:solidFill>
                  <a:srgbClr val="262626"/>
                </a:solidFill>
                <a:latin typeface="Meiryo UI" panose="020B0604030504040204" pitchFamily="34" charset="-128"/>
                <a:ea typeface="Meiryo UI" panose="020B0604030504040204" pitchFamily="34" charset="-128"/>
              </a:rPr>
              <a:t> </a:t>
            </a:r>
            <a:r>
              <a:rPr lang="en-US" altLang="ja-JP" sz="500" dirty="0">
                <a:solidFill>
                  <a:srgbClr val="262626"/>
                </a:solidFill>
                <a:latin typeface="Meiryo UI" panose="020B0604030504040204" pitchFamily="34" charset="-128"/>
                <a:ea typeface="Meiryo UI" panose="020B0604030504040204" pitchFamily="34" charset="-128"/>
              </a:rPr>
              <a:t>NTT COMWARE CORPORATION CONFIDENTIAL PROPRIETARY</a:t>
            </a:r>
            <a:endParaRPr kumimoji="1" lang="ja-JP" altLang="en-US" sz="500" dirty="0">
              <a:solidFill>
                <a:srgbClr val="262626"/>
              </a:solidFill>
              <a:latin typeface="Meiryo UI" panose="020B0604030504040204" pitchFamily="34" charset="-128"/>
              <a:ea typeface="Meiryo UI" panose="020B0604030504040204" pitchFamily="34" charset="-128"/>
            </a:endParaRPr>
          </a:p>
        </p:txBody>
      </p:sp>
      <p:sp>
        <p:nvSpPr>
          <p:cNvPr id="7" name="スライド番号プレースホルダー 8">
            <a:extLst>
              <a:ext uri="{FF2B5EF4-FFF2-40B4-BE49-F238E27FC236}">
                <a16:creationId xmlns:a16="http://schemas.microsoft.com/office/drawing/2014/main" id="{7249D0D2-7C92-5DA2-E2DF-495F51F97548}"/>
              </a:ext>
            </a:extLst>
          </p:cNvPr>
          <p:cNvSpPr>
            <a:spLocks noGrp="1"/>
          </p:cNvSpPr>
          <p:nvPr>
            <p:ph type="sldNum" sz="quarter" idx="4"/>
          </p:nvPr>
        </p:nvSpPr>
        <p:spPr>
          <a:xfrm>
            <a:off x="9209125" y="6327762"/>
            <a:ext cx="2743200" cy="365125"/>
          </a:xfrm>
          <a:prstGeom prst="rect">
            <a:avLst/>
          </a:prstGeom>
        </p:spPr>
        <p:txBody>
          <a:bodyPr vert="horz" lIns="91440" tIns="45720" rIns="91440" bIns="45720" rtlCol="0" anchor="ctr"/>
          <a:lstStyle>
            <a:lvl1pPr algn="r">
              <a:defRPr sz="1050">
                <a:solidFill>
                  <a:srgbClr val="262626"/>
                </a:solidFill>
                <a:highlight>
                  <a:srgbClr val="D3EDE6"/>
                </a:highlight>
              </a:defRPr>
            </a:lvl1pPr>
          </a:lstStyle>
          <a:p>
            <a:fld id="{89B18837-FC83-6347-ADBE-8548DF8F459C}" type="slidenum">
              <a:rPr lang="ja-JP" altLang="en-US" smtClean="0"/>
              <a:pPr/>
              <a:t>‹#›</a:t>
            </a:fld>
            <a:endParaRPr lang="ja-JP" altLang="en-US" dirty="0"/>
          </a:p>
        </p:txBody>
      </p:sp>
    </p:spTree>
    <p:extLst>
      <p:ext uri="{BB962C8B-B14F-4D97-AF65-F5344CB8AC3E}">
        <p14:creationId xmlns:p14="http://schemas.microsoft.com/office/powerpoint/2010/main" val="319636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05723" y="1628775"/>
            <a:ext cx="10998901" cy="4487820"/>
          </a:xfrm>
          <a:prstGeom prst="rect">
            <a:avLst/>
          </a:prstGeom>
        </p:spPr>
        <p:txBody>
          <a:bodyPr/>
          <a:lstStyle>
            <a:lvl1pPr>
              <a:defRPr sz="1400">
                <a:solidFill>
                  <a:srgbClr val="262626"/>
                </a:solidFill>
              </a:defRPr>
            </a:lvl1pPr>
            <a:lvl2pPr marL="222749" indent="0">
              <a:buNone/>
              <a:defRPr sz="1400">
                <a:solidFill>
                  <a:srgbClr val="262626"/>
                </a:solidFill>
              </a:defRPr>
            </a:lvl2pPr>
            <a:lvl3pPr>
              <a:defRPr sz="1400">
                <a:solidFill>
                  <a:srgbClr val="262626"/>
                </a:solidFill>
              </a:defRPr>
            </a:lvl3pPr>
            <a:lvl4pPr>
              <a:defRPr sz="1200">
                <a:solidFill>
                  <a:srgbClr val="262626"/>
                </a:solidFill>
              </a:defRPr>
            </a:lvl4pPr>
            <a:lvl5pPr>
              <a:defRPr sz="1200">
                <a:solidFill>
                  <a:srgbClr val="262626"/>
                </a:solidFill>
              </a:defRPr>
            </a:lvl5pPr>
          </a:lstStyle>
          <a:p>
            <a:pPr lvl="0"/>
            <a:r>
              <a:rPr lang="ja-JP" altLang="en-US"/>
              <a:t>マスター テキストの書式設定</a:t>
            </a:r>
          </a:p>
        </p:txBody>
      </p:sp>
      <p:sp>
        <p:nvSpPr>
          <p:cNvPr id="4" name="Rectangle 2">
            <a:extLst>
              <a:ext uri="{FF2B5EF4-FFF2-40B4-BE49-F238E27FC236}">
                <a16:creationId xmlns:a16="http://schemas.microsoft.com/office/drawing/2014/main" id="{E579250C-8E61-F5A1-5270-1249074D150C}"/>
              </a:ext>
            </a:extLst>
          </p:cNvPr>
          <p:cNvSpPr>
            <a:spLocks noGrp="1" noChangeArrowheads="1"/>
          </p:cNvSpPr>
          <p:nvPr>
            <p:ph type="title"/>
          </p:nvPr>
        </p:nvSpPr>
        <p:spPr bwMode="auto">
          <a:xfrm>
            <a:off x="576232" y="337926"/>
            <a:ext cx="9571893" cy="360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E4A88"/>
                  </a:outerShdw>
                </a:effectLst>
              </a14:hiddenEffects>
            </a:ext>
          </a:extLst>
        </p:spPr>
        <p:txBody>
          <a:bodyPr vert="horz" wrap="square" lIns="0" tIns="21596" rIns="0" bIns="82800" numCol="1" anchor="t" anchorCtr="0" compatLnSpc="1">
            <a:prstTxWarp prst="textNoShape">
              <a:avLst/>
            </a:prstTxWarp>
          </a:bodyPr>
          <a:lstStyle/>
          <a:p>
            <a:pPr lvl="0"/>
            <a:r>
              <a:rPr lang="ja-JP" altLang="en-US"/>
              <a:t>マスタ タイトルの書式設定</a:t>
            </a:r>
          </a:p>
        </p:txBody>
      </p:sp>
      <p:sp>
        <p:nvSpPr>
          <p:cNvPr id="5" name="スライド番号プレースホルダー 8">
            <a:extLst>
              <a:ext uri="{FF2B5EF4-FFF2-40B4-BE49-F238E27FC236}">
                <a16:creationId xmlns:a16="http://schemas.microsoft.com/office/drawing/2014/main" id="{33544017-F646-6892-43EC-E879B6B1EA7D}"/>
              </a:ext>
            </a:extLst>
          </p:cNvPr>
          <p:cNvSpPr>
            <a:spLocks noGrp="1"/>
          </p:cNvSpPr>
          <p:nvPr>
            <p:ph type="sldNum" sz="quarter" idx="4"/>
          </p:nvPr>
        </p:nvSpPr>
        <p:spPr>
          <a:xfrm>
            <a:off x="9209125" y="6327762"/>
            <a:ext cx="2743200" cy="365125"/>
          </a:xfrm>
          <a:prstGeom prst="rect">
            <a:avLst/>
          </a:prstGeom>
        </p:spPr>
        <p:txBody>
          <a:bodyPr vert="horz" lIns="91440" tIns="45720" rIns="91440" bIns="45720" rtlCol="0" anchor="ctr"/>
          <a:lstStyle>
            <a:lvl1pPr algn="r">
              <a:defRPr sz="1050">
                <a:solidFill>
                  <a:srgbClr val="262626"/>
                </a:solidFill>
                <a:highlight>
                  <a:srgbClr val="D3EDE6"/>
                </a:highlight>
              </a:defRPr>
            </a:lvl1pPr>
          </a:lstStyle>
          <a:p>
            <a:fld id="{89B18837-FC83-6347-ADBE-8548DF8F459C}" type="slidenum">
              <a:rPr lang="ja-JP" altLang="en-US" smtClean="0"/>
              <a:pPr/>
              <a:t>‹#›</a:t>
            </a:fld>
            <a:endParaRPr lang="ja-JP" altLang="en-US"/>
          </a:p>
        </p:txBody>
      </p:sp>
    </p:spTree>
    <p:extLst>
      <p:ext uri="{BB962C8B-B14F-4D97-AF65-F5344CB8AC3E}">
        <p14:creationId xmlns:p14="http://schemas.microsoft.com/office/powerpoint/2010/main" val="80699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1DBC796D-19FE-92A2-AC29-89BE529E4D35}"/>
              </a:ext>
            </a:extLst>
          </p:cNvPr>
          <p:cNvSpPr>
            <a:spLocks noGrp="1"/>
          </p:cNvSpPr>
          <p:nvPr>
            <p:ph type="body" sz="quarter" idx="10" hasCustomPrompt="1"/>
          </p:nvPr>
        </p:nvSpPr>
        <p:spPr>
          <a:xfrm>
            <a:off x="751680" y="2342270"/>
            <a:ext cx="10688637" cy="3694584"/>
          </a:xfrm>
          <a:prstGeom prst="rect">
            <a:avLst/>
          </a:prstGeom>
        </p:spPr>
        <p:txBody>
          <a:bodyPr/>
          <a:lstStyle/>
          <a:p>
            <a:pPr lvl="0"/>
            <a:r>
              <a:rPr kumimoji="1" lang="ja-JP" altLang="en-US"/>
              <a:t>テキストを入力</a:t>
            </a:r>
          </a:p>
        </p:txBody>
      </p:sp>
      <p:sp>
        <p:nvSpPr>
          <p:cNvPr id="10" name="テキスト プレースホルダー 9">
            <a:extLst>
              <a:ext uri="{FF2B5EF4-FFF2-40B4-BE49-F238E27FC236}">
                <a16:creationId xmlns:a16="http://schemas.microsoft.com/office/drawing/2014/main" id="{3E9E4BA8-0783-56E6-D2AF-39C00BC083DA}"/>
              </a:ext>
            </a:extLst>
          </p:cNvPr>
          <p:cNvSpPr>
            <a:spLocks noGrp="1"/>
          </p:cNvSpPr>
          <p:nvPr>
            <p:ph type="body" sz="quarter" idx="11" hasCustomPrompt="1"/>
          </p:nvPr>
        </p:nvSpPr>
        <p:spPr>
          <a:xfrm>
            <a:off x="751679" y="1249246"/>
            <a:ext cx="10688637" cy="828446"/>
          </a:xfrm>
          <a:prstGeom prst="rect">
            <a:avLst/>
          </a:prstGeom>
          <a:ln w="19050">
            <a:solidFill>
              <a:schemeClr val="accent2"/>
            </a:solidFill>
          </a:ln>
        </p:spPr>
        <p:txBody>
          <a:bodyPr/>
          <a:lstStyle>
            <a:lvl1pPr>
              <a:lnSpc>
                <a:spcPct val="100000"/>
              </a:lnSpc>
              <a:defRPr/>
            </a:lvl1pPr>
            <a:lvl2pPr marL="222749" indent="0">
              <a:buNone/>
              <a:defRPr/>
            </a:lvl2pPr>
          </a:lstStyle>
          <a:p>
            <a:pPr lvl="0"/>
            <a:r>
              <a:rPr kumimoji="1" lang="ja-JP" altLang="en-US"/>
              <a:t>ヘッドラインを入力</a:t>
            </a:r>
            <a:endParaRPr kumimoji="1" lang="en-US" altLang="ja-JP" dirty="0"/>
          </a:p>
        </p:txBody>
      </p:sp>
      <p:sp>
        <p:nvSpPr>
          <p:cNvPr id="4" name="Rectangle 2">
            <a:extLst>
              <a:ext uri="{FF2B5EF4-FFF2-40B4-BE49-F238E27FC236}">
                <a16:creationId xmlns:a16="http://schemas.microsoft.com/office/drawing/2014/main" id="{BDC6AC3D-8C1B-70AA-FB25-5F6EFBF69669}"/>
              </a:ext>
            </a:extLst>
          </p:cNvPr>
          <p:cNvSpPr>
            <a:spLocks noGrp="1" noChangeArrowheads="1"/>
          </p:cNvSpPr>
          <p:nvPr>
            <p:ph type="title"/>
          </p:nvPr>
        </p:nvSpPr>
        <p:spPr bwMode="auto">
          <a:xfrm>
            <a:off x="576232" y="337926"/>
            <a:ext cx="9571893" cy="360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E4A88"/>
                  </a:outerShdw>
                </a:effectLst>
              </a14:hiddenEffects>
            </a:ext>
          </a:extLst>
        </p:spPr>
        <p:txBody>
          <a:bodyPr vert="horz" wrap="square" lIns="0" tIns="21596" rIns="0" bIns="82800" numCol="1" anchor="t" anchorCtr="0" compatLnSpc="1">
            <a:prstTxWarp prst="textNoShape">
              <a:avLst/>
            </a:prstTxWarp>
          </a:bodyPr>
          <a:lstStyle/>
          <a:p>
            <a:pPr lvl="0"/>
            <a:r>
              <a:rPr lang="ja-JP" altLang="en-US"/>
              <a:t>マスタ タイトルの書式設定</a:t>
            </a:r>
          </a:p>
        </p:txBody>
      </p:sp>
      <p:sp>
        <p:nvSpPr>
          <p:cNvPr id="7" name="スライド番号プレースホルダー 8">
            <a:extLst>
              <a:ext uri="{FF2B5EF4-FFF2-40B4-BE49-F238E27FC236}">
                <a16:creationId xmlns:a16="http://schemas.microsoft.com/office/drawing/2014/main" id="{00E458F9-D27A-F2AA-24D0-18E18A4E3384}"/>
              </a:ext>
            </a:extLst>
          </p:cNvPr>
          <p:cNvSpPr>
            <a:spLocks noGrp="1"/>
          </p:cNvSpPr>
          <p:nvPr>
            <p:ph type="sldNum" sz="quarter" idx="4"/>
          </p:nvPr>
        </p:nvSpPr>
        <p:spPr>
          <a:xfrm>
            <a:off x="9209125" y="6327762"/>
            <a:ext cx="2743200" cy="365125"/>
          </a:xfrm>
          <a:prstGeom prst="rect">
            <a:avLst/>
          </a:prstGeom>
        </p:spPr>
        <p:txBody>
          <a:bodyPr vert="horz" lIns="91440" tIns="45720" rIns="91440" bIns="45720" rtlCol="0" anchor="ctr"/>
          <a:lstStyle>
            <a:lvl1pPr algn="r">
              <a:defRPr sz="1050">
                <a:solidFill>
                  <a:srgbClr val="262626"/>
                </a:solidFill>
                <a:highlight>
                  <a:srgbClr val="D3EDE6"/>
                </a:highlight>
              </a:defRPr>
            </a:lvl1pPr>
          </a:lstStyle>
          <a:p>
            <a:fld id="{89B18837-FC83-6347-ADBE-8548DF8F459C}" type="slidenum">
              <a:rPr lang="ja-JP" altLang="en-US" smtClean="0"/>
              <a:pPr/>
              <a:t>‹#›</a:t>
            </a:fld>
            <a:endParaRPr lang="ja-JP" altLang="en-US"/>
          </a:p>
        </p:txBody>
      </p:sp>
    </p:spTree>
    <p:extLst>
      <p:ext uri="{BB962C8B-B14F-4D97-AF65-F5344CB8AC3E}">
        <p14:creationId xmlns:p14="http://schemas.microsoft.com/office/powerpoint/2010/main" val="33946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16" name="コンテンツ プレースホルダー 3">
            <a:extLst>
              <a:ext uri="{FF2B5EF4-FFF2-40B4-BE49-F238E27FC236}">
                <a16:creationId xmlns:a16="http://schemas.microsoft.com/office/drawing/2014/main" id="{F287453F-C1B4-83AB-8ADC-63C1E6B8461A}"/>
              </a:ext>
            </a:extLst>
          </p:cNvPr>
          <p:cNvSpPr>
            <a:spLocks noGrp="1"/>
          </p:cNvSpPr>
          <p:nvPr>
            <p:ph sz="half" idx="2"/>
          </p:nvPr>
        </p:nvSpPr>
        <p:spPr>
          <a:xfrm>
            <a:off x="587375" y="1346887"/>
            <a:ext cx="5386754" cy="4603064"/>
          </a:xfrm>
          <a:prstGeom prst="rect">
            <a:avLst/>
          </a:prstGeom>
        </p:spPr>
        <p:txBody>
          <a:bodyPr/>
          <a:lstStyle>
            <a:lvl1pPr>
              <a:defRPr sz="1400">
                <a:solidFill>
                  <a:srgbClr val="262626"/>
                </a:solidFill>
              </a:defRPr>
            </a:lvl1pPr>
            <a:lvl2pPr>
              <a:defRPr sz="1400">
                <a:solidFill>
                  <a:srgbClr val="262626"/>
                </a:solidFill>
              </a:defRPr>
            </a:lvl2pPr>
            <a:lvl3pPr>
              <a:defRPr sz="1400">
                <a:solidFill>
                  <a:srgbClr val="262626"/>
                </a:solidFill>
              </a:defRPr>
            </a:lvl3pPr>
            <a:lvl4pPr>
              <a:defRPr sz="1400">
                <a:solidFill>
                  <a:srgbClr val="262626"/>
                </a:solidFill>
              </a:defRPr>
            </a:lvl4pPr>
            <a:lvl5pPr>
              <a:defRPr sz="1400">
                <a:solidFill>
                  <a:srgbClr val="262626"/>
                </a:solidFill>
              </a:defRPr>
            </a:lvl5pPr>
            <a:lvl6pPr>
              <a:defRPr sz="1969"/>
            </a:lvl6pPr>
            <a:lvl7pPr>
              <a:defRPr sz="1969"/>
            </a:lvl7pPr>
            <a:lvl8pPr>
              <a:defRPr sz="1969"/>
            </a:lvl8pPr>
            <a:lvl9pPr>
              <a:defRPr sz="1969"/>
            </a:lvl9pPr>
          </a:lstStyle>
          <a:p>
            <a:pPr lvl="0"/>
            <a:r>
              <a:rPr lang="ja-JP" altLang="en-US"/>
              <a:t>マスター テキストの書式設定</a:t>
            </a:r>
          </a:p>
        </p:txBody>
      </p:sp>
      <p:sp>
        <p:nvSpPr>
          <p:cNvPr id="17" name="コンテンツ プレースホルダー 3">
            <a:extLst>
              <a:ext uri="{FF2B5EF4-FFF2-40B4-BE49-F238E27FC236}">
                <a16:creationId xmlns:a16="http://schemas.microsoft.com/office/drawing/2014/main" id="{3424B52A-F880-B710-7EA6-27F5B4E41CA2}"/>
              </a:ext>
            </a:extLst>
          </p:cNvPr>
          <p:cNvSpPr>
            <a:spLocks noGrp="1"/>
          </p:cNvSpPr>
          <p:nvPr>
            <p:ph sz="half" idx="14"/>
          </p:nvPr>
        </p:nvSpPr>
        <p:spPr>
          <a:xfrm>
            <a:off x="6217871" y="1346887"/>
            <a:ext cx="5386754" cy="4603064"/>
          </a:xfrm>
          <a:prstGeom prst="rect">
            <a:avLst/>
          </a:prstGeom>
        </p:spPr>
        <p:txBody>
          <a:bodyPr/>
          <a:lstStyle>
            <a:lvl1pPr>
              <a:defRPr sz="1400">
                <a:solidFill>
                  <a:srgbClr val="262626"/>
                </a:solidFill>
              </a:defRPr>
            </a:lvl1pPr>
            <a:lvl2pPr>
              <a:defRPr sz="1400">
                <a:solidFill>
                  <a:srgbClr val="262626"/>
                </a:solidFill>
              </a:defRPr>
            </a:lvl2pPr>
            <a:lvl3pPr>
              <a:defRPr sz="1400">
                <a:solidFill>
                  <a:srgbClr val="262626"/>
                </a:solidFill>
              </a:defRPr>
            </a:lvl3pPr>
            <a:lvl4pPr>
              <a:defRPr sz="1400">
                <a:solidFill>
                  <a:srgbClr val="262626"/>
                </a:solidFill>
              </a:defRPr>
            </a:lvl4pPr>
            <a:lvl5pPr>
              <a:defRPr sz="1400">
                <a:solidFill>
                  <a:srgbClr val="262626"/>
                </a:solidFill>
              </a:defRPr>
            </a:lvl5pPr>
            <a:lvl6pPr>
              <a:defRPr sz="1969"/>
            </a:lvl6pPr>
            <a:lvl7pPr>
              <a:defRPr sz="1969"/>
            </a:lvl7pPr>
            <a:lvl8pPr>
              <a:defRPr sz="1969"/>
            </a:lvl8pPr>
            <a:lvl9pPr>
              <a:defRPr sz="1969"/>
            </a:lvl9pPr>
          </a:lstStyle>
          <a:p>
            <a:pPr lvl="0"/>
            <a:r>
              <a:rPr lang="ja-JP" altLang="en-US"/>
              <a:t>マスター テキストの書式設定</a:t>
            </a:r>
          </a:p>
        </p:txBody>
      </p:sp>
      <p:sp>
        <p:nvSpPr>
          <p:cNvPr id="2" name="Rectangle 2">
            <a:extLst>
              <a:ext uri="{FF2B5EF4-FFF2-40B4-BE49-F238E27FC236}">
                <a16:creationId xmlns:a16="http://schemas.microsoft.com/office/drawing/2014/main" id="{49C39360-D006-2E67-A4F8-CA986281C493}"/>
              </a:ext>
            </a:extLst>
          </p:cNvPr>
          <p:cNvSpPr>
            <a:spLocks noGrp="1" noChangeArrowheads="1"/>
          </p:cNvSpPr>
          <p:nvPr>
            <p:ph type="title"/>
          </p:nvPr>
        </p:nvSpPr>
        <p:spPr bwMode="auto">
          <a:xfrm>
            <a:off x="576232" y="337926"/>
            <a:ext cx="9571893" cy="360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E4A88"/>
                  </a:outerShdw>
                </a:effectLst>
              </a14:hiddenEffects>
            </a:ext>
          </a:extLst>
        </p:spPr>
        <p:txBody>
          <a:bodyPr vert="horz" wrap="square" lIns="0" tIns="21596" rIns="0" bIns="82800" numCol="1" anchor="t" anchorCtr="0" compatLnSpc="1">
            <a:prstTxWarp prst="textNoShape">
              <a:avLst/>
            </a:prstTxWarp>
          </a:bodyPr>
          <a:lstStyle/>
          <a:p>
            <a:pPr lvl="0"/>
            <a:r>
              <a:rPr lang="ja-JP" altLang="en-US"/>
              <a:t>マスタ タイトルの書式設定</a:t>
            </a:r>
          </a:p>
        </p:txBody>
      </p:sp>
      <p:sp>
        <p:nvSpPr>
          <p:cNvPr id="4" name="スライド番号プレースホルダー 8">
            <a:extLst>
              <a:ext uri="{FF2B5EF4-FFF2-40B4-BE49-F238E27FC236}">
                <a16:creationId xmlns:a16="http://schemas.microsoft.com/office/drawing/2014/main" id="{986BABC5-01C1-4B93-2A80-82C40FE62675}"/>
              </a:ext>
            </a:extLst>
          </p:cNvPr>
          <p:cNvSpPr>
            <a:spLocks noGrp="1"/>
          </p:cNvSpPr>
          <p:nvPr>
            <p:ph type="sldNum" sz="quarter" idx="4"/>
          </p:nvPr>
        </p:nvSpPr>
        <p:spPr>
          <a:xfrm>
            <a:off x="9209125" y="6327762"/>
            <a:ext cx="2743200" cy="365125"/>
          </a:xfrm>
          <a:prstGeom prst="rect">
            <a:avLst/>
          </a:prstGeom>
        </p:spPr>
        <p:txBody>
          <a:bodyPr vert="horz" lIns="91440" tIns="45720" rIns="91440" bIns="45720" rtlCol="0" anchor="ctr"/>
          <a:lstStyle>
            <a:lvl1pPr algn="r">
              <a:defRPr sz="1050">
                <a:solidFill>
                  <a:srgbClr val="262626"/>
                </a:solidFill>
                <a:highlight>
                  <a:srgbClr val="D3EDE6"/>
                </a:highlight>
              </a:defRPr>
            </a:lvl1pPr>
          </a:lstStyle>
          <a:p>
            <a:fld id="{89B18837-FC83-6347-ADBE-8548DF8F459C}" type="slidenum">
              <a:rPr lang="ja-JP" altLang="en-US" smtClean="0"/>
              <a:pPr/>
              <a:t>‹#›</a:t>
            </a:fld>
            <a:endParaRPr lang="ja-JP" altLang="en-US"/>
          </a:p>
        </p:txBody>
      </p:sp>
    </p:spTree>
    <p:extLst>
      <p:ext uri="{BB962C8B-B14F-4D97-AF65-F5344CB8AC3E}">
        <p14:creationId xmlns:p14="http://schemas.microsoft.com/office/powerpoint/2010/main" val="1419359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09600" y="1417972"/>
            <a:ext cx="5386754" cy="638908"/>
          </a:xfrm>
          <a:prstGeom prst="rect">
            <a:avLst/>
          </a:prstGeom>
        </p:spPr>
        <p:txBody>
          <a:bodyPr anchor="t"/>
          <a:lstStyle>
            <a:lvl1pPr marL="0" indent="0">
              <a:buNone/>
              <a:defRPr sz="1400" b="1">
                <a:solidFill>
                  <a:srgbClr val="262626"/>
                </a:solidFill>
              </a:defRPr>
            </a:lvl1pPr>
            <a:lvl2pPr marL="562733" indent="0">
              <a:buNone/>
              <a:defRPr sz="2462" b="1"/>
            </a:lvl2pPr>
            <a:lvl3pPr marL="1125466" indent="0">
              <a:buNone/>
              <a:defRPr sz="2215" b="1"/>
            </a:lvl3pPr>
            <a:lvl4pPr marL="1688197" indent="0">
              <a:buNone/>
              <a:defRPr sz="1969" b="1"/>
            </a:lvl4pPr>
            <a:lvl5pPr marL="2250931" indent="0">
              <a:buNone/>
              <a:defRPr sz="1969" b="1"/>
            </a:lvl5pPr>
            <a:lvl6pPr marL="2813663" indent="0">
              <a:buNone/>
              <a:defRPr sz="1969" b="1"/>
            </a:lvl6pPr>
            <a:lvl7pPr marL="3376397" indent="0">
              <a:buNone/>
              <a:defRPr sz="1969" b="1"/>
            </a:lvl7pPr>
            <a:lvl8pPr marL="3939127" indent="0">
              <a:buNone/>
              <a:defRPr sz="1969" b="1"/>
            </a:lvl8pPr>
            <a:lvl9pPr marL="4501860" indent="0">
              <a:buNone/>
              <a:defRPr sz="1969" b="1"/>
            </a:lvl9pPr>
          </a:lstStyle>
          <a:p>
            <a:pPr lvl="0"/>
            <a:r>
              <a:rPr lang="ja-JP" altLang="en-US"/>
              <a:t>マスター テキストの書式設定</a:t>
            </a:r>
          </a:p>
        </p:txBody>
      </p:sp>
      <p:sp>
        <p:nvSpPr>
          <p:cNvPr id="13" name="コンテンツ プレースホルダー 3">
            <a:extLst>
              <a:ext uri="{FF2B5EF4-FFF2-40B4-BE49-F238E27FC236}">
                <a16:creationId xmlns:a16="http://schemas.microsoft.com/office/drawing/2014/main" id="{41D63AAE-ED9B-D19E-6012-0B985FA0F749}"/>
              </a:ext>
            </a:extLst>
          </p:cNvPr>
          <p:cNvSpPr>
            <a:spLocks noGrp="1"/>
          </p:cNvSpPr>
          <p:nvPr>
            <p:ph sz="half" idx="2"/>
          </p:nvPr>
        </p:nvSpPr>
        <p:spPr>
          <a:xfrm>
            <a:off x="587375" y="2252593"/>
            <a:ext cx="5386754" cy="3697357"/>
          </a:xfrm>
          <a:prstGeom prst="rect">
            <a:avLst/>
          </a:prstGeom>
        </p:spPr>
        <p:txBody>
          <a:bodyPr/>
          <a:lstStyle>
            <a:lvl1pPr>
              <a:defRPr sz="1400">
                <a:solidFill>
                  <a:srgbClr val="262626"/>
                </a:solidFill>
              </a:defRPr>
            </a:lvl1pPr>
            <a:lvl2pPr>
              <a:defRPr sz="2000">
                <a:solidFill>
                  <a:srgbClr val="262626"/>
                </a:solidFill>
              </a:defRPr>
            </a:lvl2pPr>
            <a:lvl3pPr>
              <a:defRPr sz="1800">
                <a:solidFill>
                  <a:srgbClr val="262626"/>
                </a:solidFill>
              </a:defRPr>
            </a:lvl3pPr>
            <a:lvl4pPr>
              <a:defRPr sz="1600">
                <a:solidFill>
                  <a:srgbClr val="262626"/>
                </a:solidFill>
              </a:defRPr>
            </a:lvl4pPr>
            <a:lvl5pPr>
              <a:defRPr sz="1600">
                <a:solidFill>
                  <a:srgbClr val="262626"/>
                </a:solidFill>
              </a:defRPr>
            </a:lvl5pPr>
            <a:lvl6pPr>
              <a:defRPr sz="1969"/>
            </a:lvl6pPr>
            <a:lvl7pPr>
              <a:defRPr sz="1969"/>
            </a:lvl7pPr>
            <a:lvl8pPr>
              <a:defRPr sz="1969"/>
            </a:lvl8pPr>
            <a:lvl9pPr>
              <a:defRPr sz="1969"/>
            </a:lvl9pPr>
          </a:lstStyle>
          <a:p>
            <a:pPr lvl="0"/>
            <a:r>
              <a:rPr lang="ja-JP" altLang="en-US"/>
              <a:t>マスター テキストの書式設定</a:t>
            </a:r>
          </a:p>
        </p:txBody>
      </p:sp>
      <p:sp>
        <p:nvSpPr>
          <p:cNvPr id="15" name="テキスト プレースホルダー 2">
            <a:extLst>
              <a:ext uri="{FF2B5EF4-FFF2-40B4-BE49-F238E27FC236}">
                <a16:creationId xmlns:a16="http://schemas.microsoft.com/office/drawing/2014/main" id="{0E0C33FF-34FB-70CB-AD86-968594DB779E}"/>
              </a:ext>
            </a:extLst>
          </p:cNvPr>
          <p:cNvSpPr>
            <a:spLocks noGrp="1"/>
          </p:cNvSpPr>
          <p:nvPr>
            <p:ph type="body" idx="13"/>
          </p:nvPr>
        </p:nvSpPr>
        <p:spPr>
          <a:xfrm>
            <a:off x="6240096" y="1417972"/>
            <a:ext cx="5386754" cy="638908"/>
          </a:xfrm>
          <a:prstGeom prst="rect">
            <a:avLst/>
          </a:prstGeom>
        </p:spPr>
        <p:txBody>
          <a:bodyPr anchor="t"/>
          <a:lstStyle>
            <a:lvl1pPr marL="0" indent="0">
              <a:buNone/>
              <a:defRPr sz="1400" b="1">
                <a:solidFill>
                  <a:srgbClr val="262626"/>
                </a:solidFill>
              </a:defRPr>
            </a:lvl1pPr>
            <a:lvl2pPr marL="562733" indent="0">
              <a:buNone/>
              <a:defRPr sz="2462" b="1"/>
            </a:lvl2pPr>
            <a:lvl3pPr marL="1125466" indent="0">
              <a:buNone/>
              <a:defRPr sz="2215" b="1"/>
            </a:lvl3pPr>
            <a:lvl4pPr marL="1688197" indent="0">
              <a:buNone/>
              <a:defRPr sz="1969" b="1"/>
            </a:lvl4pPr>
            <a:lvl5pPr marL="2250931" indent="0">
              <a:buNone/>
              <a:defRPr sz="1969" b="1"/>
            </a:lvl5pPr>
            <a:lvl6pPr marL="2813663" indent="0">
              <a:buNone/>
              <a:defRPr sz="1969" b="1"/>
            </a:lvl6pPr>
            <a:lvl7pPr marL="3376397" indent="0">
              <a:buNone/>
              <a:defRPr sz="1969" b="1"/>
            </a:lvl7pPr>
            <a:lvl8pPr marL="3939127" indent="0">
              <a:buNone/>
              <a:defRPr sz="1969" b="1"/>
            </a:lvl8pPr>
            <a:lvl9pPr marL="4501860" indent="0">
              <a:buNone/>
              <a:defRPr sz="1969" b="1"/>
            </a:lvl9pPr>
          </a:lstStyle>
          <a:p>
            <a:pPr lvl="0"/>
            <a:r>
              <a:rPr lang="ja-JP" altLang="en-US"/>
              <a:t>マスター テキストの書式設定</a:t>
            </a:r>
          </a:p>
        </p:txBody>
      </p:sp>
      <p:sp>
        <p:nvSpPr>
          <p:cNvPr id="16" name="コンテンツ プレースホルダー 3">
            <a:extLst>
              <a:ext uri="{FF2B5EF4-FFF2-40B4-BE49-F238E27FC236}">
                <a16:creationId xmlns:a16="http://schemas.microsoft.com/office/drawing/2014/main" id="{AEA7B730-28E7-17EB-5107-26754AA1E720}"/>
              </a:ext>
            </a:extLst>
          </p:cNvPr>
          <p:cNvSpPr>
            <a:spLocks noGrp="1"/>
          </p:cNvSpPr>
          <p:nvPr>
            <p:ph sz="half" idx="14"/>
          </p:nvPr>
        </p:nvSpPr>
        <p:spPr>
          <a:xfrm>
            <a:off x="6217871" y="2252593"/>
            <a:ext cx="5386754" cy="3697357"/>
          </a:xfrm>
          <a:prstGeom prst="rect">
            <a:avLst/>
          </a:prstGeom>
        </p:spPr>
        <p:txBody>
          <a:bodyPr/>
          <a:lstStyle>
            <a:lvl1pPr>
              <a:defRPr sz="1400">
                <a:solidFill>
                  <a:srgbClr val="262626"/>
                </a:solidFill>
              </a:defRPr>
            </a:lvl1pPr>
            <a:lvl2pPr>
              <a:defRPr sz="2000">
                <a:solidFill>
                  <a:srgbClr val="262626"/>
                </a:solidFill>
              </a:defRPr>
            </a:lvl2pPr>
            <a:lvl3pPr>
              <a:defRPr sz="1800">
                <a:solidFill>
                  <a:srgbClr val="262626"/>
                </a:solidFill>
              </a:defRPr>
            </a:lvl3pPr>
            <a:lvl4pPr>
              <a:defRPr sz="1600">
                <a:solidFill>
                  <a:srgbClr val="262626"/>
                </a:solidFill>
              </a:defRPr>
            </a:lvl4pPr>
            <a:lvl5pPr>
              <a:defRPr sz="1600">
                <a:solidFill>
                  <a:srgbClr val="262626"/>
                </a:solidFill>
              </a:defRPr>
            </a:lvl5pPr>
            <a:lvl6pPr>
              <a:defRPr sz="1969"/>
            </a:lvl6pPr>
            <a:lvl7pPr>
              <a:defRPr sz="1969"/>
            </a:lvl7pPr>
            <a:lvl8pPr>
              <a:defRPr sz="1969"/>
            </a:lvl8pPr>
            <a:lvl9pPr>
              <a:defRPr sz="1969"/>
            </a:lvl9pPr>
          </a:lstStyle>
          <a:p>
            <a:pPr lvl="0"/>
            <a:r>
              <a:rPr lang="ja-JP" altLang="en-US"/>
              <a:t>マスター テキストの書式設定</a:t>
            </a:r>
          </a:p>
        </p:txBody>
      </p:sp>
      <p:sp>
        <p:nvSpPr>
          <p:cNvPr id="2" name="Rectangle 2">
            <a:extLst>
              <a:ext uri="{FF2B5EF4-FFF2-40B4-BE49-F238E27FC236}">
                <a16:creationId xmlns:a16="http://schemas.microsoft.com/office/drawing/2014/main" id="{218B000C-90AA-3703-B15C-58644AD1D0A0}"/>
              </a:ext>
            </a:extLst>
          </p:cNvPr>
          <p:cNvSpPr>
            <a:spLocks noGrp="1" noChangeArrowheads="1"/>
          </p:cNvSpPr>
          <p:nvPr>
            <p:ph type="title"/>
          </p:nvPr>
        </p:nvSpPr>
        <p:spPr bwMode="auto">
          <a:xfrm>
            <a:off x="576232" y="337926"/>
            <a:ext cx="9571893" cy="360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E4A88"/>
                  </a:outerShdw>
                </a:effectLst>
              </a14:hiddenEffects>
            </a:ext>
          </a:extLst>
        </p:spPr>
        <p:txBody>
          <a:bodyPr vert="horz" wrap="square" lIns="0" tIns="21596" rIns="0" bIns="82800" numCol="1" anchor="t" anchorCtr="0" compatLnSpc="1">
            <a:prstTxWarp prst="textNoShape">
              <a:avLst/>
            </a:prstTxWarp>
          </a:bodyPr>
          <a:lstStyle/>
          <a:p>
            <a:pPr lvl="0"/>
            <a:r>
              <a:rPr lang="ja-JP" altLang="en-US"/>
              <a:t>マスタ タイトルの書式設定</a:t>
            </a:r>
          </a:p>
        </p:txBody>
      </p:sp>
      <p:sp>
        <p:nvSpPr>
          <p:cNvPr id="5" name="スライド番号プレースホルダー 8">
            <a:extLst>
              <a:ext uri="{FF2B5EF4-FFF2-40B4-BE49-F238E27FC236}">
                <a16:creationId xmlns:a16="http://schemas.microsoft.com/office/drawing/2014/main" id="{4FF4DCE0-1521-DC0A-68D2-CE2C7B710CBB}"/>
              </a:ext>
            </a:extLst>
          </p:cNvPr>
          <p:cNvSpPr>
            <a:spLocks noGrp="1"/>
          </p:cNvSpPr>
          <p:nvPr>
            <p:ph type="sldNum" sz="quarter" idx="4"/>
          </p:nvPr>
        </p:nvSpPr>
        <p:spPr>
          <a:xfrm>
            <a:off x="9209125" y="6327762"/>
            <a:ext cx="2743200" cy="365125"/>
          </a:xfrm>
          <a:prstGeom prst="rect">
            <a:avLst/>
          </a:prstGeom>
        </p:spPr>
        <p:txBody>
          <a:bodyPr vert="horz" lIns="91440" tIns="45720" rIns="91440" bIns="45720" rtlCol="0" anchor="ctr"/>
          <a:lstStyle>
            <a:lvl1pPr algn="r">
              <a:defRPr sz="1050">
                <a:solidFill>
                  <a:srgbClr val="262626"/>
                </a:solidFill>
                <a:highlight>
                  <a:srgbClr val="D3EDE6"/>
                </a:highlight>
              </a:defRPr>
            </a:lvl1pPr>
          </a:lstStyle>
          <a:p>
            <a:fld id="{89B18837-FC83-6347-ADBE-8548DF8F459C}" type="slidenum">
              <a:rPr lang="ja-JP" altLang="en-US" smtClean="0"/>
              <a:pPr/>
              <a:t>‹#›</a:t>
            </a:fld>
            <a:endParaRPr lang="ja-JP" altLang="en-US"/>
          </a:p>
        </p:txBody>
      </p:sp>
    </p:spTree>
    <p:extLst>
      <p:ext uri="{BB962C8B-B14F-4D97-AF65-F5344CB8AC3E}">
        <p14:creationId xmlns:p14="http://schemas.microsoft.com/office/powerpoint/2010/main" val="1554251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トル付きの&#10;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767386" y="1628775"/>
            <a:ext cx="6837239" cy="4321174"/>
          </a:xfrm>
          <a:prstGeom prst="rect">
            <a:avLst/>
          </a:prstGeom>
        </p:spPr>
        <p:txBody>
          <a:bodyPr/>
          <a:lstStyle>
            <a:lvl1pPr>
              <a:defRPr sz="1400">
                <a:solidFill>
                  <a:srgbClr val="262626"/>
                </a:solidFill>
              </a:defRPr>
            </a:lvl1pPr>
            <a:lvl2pPr>
              <a:defRPr sz="2800">
                <a:solidFill>
                  <a:srgbClr val="262626"/>
                </a:solidFill>
              </a:defRPr>
            </a:lvl2pPr>
            <a:lvl3pPr>
              <a:defRPr sz="2400">
                <a:solidFill>
                  <a:srgbClr val="262626"/>
                </a:solidFill>
              </a:defRPr>
            </a:lvl3pPr>
            <a:lvl4pPr>
              <a:defRPr sz="2000">
                <a:solidFill>
                  <a:srgbClr val="262626"/>
                </a:solidFill>
              </a:defRPr>
            </a:lvl4pPr>
            <a:lvl5pPr>
              <a:defRPr sz="2000">
                <a:solidFill>
                  <a:srgbClr val="262626"/>
                </a:solidFill>
              </a:defRPr>
            </a:lvl5pPr>
            <a:lvl6pPr>
              <a:defRPr sz="2462"/>
            </a:lvl6pPr>
            <a:lvl7pPr>
              <a:defRPr sz="2462"/>
            </a:lvl7pPr>
            <a:lvl8pPr>
              <a:defRPr sz="2462"/>
            </a:lvl8pPr>
            <a:lvl9pPr>
              <a:defRPr sz="2462"/>
            </a:lvl9pPr>
          </a:lstStyle>
          <a:p>
            <a:pPr lvl="0"/>
            <a:r>
              <a:rPr lang="ja-JP" altLang="en-US"/>
              <a:t>マスター テキストの書式設定</a:t>
            </a:r>
          </a:p>
        </p:txBody>
      </p:sp>
      <p:sp>
        <p:nvSpPr>
          <p:cNvPr id="4" name="テキスト プレースホルダー 3"/>
          <p:cNvSpPr>
            <a:spLocks noGrp="1"/>
          </p:cNvSpPr>
          <p:nvPr>
            <p:ph type="body" sz="half" idx="2"/>
          </p:nvPr>
        </p:nvSpPr>
        <p:spPr>
          <a:xfrm>
            <a:off x="587375" y="1628775"/>
            <a:ext cx="3974687" cy="4321174"/>
          </a:xfrm>
          <a:prstGeom prst="rect">
            <a:avLst/>
          </a:prstGeom>
        </p:spPr>
        <p:txBody>
          <a:bodyPr/>
          <a:lstStyle>
            <a:lvl1pPr marL="0" indent="0">
              <a:buNone/>
              <a:defRPr sz="1400">
                <a:solidFill>
                  <a:srgbClr val="262626"/>
                </a:solidFill>
              </a:defRPr>
            </a:lvl1pPr>
            <a:lvl2pPr marL="562733" indent="0">
              <a:buNone/>
              <a:defRPr sz="1477"/>
            </a:lvl2pPr>
            <a:lvl3pPr marL="1125466" indent="0">
              <a:buNone/>
              <a:defRPr sz="1231"/>
            </a:lvl3pPr>
            <a:lvl4pPr marL="1688197" indent="0">
              <a:buNone/>
              <a:defRPr sz="1108"/>
            </a:lvl4pPr>
            <a:lvl5pPr marL="2250931" indent="0">
              <a:buNone/>
              <a:defRPr sz="1108"/>
            </a:lvl5pPr>
            <a:lvl6pPr marL="2813663" indent="0">
              <a:buNone/>
              <a:defRPr sz="1108"/>
            </a:lvl6pPr>
            <a:lvl7pPr marL="3376397" indent="0">
              <a:buNone/>
              <a:defRPr sz="1108"/>
            </a:lvl7pPr>
            <a:lvl8pPr marL="3939127" indent="0">
              <a:buNone/>
              <a:defRPr sz="1108"/>
            </a:lvl8pPr>
            <a:lvl9pPr marL="4501860" indent="0">
              <a:buNone/>
              <a:defRPr sz="1108"/>
            </a:lvl9pPr>
          </a:lstStyle>
          <a:p>
            <a:pPr lvl="0"/>
            <a:r>
              <a:rPr lang="ja-JP" altLang="en-US"/>
              <a:t>マスター テキストの書式設定</a:t>
            </a:r>
          </a:p>
        </p:txBody>
      </p:sp>
      <p:sp>
        <p:nvSpPr>
          <p:cNvPr id="2" name="Rectangle 2">
            <a:extLst>
              <a:ext uri="{FF2B5EF4-FFF2-40B4-BE49-F238E27FC236}">
                <a16:creationId xmlns:a16="http://schemas.microsoft.com/office/drawing/2014/main" id="{DC4E7081-039F-FF4D-4907-50008EC09251}"/>
              </a:ext>
            </a:extLst>
          </p:cNvPr>
          <p:cNvSpPr>
            <a:spLocks noGrp="1" noChangeArrowheads="1"/>
          </p:cNvSpPr>
          <p:nvPr>
            <p:ph type="title"/>
          </p:nvPr>
        </p:nvSpPr>
        <p:spPr bwMode="auto">
          <a:xfrm>
            <a:off x="576232" y="337926"/>
            <a:ext cx="9571893" cy="360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E4A88"/>
                  </a:outerShdw>
                </a:effectLst>
              </a14:hiddenEffects>
            </a:ext>
          </a:extLst>
        </p:spPr>
        <p:txBody>
          <a:bodyPr vert="horz" wrap="square" lIns="0" tIns="21596" rIns="0" bIns="82800" numCol="1" anchor="t" anchorCtr="0" compatLnSpc="1">
            <a:prstTxWarp prst="textNoShape">
              <a:avLst/>
            </a:prstTxWarp>
          </a:bodyPr>
          <a:lstStyle/>
          <a:p>
            <a:pPr lvl="0"/>
            <a:r>
              <a:rPr lang="ja-JP" altLang="en-US"/>
              <a:t>マスタ タイトルの書式設定</a:t>
            </a:r>
          </a:p>
        </p:txBody>
      </p:sp>
      <p:sp>
        <p:nvSpPr>
          <p:cNvPr id="6" name="スライド番号プレースホルダー 8">
            <a:extLst>
              <a:ext uri="{FF2B5EF4-FFF2-40B4-BE49-F238E27FC236}">
                <a16:creationId xmlns:a16="http://schemas.microsoft.com/office/drawing/2014/main" id="{F1C9417B-0042-3725-CF50-672D791B921E}"/>
              </a:ext>
            </a:extLst>
          </p:cNvPr>
          <p:cNvSpPr>
            <a:spLocks noGrp="1"/>
          </p:cNvSpPr>
          <p:nvPr>
            <p:ph type="sldNum" sz="quarter" idx="4"/>
          </p:nvPr>
        </p:nvSpPr>
        <p:spPr>
          <a:xfrm>
            <a:off x="9209125" y="6327762"/>
            <a:ext cx="2743200" cy="365125"/>
          </a:xfrm>
          <a:prstGeom prst="rect">
            <a:avLst/>
          </a:prstGeom>
        </p:spPr>
        <p:txBody>
          <a:bodyPr vert="horz" lIns="91440" tIns="45720" rIns="91440" bIns="45720" rtlCol="0" anchor="ctr"/>
          <a:lstStyle>
            <a:lvl1pPr algn="r">
              <a:defRPr sz="1050">
                <a:solidFill>
                  <a:srgbClr val="262626"/>
                </a:solidFill>
                <a:highlight>
                  <a:srgbClr val="D3EDE6"/>
                </a:highlight>
              </a:defRPr>
            </a:lvl1pPr>
          </a:lstStyle>
          <a:p>
            <a:fld id="{89B18837-FC83-6347-ADBE-8548DF8F459C}" type="slidenum">
              <a:rPr lang="ja-JP" altLang="en-US" smtClean="0"/>
              <a:pPr/>
              <a:t>‹#›</a:t>
            </a:fld>
            <a:endParaRPr lang="ja-JP" altLang="en-US"/>
          </a:p>
        </p:txBody>
      </p:sp>
    </p:spTree>
    <p:extLst>
      <p:ext uri="{BB962C8B-B14F-4D97-AF65-F5344CB8AC3E}">
        <p14:creationId xmlns:p14="http://schemas.microsoft.com/office/powerpoint/2010/main" val="4027555588"/>
      </p:ext>
    </p:extLst>
  </p:cSld>
  <p:clrMapOvr>
    <a:masterClrMapping/>
  </p:clrMapOvr>
  <p:extLst>
    <p:ext uri="{DCECCB84-F9BA-43D5-87BE-67443E8EF086}">
      <p15:sldGuideLst xmlns:p15="http://schemas.microsoft.com/office/powerpoint/2012/main">
        <p15:guide id="1" orient="horz" pos="890" userDrawn="1">
          <p15:clr>
            <a:srgbClr val="FBAE40"/>
          </p15:clr>
        </p15:guide>
        <p15:guide id="2" pos="370" userDrawn="1">
          <p15:clr>
            <a:srgbClr val="FBAE40"/>
          </p15:clr>
        </p15:guide>
        <p15:guide id="3" pos="7310" userDrawn="1">
          <p15:clr>
            <a:srgbClr val="FBAE40"/>
          </p15:clr>
        </p15:guide>
        <p15:guide id="4" orient="horz" pos="37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図 5" descr="テキスト が含まれている画像&#10;&#10;自動的に生成された説明">
            <a:extLst>
              <a:ext uri="{FF2B5EF4-FFF2-40B4-BE49-F238E27FC236}">
                <a16:creationId xmlns:a16="http://schemas.microsoft.com/office/drawing/2014/main" id="{52F59100-3BCA-FBCB-EDB3-62209CF44842}"/>
              </a:ext>
            </a:extLst>
          </p:cNvPr>
          <p:cNvPicPr>
            <a:picLocks noChangeAspect="1"/>
          </p:cNvPicPr>
          <p:nvPr userDrawn="1"/>
        </p:nvPicPr>
        <p:blipFill rotWithShape="1">
          <a:blip r:embed="rId15" cstate="hqprint">
            <a:extLst>
              <a:ext uri="{28A0092B-C50C-407E-A947-70E740481C1C}">
                <a14:useLocalDpi xmlns:a14="http://schemas.microsoft.com/office/drawing/2010/main"/>
              </a:ext>
            </a:extLst>
          </a:blip>
          <a:srcRect/>
          <a:stretch/>
        </p:blipFill>
        <p:spPr>
          <a:xfrm>
            <a:off x="0" y="0"/>
            <a:ext cx="12192000" cy="1102659"/>
          </a:xfrm>
          <a:prstGeom prst="rect">
            <a:avLst/>
          </a:prstGeom>
        </p:spPr>
      </p:pic>
      <p:sp>
        <p:nvSpPr>
          <p:cNvPr id="1028" name="Rectangle 2"/>
          <p:cNvSpPr>
            <a:spLocks noGrp="1" noChangeArrowheads="1"/>
          </p:cNvSpPr>
          <p:nvPr>
            <p:ph type="title"/>
          </p:nvPr>
        </p:nvSpPr>
        <p:spPr bwMode="auto">
          <a:xfrm>
            <a:off x="576232" y="337926"/>
            <a:ext cx="9571893" cy="360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E4A88"/>
                  </a:outerShdw>
                </a:effectLst>
              </a14:hiddenEffects>
            </a:ext>
          </a:extLst>
        </p:spPr>
        <p:txBody>
          <a:bodyPr vert="horz" wrap="square" lIns="0" tIns="21596" rIns="0" bIns="82800" numCol="1" anchor="t" anchorCtr="0" compatLnSpc="1">
            <a:prstTxWarp prst="textNoShape">
              <a:avLst/>
            </a:prstTxWarp>
          </a:bodyPr>
          <a:lstStyle/>
          <a:p>
            <a:pPr lvl="0"/>
            <a:r>
              <a:rPr lang="ja-JP" altLang="en-US"/>
              <a:t>マスタ タイトルの書式設定</a:t>
            </a:r>
          </a:p>
        </p:txBody>
      </p:sp>
      <p:pic>
        <p:nvPicPr>
          <p:cNvPr id="7" name="図 6">
            <a:extLst>
              <a:ext uri="{FF2B5EF4-FFF2-40B4-BE49-F238E27FC236}">
                <a16:creationId xmlns:a16="http://schemas.microsoft.com/office/drawing/2014/main" id="{6263154D-E119-0C44-898E-B676DAEB3C17}"/>
              </a:ext>
            </a:extLst>
          </p:cNvPr>
          <p:cNvPicPr>
            <a:picLocks noChangeAspect="1"/>
          </p:cNvPicPr>
          <p:nvPr userDrawn="1"/>
        </p:nvPicPr>
        <p:blipFill rotWithShape="1">
          <a:blip r:embed="rId16" cstate="print">
            <a:extLst>
              <a:ext uri="{28A0092B-C50C-407E-A947-70E740481C1C}">
                <a14:useLocalDpi xmlns:a14="http://schemas.microsoft.com/office/drawing/2010/main"/>
              </a:ext>
            </a:extLst>
          </a:blip>
          <a:srcRect t="35595"/>
          <a:stretch/>
        </p:blipFill>
        <p:spPr>
          <a:xfrm>
            <a:off x="10148125" y="382518"/>
            <a:ext cx="1495301" cy="310132"/>
          </a:xfrm>
          <a:prstGeom prst="rect">
            <a:avLst/>
          </a:prstGeom>
        </p:spPr>
      </p:pic>
      <p:sp>
        <p:nvSpPr>
          <p:cNvPr id="5" name="テキスト ボックス 4">
            <a:extLst>
              <a:ext uri="{FF2B5EF4-FFF2-40B4-BE49-F238E27FC236}">
                <a16:creationId xmlns:a16="http://schemas.microsoft.com/office/drawing/2014/main" id="{C383F565-E28B-1DB6-EA9D-BC6954DB1C02}"/>
              </a:ext>
            </a:extLst>
          </p:cNvPr>
          <p:cNvSpPr txBox="1"/>
          <p:nvPr userDrawn="1"/>
        </p:nvSpPr>
        <p:spPr>
          <a:xfrm>
            <a:off x="7641000" y="6432935"/>
            <a:ext cx="3833101" cy="174278"/>
          </a:xfrm>
          <a:prstGeom prst="rect">
            <a:avLst/>
          </a:prstGeom>
          <a:noFill/>
        </p:spPr>
        <p:txBody>
          <a:bodyPr wrap="none" rtlCol="0">
            <a:spAutoFit/>
          </a:bodyPr>
          <a:lstStyle/>
          <a:p>
            <a:pPr algn="r">
              <a:lnSpc>
                <a:spcPct val="120000"/>
              </a:lnSpc>
            </a:pPr>
            <a:r>
              <a:rPr kumimoji="1" lang="en-US" altLang="ja-JP" sz="500" dirty="0">
                <a:solidFill>
                  <a:srgbClr val="262626"/>
                </a:solidFill>
                <a:latin typeface="Meiryo UI" panose="020B0604030504040204" pitchFamily="34" charset="-128"/>
                <a:ea typeface="Meiryo UI" panose="020B0604030504040204" pitchFamily="34" charset="-128"/>
              </a:rPr>
              <a:t>Copyright ©︎ NTT COMWARE CORPORATION 2023 </a:t>
            </a:r>
            <a:r>
              <a:rPr kumimoji="1" lang="ja-JP" altLang="en-US" sz="500" dirty="0">
                <a:solidFill>
                  <a:srgbClr val="262626"/>
                </a:solidFill>
                <a:latin typeface="Meiryo UI" panose="020B0604030504040204" pitchFamily="34" charset="-128"/>
                <a:ea typeface="Meiryo UI" panose="020B0604030504040204" pitchFamily="34" charset="-128"/>
              </a:rPr>
              <a:t>　　</a:t>
            </a:r>
            <a:r>
              <a:rPr kumimoji="1" lang="en-US" altLang="ja-JP" sz="500" dirty="0">
                <a:solidFill>
                  <a:srgbClr val="262626"/>
                </a:solidFill>
                <a:latin typeface="Meiryo UI" panose="020B0604030504040204" pitchFamily="34" charset="-128"/>
                <a:ea typeface="Meiryo UI" panose="020B0604030504040204" pitchFamily="34" charset="-128"/>
              </a:rPr>
              <a:t> </a:t>
            </a:r>
            <a:r>
              <a:rPr lang="en-US" altLang="ja-JP" sz="500" dirty="0">
                <a:solidFill>
                  <a:srgbClr val="262626"/>
                </a:solidFill>
                <a:latin typeface="Meiryo UI" panose="020B0604030504040204" pitchFamily="34" charset="-128"/>
                <a:ea typeface="Meiryo UI" panose="020B0604030504040204" pitchFamily="34" charset="-128"/>
              </a:rPr>
              <a:t>NTT COMWARE CORPORATION CONFIDENTIAL PROPRIETARY</a:t>
            </a:r>
            <a:endParaRPr kumimoji="1" lang="ja-JP" altLang="en-US" sz="500" dirty="0">
              <a:solidFill>
                <a:srgbClr val="262626"/>
              </a:solidFill>
              <a:latin typeface="Meiryo UI" panose="020B0604030504040204" pitchFamily="34" charset="-128"/>
              <a:ea typeface="Meiryo UI" panose="020B0604030504040204" pitchFamily="34" charset="-128"/>
            </a:endParaRPr>
          </a:p>
        </p:txBody>
      </p:sp>
      <p:sp>
        <p:nvSpPr>
          <p:cNvPr id="10" name="スライド番号プレースホルダー 8">
            <a:extLst>
              <a:ext uri="{FF2B5EF4-FFF2-40B4-BE49-F238E27FC236}">
                <a16:creationId xmlns:a16="http://schemas.microsoft.com/office/drawing/2014/main" id="{5ABD8FC4-F7C5-7BB4-1172-360A74420724}"/>
              </a:ext>
            </a:extLst>
          </p:cNvPr>
          <p:cNvSpPr>
            <a:spLocks noGrp="1"/>
          </p:cNvSpPr>
          <p:nvPr>
            <p:ph type="sldNum" sz="quarter" idx="4"/>
          </p:nvPr>
        </p:nvSpPr>
        <p:spPr>
          <a:xfrm>
            <a:off x="9209125" y="6327762"/>
            <a:ext cx="2743200" cy="365125"/>
          </a:xfrm>
          <a:prstGeom prst="rect">
            <a:avLst/>
          </a:prstGeom>
        </p:spPr>
        <p:txBody>
          <a:bodyPr vert="horz" lIns="91440" tIns="45720" rIns="91440" bIns="45720" rtlCol="0" anchor="ctr"/>
          <a:lstStyle>
            <a:lvl1pPr algn="r">
              <a:defRPr sz="1050">
                <a:solidFill>
                  <a:srgbClr val="262626"/>
                </a:solidFill>
                <a:highlight>
                  <a:srgbClr val="D3EDE6"/>
                </a:highlight>
              </a:defRPr>
            </a:lvl1pPr>
          </a:lstStyle>
          <a:p>
            <a:fld id="{89B18837-FC83-6347-ADBE-8548DF8F459C}" type="slidenum">
              <a:rPr lang="ja-JP" altLang="en-US" smtClean="0"/>
              <a:pPr/>
              <a:t>‹#›</a:t>
            </a:fld>
            <a:endParaRPr lang="ja-JP" altLang="en-US"/>
          </a:p>
        </p:txBody>
      </p:sp>
    </p:spTree>
  </p:cSld>
  <p:clrMap bg1="lt1" tx1="dk1" bg2="lt2" tx2="dk2" accent1="accent1" accent2="accent2" accent3="accent3" accent4="accent4" accent5="accent5" accent6="accent6" hlink="hlink" folHlink="folHlink"/>
  <p:sldLayoutIdLst>
    <p:sldLayoutId id="2147483934" r:id="rId1"/>
    <p:sldLayoutId id="2147483937" r:id="rId2"/>
    <p:sldLayoutId id="2147483941" r:id="rId3"/>
    <p:sldLayoutId id="2147483938" r:id="rId4"/>
    <p:sldLayoutId id="2147483914" r:id="rId5"/>
    <p:sldLayoutId id="2147483918" r:id="rId6"/>
    <p:sldLayoutId id="2147483916" r:id="rId7"/>
    <p:sldLayoutId id="2147483917" r:id="rId8"/>
    <p:sldLayoutId id="2147483920" r:id="rId9"/>
    <p:sldLayoutId id="2147483921" r:id="rId10"/>
    <p:sldLayoutId id="2147483940" r:id="rId11"/>
    <p:sldLayoutId id="2147483922" r:id="rId12"/>
    <p:sldLayoutId id="2147483923" r:id="rId13"/>
  </p:sldLayoutIdLst>
  <p:hf hdr="0" ftr="0" dt="0"/>
  <p:txStyles>
    <p:titleStyle>
      <a:lvl1pPr algn="l" defTabSz="842145" rtl="0" eaLnBrk="1" fontAlgn="base" hangingPunct="1">
        <a:spcBef>
          <a:spcPct val="0"/>
        </a:spcBef>
        <a:spcAft>
          <a:spcPct val="0"/>
        </a:spcAft>
        <a:defRPr kumimoji="1" sz="2000" b="1" spc="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algn="l" defTabSz="842145" rtl="0" eaLnBrk="1" fontAlgn="base" hangingPunct="1">
        <a:spcBef>
          <a:spcPct val="0"/>
        </a:spcBef>
        <a:spcAft>
          <a:spcPct val="0"/>
        </a:spcAft>
        <a:defRPr kumimoji="1" sz="2954" b="1">
          <a:solidFill>
            <a:schemeClr val="tx1"/>
          </a:solidFill>
          <a:latin typeface="Meiryo UI" pitchFamily="50" charset="-128"/>
          <a:ea typeface="Meiryo UI" pitchFamily="50" charset="-128"/>
          <a:cs typeface="Meiryo UI" pitchFamily="50" charset="-128"/>
        </a:defRPr>
      </a:lvl2pPr>
      <a:lvl3pPr algn="l" defTabSz="842145" rtl="0" eaLnBrk="1" fontAlgn="base" hangingPunct="1">
        <a:spcBef>
          <a:spcPct val="0"/>
        </a:spcBef>
        <a:spcAft>
          <a:spcPct val="0"/>
        </a:spcAft>
        <a:defRPr kumimoji="1" sz="2954" b="1">
          <a:solidFill>
            <a:schemeClr val="tx1"/>
          </a:solidFill>
          <a:latin typeface="Meiryo UI" pitchFamily="50" charset="-128"/>
          <a:ea typeface="Meiryo UI" pitchFamily="50" charset="-128"/>
          <a:cs typeface="Meiryo UI" pitchFamily="50" charset="-128"/>
        </a:defRPr>
      </a:lvl3pPr>
      <a:lvl4pPr algn="l" defTabSz="842145" rtl="0" eaLnBrk="1" fontAlgn="base" hangingPunct="1">
        <a:spcBef>
          <a:spcPct val="0"/>
        </a:spcBef>
        <a:spcAft>
          <a:spcPct val="0"/>
        </a:spcAft>
        <a:defRPr kumimoji="1" sz="2954" b="1">
          <a:solidFill>
            <a:schemeClr val="tx1"/>
          </a:solidFill>
          <a:latin typeface="Meiryo UI" pitchFamily="50" charset="-128"/>
          <a:ea typeface="Meiryo UI" pitchFamily="50" charset="-128"/>
          <a:cs typeface="Meiryo UI" pitchFamily="50" charset="-128"/>
        </a:defRPr>
      </a:lvl4pPr>
      <a:lvl5pPr algn="l" defTabSz="842145" rtl="0" eaLnBrk="1" fontAlgn="base" hangingPunct="1">
        <a:spcBef>
          <a:spcPct val="0"/>
        </a:spcBef>
        <a:spcAft>
          <a:spcPct val="0"/>
        </a:spcAft>
        <a:defRPr kumimoji="1" sz="2954" b="1">
          <a:solidFill>
            <a:schemeClr val="tx1"/>
          </a:solidFill>
          <a:latin typeface="Meiryo UI" pitchFamily="50" charset="-128"/>
          <a:ea typeface="Meiryo UI" pitchFamily="50" charset="-128"/>
          <a:cs typeface="Meiryo UI" pitchFamily="50" charset="-128"/>
        </a:defRPr>
      </a:lvl5pPr>
      <a:lvl6pPr marL="562733" algn="l" defTabSz="842145" rtl="0" eaLnBrk="1" fontAlgn="base" hangingPunct="1">
        <a:spcBef>
          <a:spcPct val="0"/>
        </a:spcBef>
        <a:spcAft>
          <a:spcPct val="0"/>
        </a:spcAft>
        <a:defRPr kumimoji="1" sz="2954" b="1">
          <a:solidFill>
            <a:schemeClr val="tx1"/>
          </a:solidFill>
          <a:latin typeface="ＭＳ Ｐゴシック" charset="-128"/>
          <a:ea typeface="ＭＳ Ｐゴシック" charset="-128"/>
        </a:defRPr>
      </a:lvl6pPr>
      <a:lvl7pPr marL="1125466" algn="l" defTabSz="842145" rtl="0" eaLnBrk="1" fontAlgn="base" hangingPunct="1">
        <a:spcBef>
          <a:spcPct val="0"/>
        </a:spcBef>
        <a:spcAft>
          <a:spcPct val="0"/>
        </a:spcAft>
        <a:defRPr kumimoji="1" sz="2954" b="1">
          <a:solidFill>
            <a:schemeClr val="tx1"/>
          </a:solidFill>
          <a:latin typeface="ＭＳ Ｐゴシック" charset="-128"/>
          <a:ea typeface="ＭＳ Ｐゴシック" charset="-128"/>
        </a:defRPr>
      </a:lvl7pPr>
      <a:lvl8pPr marL="1688197" algn="l" defTabSz="842145" rtl="0" eaLnBrk="1" fontAlgn="base" hangingPunct="1">
        <a:spcBef>
          <a:spcPct val="0"/>
        </a:spcBef>
        <a:spcAft>
          <a:spcPct val="0"/>
        </a:spcAft>
        <a:defRPr kumimoji="1" sz="2954" b="1">
          <a:solidFill>
            <a:schemeClr val="tx1"/>
          </a:solidFill>
          <a:latin typeface="ＭＳ Ｐゴシック" charset="-128"/>
          <a:ea typeface="ＭＳ Ｐゴシック" charset="-128"/>
        </a:defRPr>
      </a:lvl8pPr>
      <a:lvl9pPr marL="2250931" algn="l" defTabSz="842145" rtl="0" eaLnBrk="1" fontAlgn="base" hangingPunct="1">
        <a:spcBef>
          <a:spcPct val="0"/>
        </a:spcBef>
        <a:spcAft>
          <a:spcPct val="0"/>
        </a:spcAft>
        <a:defRPr kumimoji="1" sz="2954" b="1">
          <a:solidFill>
            <a:schemeClr val="tx1"/>
          </a:solidFill>
          <a:latin typeface="ＭＳ Ｐゴシック" charset="-128"/>
          <a:ea typeface="ＭＳ Ｐゴシック" charset="-128"/>
        </a:defRPr>
      </a:lvl9pPr>
    </p:titleStyle>
    <p:bodyStyle>
      <a:lvl1pPr algn="l" defTabSz="1219253" rtl="0" eaLnBrk="1" fontAlgn="base" hangingPunct="1">
        <a:lnSpc>
          <a:spcPct val="125000"/>
        </a:lnSpc>
        <a:spcBef>
          <a:spcPct val="20000"/>
        </a:spcBef>
        <a:spcAft>
          <a:spcPct val="0"/>
        </a:spcAft>
        <a:buFont typeface="Wingdings" panose="05000000000000000000" pitchFamily="2" charset="2"/>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437681" indent="-214932" algn="l" defTabSz="1219253" rtl="0" eaLnBrk="1" fontAlgn="base" hangingPunct="1">
        <a:lnSpc>
          <a:spcPct val="125000"/>
        </a:lnSpc>
        <a:spcBef>
          <a:spcPct val="20000"/>
        </a:spcBef>
        <a:spcAft>
          <a:spcPct val="0"/>
        </a:spcAft>
        <a:buClr>
          <a:srgbClr val="009D96"/>
        </a:buClr>
        <a:buFont typeface="Wingdings" panose="05000000000000000000" pitchFamily="2" charset="2"/>
        <a:buChar char="n"/>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656521" indent="-205165" algn="l" defTabSz="1219253" rtl="0" eaLnBrk="1" fontAlgn="base" hangingPunct="1">
        <a:lnSpc>
          <a:spcPct val="125000"/>
        </a:lnSpc>
        <a:spcBef>
          <a:spcPct val="20000"/>
        </a:spcBef>
        <a:spcAft>
          <a:spcPct val="0"/>
        </a:spcAft>
        <a:buClr>
          <a:srgbClr val="868686"/>
        </a:buClr>
        <a:buSzPct val="90000"/>
        <a:buFont typeface="Wingdings" panose="05000000000000000000" pitchFamily="2" charset="2"/>
        <a:buChar char="n"/>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844099" indent="-179762" algn="l" defTabSz="1219253" rtl="0" eaLnBrk="1" fontAlgn="base" hangingPunct="1">
        <a:lnSpc>
          <a:spcPct val="125000"/>
        </a:lnSpc>
        <a:spcBef>
          <a:spcPct val="20000"/>
        </a:spcBef>
        <a:spcAft>
          <a:spcPct val="0"/>
        </a:spcAft>
        <a:buClr>
          <a:srgbClr val="009D96"/>
        </a:buClr>
        <a:buFont typeface="Wingdings" panose="05000000000000000000" pitchFamily="2" charset="2"/>
        <a:buChar char="l"/>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1031676" indent="-173900" algn="l" defTabSz="1219253" rtl="0" eaLnBrk="1" fontAlgn="base" hangingPunct="1">
        <a:lnSpc>
          <a:spcPct val="125000"/>
        </a:lnSpc>
        <a:spcBef>
          <a:spcPct val="20000"/>
        </a:spcBef>
        <a:spcAft>
          <a:spcPct val="0"/>
        </a:spcAft>
        <a:buClr>
          <a:srgbClr val="868686"/>
        </a:buClr>
        <a:buSzPct val="90000"/>
        <a:buFont typeface="Wingdings" panose="05000000000000000000" pitchFamily="2" charset="2"/>
        <a:buChar char="l"/>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1594408" indent="-173900" algn="l" defTabSz="1219253" rtl="0" eaLnBrk="1" fontAlgn="base" hangingPunct="1">
        <a:lnSpc>
          <a:spcPct val="125000"/>
        </a:lnSpc>
        <a:spcBef>
          <a:spcPct val="20000"/>
        </a:spcBef>
        <a:spcAft>
          <a:spcPct val="0"/>
        </a:spcAft>
        <a:buClr>
          <a:srgbClr val="868686"/>
        </a:buClr>
        <a:buSzPct val="90000"/>
        <a:buFont typeface="Wingdings" pitchFamily="2" charset="2"/>
        <a:buChar char="l"/>
        <a:defRPr kumimoji="1" sz="1477">
          <a:solidFill>
            <a:schemeClr val="tx1"/>
          </a:solidFill>
          <a:latin typeface="+mn-lt"/>
          <a:ea typeface="+mn-ea"/>
        </a:defRPr>
      </a:lvl6pPr>
      <a:lvl7pPr marL="2157142" indent="-173900" algn="l" defTabSz="1219253" rtl="0" eaLnBrk="1" fontAlgn="base" hangingPunct="1">
        <a:lnSpc>
          <a:spcPct val="125000"/>
        </a:lnSpc>
        <a:spcBef>
          <a:spcPct val="20000"/>
        </a:spcBef>
        <a:spcAft>
          <a:spcPct val="0"/>
        </a:spcAft>
        <a:buClr>
          <a:srgbClr val="868686"/>
        </a:buClr>
        <a:buSzPct val="90000"/>
        <a:buFont typeface="Wingdings" pitchFamily="2" charset="2"/>
        <a:buChar char="l"/>
        <a:defRPr kumimoji="1" sz="1477">
          <a:solidFill>
            <a:schemeClr val="tx1"/>
          </a:solidFill>
          <a:latin typeface="+mn-lt"/>
          <a:ea typeface="+mn-ea"/>
        </a:defRPr>
      </a:lvl7pPr>
      <a:lvl8pPr marL="2719874" indent="-173900" algn="l" defTabSz="1219253" rtl="0" eaLnBrk="1" fontAlgn="base" hangingPunct="1">
        <a:lnSpc>
          <a:spcPct val="125000"/>
        </a:lnSpc>
        <a:spcBef>
          <a:spcPct val="20000"/>
        </a:spcBef>
        <a:spcAft>
          <a:spcPct val="0"/>
        </a:spcAft>
        <a:buClr>
          <a:srgbClr val="868686"/>
        </a:buClr>
        <a:buSzPct val="90000"/>
        <a:buFont typeface="Wingdings" pitchFamily="2" charset="2"/>
        <a:buChar char="l"/>
        <a:defRPr kumimoji="1" sz="1477">
          <a:solidFill>
            <a:schemeClr val="tx1"/>
          </a:solidFill>
          <a:latin typeface="+mn-lt"/>
          <a:ea typeface="+mn-ea"/>
        </a:defRPr>
      </a:lvl8pPr>
      <a:lvl9pPr marL="3282608" indent="-173900" algn="l" defTabSz="1219253" rtl="0" eaLnBrk="1" fontAlgn="base" hangingPunct="1">
        <a:lnSpc>
          <a:spcPct val="125000"/>
        </a:lnSpc>
        <a:spcBef>
          <a:spcPct val="20000"/>
        </a:spcBef>
        <a:spcAft>
          <a:spcPct val="0"/>
        </a:spcAft>
        <a:buClr>
          <a:srgbClr val="868686"/>
        </a:buClr>
        <a:buSzPct val="90000"/>
        <a:buFont typeface="Wingdings" pitchFamily="2" charset="2"/>
        <a:buChar char="l"/>
        <a:defRPr kumimoji="1" sz="1477">
          <a:solidFill>
            <a:schemeClr val="tx1"/>
          </a:solidFill>
          <a:latin typeface="+mn-lt"/>
          <a:ea typeface="+mn-ea"/>
        </a:defRPr>
      </a:lvl9pPr>
    </p:bodyStyle>
    <p:otherStyle>
      <a:defPPr>
        <a:defRPr lang="ja-JP"/>
      </a:defPPr>
      <a:lvl1pPr marL="0" algn="l" defTabSz="1125466" rtl="0" eaLnBrk="1" latinLnBrk="0" hangingPunct="1">
        <a:defRPr kumimoji="1" sz="2215" kern="1200">
          <a:solidFill>
            <a:schemeClr val="tx1"/>
          </a:solidFill>
          <a:latin typeface="+mn-lt"/>
          <a:ea typeface="+mn-ea"/>
          <a:cs typeface="+mn-cs"/>
        </a:defRPr>
      </a:lvl1pPr>
      <a:lvl2pPr marL="562733" algn="l" defTabSz="1125466" rtl="0" eaLnBrk="1" latinLnBrk="0" hangingPunct="1">
        <a:defRPr kumimoji="1" sz="2215" kern="1200">
          <a:solidFill>
            <a:schemeClr val="tx1"/>
          </a:solidFill>
          <a:latin typeface="+mn-lt"/>
          <a:ea typeface="+mn-ea"/>
          <a:cs typeface="+mn-cs"/>
        </a:defRPr>
      </a:lvl2pPr>
      <a:lvl3pPr marL="1125466" algn="l" defTabSz="1125466" rtl="0" eaLnBrk="1" latinLnBrk="0" hangingPunct="1">
        <a:defRPr kumimoji="1" sz="2215" kern="1200">
          <a:solidFill>
            <a:schemeClr val="tx1"/>
          </a:solidFill>
          <a:latin typeface="+mn-lt"/>
          <a:ea typeface="+mn-ea"/>
          <a:cs typeface="+mn-cs"/>
        </a:defRPr>
      </a:lvl3pPr>
      <a:lvl4pPr marL="1688197" algn="l" defTabSz="1125466" rtl="0" eaLnBrk="1" latinLnBrk="0" hangingPunct="1">
        <a:defRPr kumimoji="1" sz="2215" kern="1200">
          <a:solidFill>
            <a:schemeClr val="tx1"/>
          </a:solidFill>
          <a:latin typeface="+mn-lt"/>
          <a:ea typeface="+mn-ea"/>
          <a:cs typeface="+mn-cs"/>
        </a:defRPr>
      </a:lvl4pPr>
      <a:lvl5pPr marL="2250931" algn="l" defTabSz="1125466" rtl="0" eaLnBrk="1" latinLnBrk="0" hangingPunct="1">
        <a:defRPr kumimoji="1" sz="2215" kern="1200">
          <a:solidFill>
            <a:schemeClr val="tx1"/>
          </a:solidFill>
          <a:latin typeface="+mn-lt"/>
          <a:ea typeface="+mn-ea"/>
          <a:cs typeface="+mn-cs"/>
        </a:defRPr>
      </a:lvl5pPr>
      <a:lvl6pPr marL="2813663" algn="l" defTabSz="1125466" rtl="0" eaLnBrk="1" latinLnBrk="0" hangingPunct="1">
        <a:defRPr kumimoji="1" sz="2215" kern="1200">
          <a:solidFill>
            <a:schemeClr val="tx1"/>
          </a:solidFill>
          <a:latin typeface="+mn-lt"/>
          <a:ea typeface="+mn-ea"/>
          <a:cs typeface="+mn-cs"/>
        </a:defRPr>
      </a:lvl6pPr>
      <a:lvl7pPr marL="3376397" algn="l" defTabSz="1125466" rtl="0" eaLnBrk="1" latinLnBrk="0" hangingPunct="1">
        <a:defRPr kumimoji="1" sz="2215" kern="1200">
          <a:solidFill>
            <a:schemeClr val="tx1"/>
          </a:solidFill>
          <a:latin typeface="+mn-lt"/>
          <a:ea typeface="+mn-ea"/>
          <a:cs typeface="+mn-cs"/>
        </a:defRPr>
      </a:lvl7pPr>
      <a:lvl8pPr marL="3939127" algn="l" defTabSz="1125466" rtl="0" eaLnBrk="1" latinLnBrk="0" hangingPunct="1">
        <a:defRPr kumimoji="1" sz="2215" kern="1200">
          <a:solidFill>
            <a:schemeClr val="tx1"/>
          </a:solidFill>
          <a:latin typeface="+mn-lt"/>
          <a:ea typeface="+mn-ea"/>
          <a:cs typeface="+mn-cs"/>
        </a:defRPr>
      </a:lvl8pPr>
      <a:lvl9pPr marL="4501860" algn="l" defTabSz="1125466" rtl="0" eaLnBrk="1" latinLnBrk="0" hangingPunct="1">
        <a:defRPr kumimoji="1"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0" userDrawn="1">
          <p15:clr>
            <a:srgbClr val="F26B43"/>
          </p15:clr>
        </p15:guide>
        <p15:guide id="2" pos="7310" userDrawn="1">
          <p15:clr>
            <a:srgbClr val="F26B43"/>
          </p15:clr>
        </p15:guide>
        <p15:guide id="3" orient="horz" pos="1026" userDrawn="1">
          <p15:clr>
            <a:srgbClr val="F26B43"/>
          </p15:clr>
        </p15:guide>
        <p15:guide id="4" orient="horz" pos="374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0">
            <a:extLst>
              <a:ext uri="{FF2B5EF4-FFF2-40B4-BE49-F238E27FC236}">
                <a16:creationId xmlns:a16="http://schemas.microsoft.com/office/drawing/2014/main" id="{99A31E78-FF1D-B290-0909-4FFD65114D57}"/>
              </a:ext>
            </a:extLst>
          </p:cNvPr>
          <p:cNvSpPr>
            <a:spLocks noChangeArrowheads="1"/>
          </p:cNvSpPr>
          <p:nvPr/>
        </p:nvSpPr>
        <p:spPr bwMode="auto">
          <a:xfrm>
            <a:off x="2177943" y="5710368"/>
            <a:ext cx="3546230" cy="1100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7614" rIns="0" bIns="72000"/>
          <a:lstStyle>
            <a:lvl1pPr defTabSz="684213">
              <a:lnSpc>
                <a:spcPct val="125000"/>
              </a:lnSpc>
              <a:spcBef>
                <a:spcPct val="20000"/>
              </a:spcBef>
              <a:buFont typeface="Wingdings" pitchFamily="2" charset="2"/>
              <a:defRPr kumimoji="1" sz="1600">
                <a:solidFill>
                  <a:schemeClr val="tx1"/>
                </a:solidFill>
                <a:latin typeface="Meiryo UI" panose="020B0604030504040204" pitchFamily="34" charset="-128"/>
                <a:ea typeface="Meiryo UI" panose="020B0604030504040204" pitchFamily="34" charset="-128"/>
              </a:defRPr>
            </a:lvl1pPr>
            <a:lvl2pPr marL="500063" indent="-174625" defTabSz="684213">
              <a:lnSpc>
                <a:spcPct val="125000"/>
              </a:lnSpc>
              <a:spcBef>
                <a:spcPct val="20000"/>
              </a:spcBef>
              <a:buClr>
                <a:srgbClr val="009D96"/>
              </a:buClr>
              <a:buFont typeface="Wingdings" pitchFamily="2" charset="2"/>
              <a:buChar char="n"/>
              <a:defRPr kumimoji="1" sz="1400">
                <a:solidFill>
                  <a:schemeClr val="tx1"/>
                </a:solidFill>
                <a:latin typeface="Meiryo UI" panose="020B0604030504040204" pitchFamily="34" charset="-128"/>
                <a:ea typeface="Meiryo UI" panose="020B0604030504040204" pitchFamily="34" charset="-128"/>
              </a:defRPr>
            </a:lvl2pPr>
            <a:lvl3pPr marL="998538" indent="-166688" defTabSz="684213">
              <a:lnSpc>
                <a:spcPct val="125000"/>
              </a:lnSpc>
              <a:spcBef>
                <a:spcPct val="20000"/>
              </a:spcBef>
              <a:buClr>
                <a:srgbClr val="868686"/>
              </a:buClr>
              <a:buSzPct val="90000"/>
              <a:buFont typeface="Wingdings" pitchFamily="2" charset="2"/>
              <a:buChar char="n"/>
              <a:defRPr kumimoji="1" sz="1400">
                <a:solidFill>
                  <a:schemeClr val="tx1"/>
                </a:solidFill>
                <a:latin typeface="Meiryo UI" panose="020B0604030504040204" pitchFamily="34" charset="-128"/>
                <a:ea typeface="Meiryo UI" panose="020B0604030504040204" pitchFamily="34" charset="-128"/>
              </a:defRPr>
            </a:lvl3pPr>
            <a:lvl4pPr marL="1500188" indent="-146050" defTabSz="684213">
              <a:lnSpc>
                <a:spcPct val="125000"/>
              </a:lnSpc>
              <a:spcBef>
                <a:spcPct val="20000"/>
              </a:spcBef>
              <a:buClr>
                <a:srgbClr val="009D96"/>
              </a:buClr>
              <a:buFont typeface="Wingdings" pitchFamily="2" charset="2"/>
              <a:buChar char="l"/>
              <a:defRPr kumimoji="1" sz="1200">
                <a:solidFill>
                  <a:schemeClr val="tx1"/>
                </a:solidFill>
                <a:latin typeface="Meiryo UI" panose="020B0604030504040204" pitchFamily="34" charset="-128"/>
                <a:ea typeface="Meiryo UI" panose="020B0604030504040204" pitchFamily="34" charset="-128"/>
              </a:defRPr>
            </a:lvl4pPr>
            <a:lvl5pPr marL="2001838" indent="-141288" defTabSz="684213">
              <a:lnSpc>
                <a:spcPct val="125000"/>
              </a:lnSpc>
              <a:spcBef>
                <a:spcPct val="20000"/>
              </a:spcBef>
              <a:buClr>
                <a:srgbClr val="868686"/>
              </a:buClr>
              <a:buSzPct val="90000"/>
              <a:buFont typeface="Wingdings" pitchFamily="2" charset="2"/>
              <a:buChar char="l"/>
              <a:defRPr kumimoji="1" sz="1200">
                <a:solidFill>
                  <a:schemeClr val="tx1"/>
                </a:solidFill>
                <a:latin typeface="Meiryo UI" panose="020B0604030504040204" pitchFamily="34" charset="-128"/>
                <a:ea typeface="Meiryo UI" panose="020B0604030504040204" pitchFamily="34" charset="-128"/>
              </a:defRPr>
            </a:lvl5pPr>
            <a:lvl6pPr marL="2459038" indent="-141288" defTabSz="684213" fontAlgn="base">
              <a:lnSpc>
                <a:spcPct val="125000"/>
              </a:lnSpc>
              <a:spcBef>
                <a:spcPct val="20000"/>
              </a:spcBef>
              <a:spcAft>
                <a:spcPct val="0"/>
              </a:spcAft>
              <a:buClr>
                <a:srgbClr val="868686"/>
              </a:buClr>
              <a:buSzPct val="90000"/>
              <a:buFont typeface="Wingdings" pitchFamily="2" charset="2"/>
              <a:buChar char="l"/>
              <a:defRPr kumimoji="1" sz="1200">
                <a:solidFill>
                  <a:schemeClr val="tx1"/>
                </a:solidFill>
                <a:latin typeface="Meiryo UI" panose="020B0604030504040204" pitchFamily="34" charset="-128"/>
                <a:ea typeface="Meiryo UI" panose="020B0604030504040204" pitchFamily="34" charset="-128"/>
              </a:defRPr>
            </a:lvl6pPr>
            <a:lvl7pPr marL="2916238" indent="-141288" defTabSz="684213" fontAlgn="base">
              <a:lnSpc>
                <a:spcPct val="125000"/>
              </a:lnSpc>
              <a:spcBef>
                <a:spcPct val="20000"/>
              </a:spcBef>
              <a:spcAft>
                <a:spcPct val="0"/>
              </a:spcAft>
              <a:buClr>
                <a:srgbClr val="868686"/>
              </a:buClr>
              <a:buSzPct val="90000"/>
              <a:buFont typeface="Wingdings" pitchFamily="2" charset="2"/>
              <a:buChar char="l"/>
              <a:defRPr kumimoji="1" sz="1200">
                <a:solidFill>
                  <a:schemeClr val="tx1"/>
                </a:solidFill>
                <a:latin typeface="Meiryo UI" panose="020B0604030504040204" pitchFamily="34" charset="-128"/>
                <a:ea typeface="Meiryo UI" panose="020B0604030504040204" pitchFamily="34" charset="-128"/>
              </a:defRPr>
            </a:lvl7pPr>
            <a:lvl8pPr marL="3373438" indent="-141288" defTabSz="684213" fontAlgn="base">
              <a:lnSpc>
                <a:spcPct val="125000"/>
              </a:lnSpc>
              <a:spcBef>
                <a:spcPct val="20000"/>
              </a:spcBef>
              <a:spcAft>
                <a:spcPct val="0"/>
              </a:spcAft>
              <a:buClr>
                <a:srgbClr val="868686"/>
              </a:buClr>
              <a:buSzPct val="90000"/>
              <a:buFont typeface="Wingdings" pitchFamily="2" charset="2"/>
              <a:buChar char="l"/>
              <a:defRPr kumimoji="1" sz="1200">
                <a:solidFill>
                  <a:schemeClr val="tx1"/>
                </a:solidFill>
                <a:latin typeface="Meiryo UI" panose="020B0604030504040204" pitchFamily="34" charset="-128"/>
                <a:ea typeface="Meiryo UI" panose="020B0604030504040204" pitchFamily="34" charset="-128"/>
              </a:defRPr>
            </a:lvl8pPr>
            <a:lvl9pPr marL="3830638" indent="-141288" defTabSz="684213" fontAlgn="base">
              <a:lnSpc>
                <a:spcPct val="125000"/>
              </a:lnSpc>
              <a:spcBef>
                <a:spcPct val="20000"/>
              </a:spcBef>
              <a:spcAft>
                <a:spcPct val="0"/>
              </a:spcAft>
              <a:buClr>
                <a:srgbClr val="868686"/>
              </a:buClr>
              <a:buSzPct val="90000"/>
              <a:buFont typeface="Wingdings" pitchFamily="2" charset="2"/>
              <a:buChar char="l"/>
              <a:defRPr kumimoji="1" sz="1200">
                <a:solidFill>
                  <a:schemeClr val="tx1"/>
                </a:solidFill>
                <a:latin typeface="Meiryo UI" panose="020B0604030504040204" pitchFamily="34" charset="-128"/>
                <a:ea typeface="Meiryo UI" panose="020B0604030504040204" pitchFamily="34" charset="-128"/>
              </a:defRPr>
            </a:lvl9pPr>
          </a:lstStyle>
          <a:p>
            <a:pPr eaLnBrk="1" hangingPunct="1">
              <a:lnSpc>
                <a:spcPct val="115000"/>
              </a:lnSpc>
              <a:spcBef>
                <a:spcPct val="0"/>
              </a:spcBef>
              <a:buFontTx/>
              <a:buNone/>
            </a:pPr>
            <a:r>
              <a:rPr lang="en-US" altLang="ja-JP" sz="1400" dirty="0">
                <a:solidFill>
                  <a:srgbClr val="262626"/>
                </a:solidFill>
              </a:rPr>
              <a:t>NTT IT</a:t>
            </a:r>
            <a:r>
              <a:rPr lang="ja-JP" altLang="en-US" sz="1400" dirty="0">
                <a:solidFill>
                  <a:srgbClr val="262626"/>
                </a:solidFill>
              </a:rPr>
              <a:t>戦略事業本部 </a:t>
            </a:r>
            <a:r>
              <a:rPr lang="en-US" altLang="ja-JP" sz="1400" dirty="0">
                <a:solidFill>
                  <a:srgbClr val="262626"/>
                </a:solidFill>
              </a:rPr>
              <a:t>Digital </a:t>
            </a:r>
            <a:r>
              <a:rPr lang="en-US" altLang="ja-JP" sz="1400" dirty="0" err="1">
                <a:solidFill>
                  <a:srgbClr val="262626"/>
                </a:solidFill>
              </a:rPr>
              <a:t>Design&amp;Development</a:t>
            </a:r>
            <a:r>
              <a:rPr lang="ja-JP" altLang="en-US" sz="1400" dirty="0">
                <a:solidFill>
                  <a:srgbClr val="262626"/>
                </a:solidFill>
              </a:rPr>
              <a:t> </a:t>
            </a:r>
            <a:r>
              <a:rPr lang="en-US" altLang="ja-JP" sz="1400" dirty="0">
                <a:solidFill>
                  <a:srgbClr val="262626"/>
                </a:solidFill>
              </a:rPr>
              <a:t>Center</a:t>
            </a:r>
          </a:p>
          <a:p>
            <a:pPr eaLnBrk="1" hangingPunct="1">
              <a:lnSpc>
                <a:spcPct val="115000"/>
              </a:lnSpc>
              <a:spcBef>
                <a:spcPct val="0"/>
              </a:spcBef>
              <a:buFontTx/>
              <a:buNone/>
            </a:pPr>
            <a:r>
              <a:rPr lang="en-US" altLang="ja-JP" sz="1400" dirty="0" err="1">
                <a:solidFill>
                  <a:srgbClr val="262626"/>
                </a:solidFill>
              </a:rPr>
              <a:t>Design&amp;Development</a:t>
            </a:r>
            <a:r>
              <a:rPr lang="ja-JP" altLang="en-US" sz="1400" dirty="0">
                <a:solidFill>
                  <a:srgbClr val="262626"/>
                </a:solidFill>
              </a:rPr>
              <a:t>部門</a:t>
            </a:r>
            <a:endParaRPr lang="en-US" altLang="ja-JP" sz="1400" dirty="0">
              <a:solidFill>
                <a:srgbClr val="262626"/>
              </a:solidFill>
            </a:endParaRPr>
          </a:p>
        </p:txBody>
      </p:sp>
      <p:sp>
        <p:nvSpPr>
          <p:cNvPr id="5" name="Rectangle 184">
            <a:extLst>
              <a:ext uri="{FF2B5EF4-FFF2-40B4-BE49-F238E27FC236}">
                <a16:creationId xmlns:a16="http://schemas.microsoft.com/office/drawing/2014/main" id="{7927A2C5-8D07-8971-B704-20E13785C25D}"/>
              </a:ext>
            </a:extLst>
          </p:cNvPr>
          <p:cNvSpPr txBox="1">
            <a:spLocks noChangeArrowheads="1"/>
          </p:cNvSpPr>
          <p:nvPr/>
        </p:nvSpPr>
        <p:spPr>
          <a:xfrm>
            <a:off x="2144328" y="2715235"/>
            <a:ext cx="8460723" cy="68055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defTabSz="842145">
              <a:lnSpc>
                <a:spcPts val="5417"/>
              </a:lnSpc>
              <a:spcBef>
                <a:spcPct val="20000"/>
              </a:spcBef>
              <a:defRPr/>
            </a:pPr>
            <a:r>
              <a:rPr kumimoji="0" lang="ja-JP" altLang="en-US" sz="3200" b="1" dirty="0">
                <a:solidFill>
                  <a:srgbClr val="262626"/>
                </a:solidFill>
                <a:latin typeface="Meiryo UI" panose="020B0604030504040204" pitchFamily="34" charset="-128"/>
                <a:ea typeface="Meiryo UI" panose="020B0604030504040204" pitchFamily="34" charset="-128"/>
              </a:rPr>
              <a:t>画面イメージ</a:t>
            </a:r>
            <a:endParaRPr kumimoji="0" lang="en-US" altLang="ja-JP" sz="3200" b="1" dirty="0">
              <a:solidFill>
                <a:srgbClr val="262626"/>
              </a:solidFill>
              <a:latin typeface="Meiryo UI" panose="020B0604030504040204" pitchFamily="34" charset="-128"/>
              <a:ea typeface="Meiryo UI" panose="020B0604030504040204" pitchFamily="34" charset="-128"/>
            </a:endParaRPr>
          </a:p>
        </p:txBody>
      </p:sp>
      <p:pic>
        <p:nvPicPr>
          <p:cNvPr id="7" name="図 6">
            <a:extLst>
              <a:ext uri="{FF2B5EF4-FFF2-40B4-BE49-F238E27FC236}">
                <a16:creationId xmlns:a16="http://schemas.microsoft.com/office/drawing/2014/main" id="{790BB538-0681-0CFB-B5F4-CDCE2F5076DE}"/>
              </a:ext>
            </a:extLst>
          </p:cNvPr>
          <p:cNvPicPr>
            <a:picLocks noChangeAspect="1"/>
          </p:cNvPicPr>
          <p:nvPr/>
        </p:nvPicPr>
        <p:blipFill>
          <a:blip r:embed="rId3"/>
          <a:stretch>
            <a:fillRect/>
          </a:stretch>
        </p:blipFill>
        <p:spPr>
          <a:xfrm>
            <a:off x="2256965" y="5445255"/>
            <a:ext cx="2333073" cy="215106"/>
          </a:xfrm>
          <a:prstGeom prst="rect">
            <a:avLst/>
          </a:prstGeom>
        </p:spPr>
      </p:pic>
    </p:spTree>
    <p:extLst>
      <p:ext uri="{BB962C8B-B14F-4D97-AF65-F5344CB8AC3E}">
        <p14:creationId xmlns:p14="http://schemas.microsoft.com/office/powerpoint/2010/main" val="885954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A36F303-5260-817D-F38B-8FCF60111ACE}"/>
              </a:ext>
            </a:extLst>
          </p:cNvPr>
          <p:cNvSpPr/>
          <p:nvPr/>
        </p:nvSpPr>
        <p:spPr bwMode="auto">
          <a:xfrm>
            <a:off x="542929" y="1514055"/>
            <a:ext cx="11089362" cy="4943331"/>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 name="正方形/長方形 6">
            <a:extLst>
              <a:ext uri="{FF2B5EF4-FFF2-40B4-BE49-F238E27FC236}">
                <a16:creationId xmlns:a16="http://schemas.microsoft.com/office/drawing/2014/main" id="{E33ED3A8-361B-ABBB-7985-624DF89855BA}"/>
              </a:ext>
            </a:extLst>
          </p:cNvPr>
          <p:cNvSpPr/>
          <p:nvPr/>
        </p:nvSpPr>
        <p:spPr bwMode="auto">
          <a:xfrm>
            <a:off x="559709" y="1171943"/>
            <a:ext cx="11089362" cy="342123"/>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lang="ja-JP" altLang="en-US" dirty="0">
                <a:latin typeface="+mn-ea"/>
                <a:ea typeface="+mn-ea"/>
              </a:rPr>
              <a:t>　　　</a:t>
            </a:r>
            <a:r>
              <a:rPr kumimoji="1" lang="ja-JP" altLang="en-US" sz="1200" b="0" i="0" u="sng" strike="noStrike" cap="none" normalizeH="0" baseline="0" dirty="0">
                <a:ln>
                  <a:noFill/>
                </a:ln>
                <a:solidFill>
                  <a:schemeClr val="tx1"/>
                </a:solidFill>
                <a:effectLst/>
                <a:latin typeface="+mn-ea"/>
                <a:ea typeface="+mn-ea"/>
              </a:rPr>
              <a:t>フォーム名　　　　</a:t>
            </a:r>
            <a:endParaRPr kumimoji="1" lang="en-US" altLang="ja-JP" sz="1200" b="0" i="0" u="sng" strike="noStrike" cap="none" normalizeH="0" baseline="0" dirty="0">
              <a:ln>
                <a:noFill/>
              </a:ln>
              <a:solidFill>
                <a:schemeClr val="tx1"/>
              </a:solidFill>
              <a:effectLst/>
              <a:latin typeface="+mn-ea"/>
              <a:ea typeface="+mn-ea"/>
            </a:endParaRPr>
          </a:p>
        </p:txBody>
      </p:sp>
      <p:sp>
        <p:nvSpPr>
          <p:cNvPr id="4" name="スライド番号プレースホルダー 3">
            <a:extLst>
              <a:ext uri="{FF2B5EF4-FFF2-40B4-BE49-F238E27FC236}">
                <a16:creationId xmlns:a16="http://schemas.microsoft.com/office/drawing/2014/main" id="{59B53248-1EFD-D708-CE58-AF7662E01D92}"/>
              </a:ext>
            </a:extLst>
          </p:cNvPr>
          <p:cNvSpPr>
            <a:spLocks noGrp="1"/>
          </p:cNvSpPr>
          <p:nvPr>
            <p:ph type="sldNum" sz="quarter" idx="4"/>
          </p:nvPr>
        </p:nvSpPr>
        <p:spPr/>
        <p:txBody>
          <a:bodyPr/>
          <a:lstStyle/>
          <a:p>
            <a:fld id="{89B18837-FC83-6347-ADBE-8548DF8F459C}" type="slidenum">
              <a:rPr lang="ja-JP" altLang="en-US" smtClean="0"/>
              <a:pPr/>
              <a:t>9</a:t>
            </a:fld>
            <a:endParaRPr lang="ja-JP" altLang="en-US"/>
          </a:p>
        </p:txBody>
      </p:sp>
      <p:sp>
        <p:nvSpPr>
          <p:cNvPr id="66" name="タイトル 2">
            <a:extLst>
              <a:ext uri="{FF2B5EF4-FFF2-40B4-BE49-F238E27FC236}">
                <a16:creationId xmlns:a16="http://schemas.microsoft.com/office/drawing/2014/main" id="{60F18B83-4E2A-D910-59E7-C224BC5AE093}"/>
              </a:ext>
            </a:extLst>
          </p:cNvPr>
          <p:cNvSpPr>
            <a:spLocks noGrp="1"/>
          </p:cNvSpPr>
          <p:nvPr>
            <p:ph type="title"/>
          </p:nvPr>
        </p:nvSpPr>
        <p:spPr>
          <a:xfrm>
            <a:off x="576232" y="337926"/>
            <a:ext cx="9571893" cy="360682"/>
          </a:xfrm>
        </p:spPr>
        <p:txBody>
          <a:bodyPr/>
          <a:lstStyle/>
          <a:p>
            <a:r>
              <a:rPr kumimoji="1" lang="ja-JP" altLang="en-US" dirty="0"/>
              <a:t>フォーム管理画面</a:t>
            </a:r>
          </a:p>
        </p:txBody>
      </p:sp>
      <p:sp>
        <p:nvSpPr>
          <p:cNvPr id="44" name="テキスト ボックス 43">
            <a:extLst>
              <a:ext uri="{FF2B5EF4-FFF2-40B4-BE49-F238E27FC236}">
                <a16:creationId xmlns:a16="http://schemas.microsoft.com/office/drawing/2014/main" id="{DD757363-C8BD-D4DC-5471-DAD3F8FB852A}"/>
              </a:ext>
            </a:extLst>
          </p:cNvPr>
          <p:cNvSpPr txBox="1"/>
          <p:nvPr/>
        </p:nvSpPr>
        <p:spPr>
          <a:xfrm>
            <a:off x="10620262" y="1226359"/>
            <a:ext cx="1021976" cy="276999"/>
          </a:xfrm>
          <a:prstGeom prst="rect">
            <a:avLst/>
          </a:prstGeom>
          <a:noFill/>
        </p:spPr>
        <p:txBody>
          <a:bodyPr wrap="square">
            <a:spAutoFit/>
          </a:bodyPr>
          <a:lstStyle/>
          <a:p>
            <a:r>
              <a:rPr kumimoji="1" lang="ja-JP" altLang="en-US" sz="1200" b="0" i="0" u="sng" strike="noStrike" cap="none" normalizeH="0" baseline="0" dirty="0">
                <a:ln>
                  <a:noFill/>
                </a:ln>
                <a:solidFill>
                  <a:schemeClr val="tx1"/>
                </a:solidFill>
                <a:effectLst/>
                <a:latin typeface="+mn-ea"/>
                <a:ea typeface="+mn-ea"/>
              </a:rPr>
              <a:t>　</a:t>
            </a:r>
            <a:r>
              <a:rPr kumimoji="1" lang="en-US" altLang="ja-JP" sz="1200" b="0" i="0" u="sng" strike="noStrike" cap="none" normalizeH="0" baseline="0" dirty="0">
                <a:ln>
                  <a:noFill/>
                </a:ln>
                <a:solidFill>
                  <a:schemeClr val="tx1"/>
                </a:solidFill>
                <a:effectLst/>
                <a:latin typeface="+mn-ea"/>
                <a:ea typeface="+mn-ea"/>
              </a:rPr>
              <a:t>XXXX</a:t>
            </a:r>
            <a:r>
              <a:rPr kumimoji="1" lang="ja-JP" altLang="en-US" sz="1200" b="0" i="0" u="sng" strike="noStrike" cap="none" normalizeH="0" baseline="0" dirty="0">
                <a:ln>
                  <a:noFill/>
                </a:ln>
                <a:solidFill>
                  <a:schemeClr val="tx1"/>
                </a:solidFill>
                <a:effectLst/>
                <a:latin typeface="+mn-ea"/>
                <a:ea typeface="+mn-ea"/>
              </a:rPr>
              <a:t>さん</a:t>
            </a:r>
            <a:endParaRPr lang="ja-JP" altLang="en-US" dirty="0"/>
          </a:p>
        </p:txBody>
      </p:sp>
      <p:grpSp>
        <p:nvGrpSpPr>
          <p:cNvPr id="62" name="グループ化 61">
            <a:extLst>
              <a:ext uri="{FF2B5EF4-FFF2-40B4-BE49-F238E27FC236}">
                <a16:creationId xmlns:a16="http://schemas.microsoft.com/office/drawing/2014/main" id="{0D856A3D-E868-410F-FB7C-2D7C7B55B96C}"/>
              </a:ext>
            </a:extLst>
          </p:cNvPr>
          <p:cNvGrpSpPr/>
          <p:nvPr/>
        </p:nvGrpSpPr>
        <p:grpSpPr>
          <a:xfrm>
            <a:off x="697522" y="1262506"/>
            <a:ext cx="184680" cy="170655"/>
            <a:chOff x="671765" y="1236751"/>
            <a:chExt cx="224947" cy="144640"/>
          </a:xfrm>
        </p:grpSpPr>
        <p:cxnSp>
          <p:nvCxnSpPr>
            <p:cNvPr id="52" name="直線コネクタ 51">
              <a:extLst>
                <a:ext uri="{FF2B5EF4-FFF2-40B4-BE49-F238E27FC236}">
                  <a16:creationId xmlns:a16="http://schemas.microsoft.com/office/drawing/2014/main" id="{35879A02-77F0-D864-B9BF-B3D02CCAAD70}"/>
                </a:ext>
              </a:extLst>
            </p:cNvPr>
            <p:cNvCxnSpPr/>
            <p:nvPr/>
          </p:nvCxnSpPr>
          <p:spPr bwMode="auto">
            <a:xfrm>
              <a:off x="671765" y="123675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線コネクタ 58">
              <a:extLst>
                <a:ext uri="{FF2B5EF4-FFF2-40B4-BE49-F238E27FC236}">
                  <a16:creationId xmlns:a16="http://schemas.microsoft.com/office/drawing/2014/main" id="{453EEFCF-485E-6325-D2B9-704E29001AFF}"/>
                </a:ext>
              </a:extLst>
            </p:cNvPr>
            <p:cNvCxnSpPr/>
            <p:nvPr/>
          </p:nvCxnSpPr>
          <p:spPr bwMode="auto">
            <a:xfrm>
              <a:off x="671765" y="1309553"/>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コネクタ 59">
              <a:extLst>
                <a:ext uri="{FF2B5EF4-FFF2-40B4-BE49-F238E27FC236}">
                  <a16:creationId xmlns:a16="http://schemas.microsoft.com/office/drawing/2014/main" id="{4F2DC5C9-FA3C-EE43-E875-18FB3ED2D262}"/>
                </a:ext>
              </a:extLst>
            </p:cNvPr>
            <p:cNvCxnSpPr/>
            <p:nvPr/>
          </p:nvCxnSpPr>
          <p:spPr bwMode="auto">
            <a:xfrm>
              <a:off x="671765" y="138139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5" name="グループ化 74">
            <a:extLst>
              <a:ext uri="{FF2B5EF4-FFF2-40B4-BE49-F238E27FC236}">
                <a16:creationId xmlns:a16="http://schemas.microsoft.com/office/drawing/2014/main" id="{17D3A5A1-396C-DD5A-A0A7-4A87330304E1}"/>
              </a:ext>
            </a:extLst>
          </p:cNvPr>
          <p:cNvGrpSpPr/>
          <p:nvPr/>
        </p:nvGrpSpPr>
        <p:grpSpPr>
          <a:xfrm>
            <a:off x="1504673" y="1775520"/>
            <a:ext cx="9165875" cy="2826221"/>
            <a:chOff x="2264114" y="1775520"/>
            <a:chExt cx="9165875" cy="2826221"/>
          </a:xfrm>
        </p:grpSpPr>
        <p:sp>
          <p:nvSpPr>
            <p:cNvPr id="13" name="正方形/長方形 12">
              <a:extLst>
                <a:ext uri="{FF2B5EF4-FFF2-40B4-BE49-F238E27FC236}">
                  <a16:creationId xmlns:a16="http://schemas.microsoft.com/office/drawing/2014/main" id="{6013286E-6BB9-3A3B-8773-5A10FCF4AF80}"/>
                </a:ext>
              </a:extLst>
            </p:cNvPr>
            <p:cNvSpPr/>
            <p:nvPr/>
          </p:nvSpPr>
          <p:spPr bwMode="auto">
            <a:xfrm>
              <a:off x="2282807" y="1775520"/>
              <a:ext cx="9147182" cy="2826221"/>
            </a:xfrm>
            <a:prstGeom prst="rect">
              <a:avLst/>
            </a:prstGeom>
            <a:solidFill>
              <a:schemeClr val="accent5">
                <a:lumMod val="20000"/>
                <a:lumOff val="80000"/>
              </a:schemeClr>
            </a:solidFill>
            <a:ln w="9525" cap="flat" cmpd="sng" algn="ctr">
              <a:solidFill>
                <a:schemeClr val="accent5">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grpSp>
          <p:nvGrpSpPr>
            <p:cNvPr id="46" name="グループ化 45">
              <a:extLst>
                <a:ext uri="{FF2B5EF4-FFF2-40B4-BE49-F238E27FC236}">
                  <a16:creationId xmlns:a16="http://schemas.microsoft.com/office/drawing/2014/main" id="{F03D8C67-E751-7A16-0EBE-DE3945280951}"/>
                </a:ext>
              </a:extLst>
            </p:cNvPr>
            <p:cNvGrpSpPr/>
            <p:nvPr/>
          </p:nvGrpSpPr>
          <p:grpSpPr>
            <a:xfrm>
              <a:off x="2607124" y="2203188"/>
              <a:ext cx="1434353" cy="317009"/>
              <a:chOff x="4409557" y="1883019"/>
              <a:chExt cx="1434353" cy="317009"/>
            </a:xfrm>
          </p:grpSpPr>
          <p:sp>
            <p:nvSpPr>
              <p:cNvPr id="30" name="正方形/長方形 29">
                <a:extLst>
                  <a:ext uri="{FF2B5EF4-FFF2-40B4-BE49-F238E27FC236}">
                    <a16:creationId xmlns:a16="http://schemas.microsoft.com/office/drawing/2014/main" id="{FC3A0334-813A-9CC9-B39C-BADD0471E8BE}"/>
                  </a:ext>
                </a:extLst>
              </p:cNvPr>
              <p:cNvSpPr/>
              <p:nvPr/>
            </p:nvSpPr>
            <p:spPr bwMode="auto">
              <a:xfrm>
                <a:off x="4409557" y="1883019"/>
                <a:ext cx="1434353" cy="317009"/>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XXXX</a:t>
                </a:r>
                <a:endParaRPr kumimoji="1" lang="ja-JP" altLang="en-US" sz="1200" b="0" i="0" u="none" strike="noStrike" cap="none" normalizeH="0" baseline="0" dirty="0">
                  <a:ln>
                    <a:noFill/>
                  </a:ln>
                  <a:solidFill>
                    <a:schemeClr val="tx1"/>
                  </a:solidFill>
                  <a:effectLst/>
                  <a:latin typeface="+mn-ea"/>
                  <a:ea typeface="+mn-ea"/>
                </a:endParaRPr>
              </a:p>
            </p:txBody>
          </p:sp>
          <p:sp>
            <p:nvSpPr>
              <p:cNvPr id="31" name="二等辺三角形 30">
                <a:extLst>
                  <a:ext uri="{FF2B5EF4-FFF2-40B4-BE49-F238E27FC236}">
                    <a16:creationId xmlns:a16="http://schemas.microsoft.com/office/drawing/2014/main" id="{F5E13027-BEF0-FED1-3017-8586671A9B87}"/>
                  </a:ext>
                </a:extLst>
              </p:cNvPr>
              <p:cNvSpPr/>
              <p:nvPr/>
            </p:nvSpPr>
            <p:spPr bwMode="auto">
              <a:xfrm rot="10800000">
                <a:off x="5486408" y="1933947"/>
                <a:ext cx="179294" cy="154564"/>
              </a:xfrm>
              <a:prstGeom prst="triangle">
                <a:avLst/>
              </a:prstGeom>
              <a:solidFill>
                <a:schemeClr val="bg2">
                  <a:lumMod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grpSp>
        <p:sp>
          <p:nvSpPr>
            <p:cNvPr id="20" name="正方形/長方形 19">
              <a:extLst>
                <a:ext uri="{FF2B5EF4-FFF2-40B4-BE49-F238E27FC236}">
                  <a16:creationId xmlns:a16="http://schemas.microsoft.com/office/drawing/2014/main" id="{91854842-A164-CDB7-E803-76F9079B5A7C}"/>
                </a:ext>
              </a:extLst>
            </p:cNvPr>
            <p:cNvSpPr/>
            <p:nvPr/>
          </p:nvSpPr>
          <p:spPr bwMode="auto">
            <a:xfrm>
              <a:off x="3692994" y="2110428"/>
              <a:ext cx="6087286" cy="45719"/>
            </a:xfrm>
            <a:prstGeom prst="rect">
              <a:avLst/>
            </a:prstGeom>
            <a:solidFill>
              <a:srgbClr val="FFE593"/>
            </a:solid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cxnSp>
          <p:nvCxnSpPr>
            <p:cNvPr id="28" name="直線コネクタ 27">
              <a:extLst>
                <a:ext uri="{FF2B5EF4-FFF2-40B4-BE49-F238E27FC236}">
                  <a16:creationId xmlns:a16="http://schemas.microsoft.com/office/drawing/2014/main" id="{7389FC5F-0F17-042A-5903-2C0F5F2B790C}"/>
                </a:ext>
              </a:extLst>
            </p:cNvPr>
            <p:cNvCxnSpPr/>
            <p:nvPr/>
          </p:nvCxnSpPr>
          <p:spPr bwMode="auto">
            <a:xfrm>
              <a:off x="2722755" y="2845714"/>
              <a:ext cx="4707389" cy="0"/>
            </a:xfrm>
            <a:prstGeom prst="line">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コネクタ 31">
              <a:extLst>
                <a:ext uri="{FF2B5EF4-FFF2-40B4-BE49-F238E27FC236}">
                  <a16:creationId xmlns:a16="http://schemas.microsoft.com/office/drawing/2014/main" id="{4184AD1C-C12F-B226-56B3-57869A9481E7}"/>
                </a:ext>
              </a:extLst>
            </p:cNvPr>
            <p:cNvCxnSpPr/>
            <p:nvPr/>
          </p:nvCxnSpPr>
          <p:spPr bwMode="auto">
            <a:xfrm>
              <a:off x="2722755" y="3231197"/>
              <a:ext cx="4707389" cy="0"/>
            </a:xfrm>
            <a:prstGeom prst="line">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コネクタ 32">
              <a:extLst>
                <a:ext uri="{FF2B5EF4-FFF2-40B4-BE49-F238E27FC236}">
                  <a16:creationId xmlns:a16="http://schemas.microsoft.com/office/drawing/2014/main" id="{8088821A-4262-2D7A-A62C-29581B1D6894}"/>
                </a:ext>
              </a:extLst>
            </p:cNvPr>
            <p:cNvCxnSpPr/>
            <p:nvPr/>
          </p:nvCxnSpPr>
          <p:spPr bwMode="auto">
            <a:xfrm>
              <a:off x="2722755" y="3575732"/>
              <a:ext cx="4707389" cy="0"/>
            </a:xfrm>
            <a:prstGeom prst="line">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コネクタ 34">
              <a:extLst>
                <a:ext uri="{FF2B5EF4-FFF2-40B4-BE49-F238E27FC236}">
                  <a16:creationId xmlns:a16="http://schemas.microsoft.com/office/drawing/2014/main" id="{A8396165-162B-5C5D-F57C-2CF0F69B7711}"/>
                </a:ext>
              </a:extLst>
            </p:cNvPr>
            <p:cNvCxnSpPr/>
            <p:nvPr/>
          </p:nvCxnSpPr>
          <p:spPr bwMode="auto">
            <a:xfrm>
              <a:off x="2722755" y="3950246"/>
              <a:ext cx="4707389" cy="0"/>
            </a:xfrm>
            <a:prstGeom prst="line">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テキスト ボックス 36">
              <a:extLst>
                <a:ext uri="{FF2B5EF4-FFF2-40B4-BE49-F238E27FC236}">
                  <a16:creationId xmlns:a16="http://schemas.microsoft.com/office/drawing/2014/main" id="{CE6A1A1D-FD7F-BBEB-F546-7A25D9723812}"/>
                </a:ext>
              </a:extLst>
            </p:cNvPr>
            <p:cNvSpPr txBox="1"/>
            <p:nvPr/>
          </p:nvSpPr>
          <p:spPr>
            <a:xfrm>
              <a:off x="2689455" y="2567593"/>
              <a:ext cx="1719584"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XXXX</a:t>
              </a:r>
              <a:endParaRPr kumimoji="1" lang="ja-JP" altLang="en-US" sz="1200" b="0" i="0" u="none" strike="noStrike" cap="none" normalizeH="0" baseline="0" dirty="0">
                <a:ln>
                  <a:noFill/>
                </a:ln>
                <a:solidFill>
                  <a:schemeClr val="tx1"/>
                </a:solidFill>
                <a:effectLst/>
                <a:latin typeface="+mn-ea"/>
                <a:ea typeface="+mn-ea"/>
              </a:endParaRPr>
            </a:p>
          </p:txBody>
        </p:sp>
        <p:sp>
          <p:nvSpPr>
            <p:cNvPr id="38" name="テキスト ボックス 37">
              <a:extLst>
                <a:ext uri="{FF2B5EF4-FFF2-40B4-BE49-F238E27FC236}">
                  <a16:creationId xmlns:a16="http://schemas.microsoft.com/office/drawing/2014/main" id="{C73B8CAA-3C83-5815-8757-4579D1E8ECF6}"/>
                </a:ext>
              </a:extLst>
            </p:cNvPr>
            <p:cNvSpPr txBox="1"/>
            <p:nvPr/>
          </p:nvSpPr>
          <p:spPr>
            <a:xfrm>
              <a:off x="2689455" y="2988721"/>
              <a:ext cx="1719584"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AAAA</a:t>
              </a:r>
              <a:endParaRPr kumimoji="1" lang="ja-JP" altLang="en-US" sz="1200" b="0" i="0" u="none" strike="noStrike" cap="none" normalizeH="0" baseline="0" dirty="0">
                <a:ln>
                  <a:noFill/>
                </a:ln>
                <a:solidFill>
                  <a:schemeClr val="tx1"/>
                </a:solidFill>
                <a:effectLst/>
                <a:latin typeface="+mn-ea"/>
                <a:ea typeface="+mn-ea"/>
              </a:endParaRPr>
            </a:p>
          </p:txBody>
        </p:sp>
        <p:sp>
          <p:nvSpPr>
            <p:cNvPr id="39" name="テキスト ボックス 38">
              <a:extLst>
                <a:ext uri="{FF2B5EF4-FFF2-40B4-BE49-F238E27FC236}">
                  <a16:creationId xmlns:a16="http://schemas.microsoft.com/office/drawing/2014/main" id="{0E4386B0-6F4C-2652-0E6C-1E5FC4246ACE}"/>
                </a:ext>
              </a:extLst>
            </p:cNvPr>
            <p:cNvSpPr txBox="1"/>
            <p:nvPr/>
          </p:nvSpPr>
          <p:spPr>
            <a:xfrm>
              <a:off x="2689455" y="3310636"/>
              <a:ext cx="1719584"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BBBB</a:t>
              </a:r>
              <a:endParaRPr kumimoji="1" lang="ja-JP" altLang="en-US" sz="1200" b="0" i="0" u="none" strike="noStrike" cap="none" normalizeH="0" baseline="0" dirty="0">
                <a:ln>
                  <a:noFill/>
                </a:ln>
                <a:solidFill>
                  <a:schemeClr val="tx1"/>
                </a:solidFill>
                <a:effectLst/>
                <a:latin typeface="+mn-ea"/>
                <a:ea typeface="+mn-ea"/>
              </a:endParaRPr>
            </a:p>
          </p:txBody>
        </p:sp>
        <p:sp>
          <p:nvSpPr>
            <p:cNvPr id="40" name="テキスト ボックス 39">
              <a:extLst>
                <a:ext uri="{FF2B5EF4-FFF2-40B4-BE49-F238E27FC236}">
                  <a16:creationId xmlns:a16="http://schemas.microsoft.com/office/drawing/2014/main" id="{391A1669-D889-4553-0BB2-0831118970BB}"/>
                </a:ext>
              </a:extLst>
            </p:cNvPr>
            <p:cNvSpPr txBox="1"/>
            <p:nvPr/>
          </p:nvSpPr>
          <p:spPr>
            <a:xfrm>
              <a:off x="2955658" y="3602245"/>
              <a:ext cx="4474486"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dirty="0">
                  <a:solidFill>
                    <a:schemeClr val="tx1">
                      <a:lumMod val="50000"/>
                      <a:lumOff val="50000"/>
                    </a:schemeClr>
                  </a:solidFill>
                  <a:latin typeface="+mn-ea"/>
                  <a:ea typeface="+mn-ea"/>
                </a:rPr>
                <a:t>選択肢を追加する</a:t>
              </a:r>
              <a:endParaRPr kumimoji="1" lang="ja-JP" altLang="en-US" sz="1200" b="0" i="0" u="none" strike="noStrike" cap="none" normalizeH="0" baseline="0" dirty="0">
                <a:ln>
                  <a:noFill/>
                </a:ln>
                <a:solidFill>
                  <a:schemeClr val="tx1">
                    <a:lumMod val="50000"/>
                    <a:lumOff val="50000"/>
                  </a:schemeClr>
                </a:solidFill>
                <a:effectLst/>
                <a:latin typeface="+mn-ea"/>
                <a:ea typeface="+mn-ea"/>
              </a:endParaRPr>
            </a:p>
          </p:txBody>
        </p:sp>
        <p:sp>
          <p:nvSpPr>
            <p:cNvPr id="41" name="楕円 40">
              <a:extLst>
                <a:ext uri="{FF2B5EF4-FFF2-40B4-BE49-F238E27FC236}">
                  <a16:creationId xmlns:a16="http://schemas.microsoft.com/office/drawing/2014/main" id="{CF3C7035-6646-EECB-4EBE-80B88252D17C}"/>
                </a:ext>
              </a:extLst>
            </p:cNvPr>
            <p:cNvSpPr/>
            <p:nvPr/>
          </p:nvSpPr>
          <p:spPr bwMode="auto">
            <a:xfrm>
              <a:off x="2735917" y="3616680"/>
              <a:ext cx="251930" cy="228311"/>
            </a:xfrm>
            <a:prstGeom prst="ellipse">
              <a:avLst/>
            </a:prstGeom>
            <a:solidFill>
              <a:schemeClr val="accent6">
                <a:lumMod val="20000"/>
                <a:lumOff val="80000"/>
              </a:schemeClr>
            </a:solidFill>
            <a:ln w="9525" cap="flat" cmpd="sng" algn="ctr">
              <a:solidFill>
                <a:srgbClr val="FFC000"/>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a:t>
              </a:r>
            </a:p>
          </p:txBody>
        </p:sp>
        <p:cxnSp>
          <p:nvCxnSpPr>
            <p:cNvPr id="6" name="直線コネクタ 5">
              <a:extLst>
                <a:ext uri="{FF2B5EF4-FFF2-40B4-BE49-F238E27FC236}">
                  <a16:creationId xmlns:a16="http://schemas.microsoft.com/office/drawing/2014/main" id="{1993B1ED-D1E4-19AB-50E1-5A98EC3E839D}"/>
                </a:ext>
              </a:extLst>
            </p:cNvPr>
            <p:cNvCxnSpPr/>
            <p:nvPr/>
          </p:nvCxnSpPr>
          <p:spPr bwMode="auto">
            <a:xfrm>
              <a:off x="2264114" y="4143424"/>
              <a:ext cx="9165875" cy="26614"/>
            </a:xfrm>
            <a:prstGeom prst="line">
              <a:avLst/>
            </a:prstGeom>
            <a:solidFill>
              <a:srgbClr val="D2F0FA"/>
            </a:solidFill>
            <a:ln w="9525" cap="flat" cmpd="sng" algn="ctr">
              <a:solidFill>
                <a:schemeClr val="tx1">
                  <a:lumMod val="75000"/>
                  <a:lumOff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四角形: 角を丸くする 17">
              <a:extLst>
                <a:ext uri="{FF2B5EF4-FFF2-40B4-BE49-F238E27FC236}">
                  <a16:creationId xmlns:a16="http://schemas.microsoft.com/office/drawing/2014/main" id="{922FE35A-800F-179A-37D3-A496C1BFFE66}"/>
                </a:ext>
              </a:extLst>
            </p:cNvPr>
            <p:cNvSpPr/>
            <p:nvPr/>
          </p:nvSpPr>
          <p:spPr bwMode="auto">
            <a:xfrm>
              <a:off x="2365080" y="1858003"/>
              <a:ext cx="1301019" cy="287618"/>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システム名</a:t>
              </a:r>
            </a:p>
          </p:txBody>
        </p:sp>
        <p:grpSp>
          <p:nvGrpSpPr>
            <p:cNvPr id="26" name="グループ化 25">
              <a:extLst>
                <a:ext uri="{FF2B5EF4-FFF2-40B4-BE49-F238E27FC236}">
                  <a16:creationId xmlns:a16="http://schemas.microsoft.com/office/drawing/2014/main" id="{5890AACE-8C55-1ADC-2AFF-D017C991797B}"/>
                </a:ext>
              </a:extLst>
            </p:cNvPr>
            <p:cNvGrpSpPr/>
            <p:nvPr/>
          </p:nvGrpSpPr>
          <p:grpSpPr>
            <a:xfrm>
              <a:off x="9824920" y="4197145"/>
              <a:ext cx="1155689" cy="338554"/>
              <a:chOff x="10255250" y="4197145"/>
              <a:chExt cx="1155689" cy="338554"/>
            </a:xfrm>
          </p:grpSpPr>
          <p:sp>
            <p:nvSpPr>
              <p:cNvPr id="16" name="フローチャート: 端子 15">
                <a:extLst>
                  <a:ext uri="{FF2B5EF4-FFF2-40B4-BE49-F238E27FC236}">
                    <a16:creationId xmlns:a16="http://schemas.microsoft.com/office/drawing/2014/main" id="{3C476BD5-11AB-5E2E-9713-6D1E33FDA819}"/>
                  </a:ext>
                </a:extLst>
              </p:cNvPr>
              <p:cNvSpPr/>
              <p:nvPr/>
            </p:nvSpPr>
            <p:spPr bwMode="auto">
              <a:xfrm>
                <a:off x="10255250" y="4283507"/>
                <a:ext cx="527050" cy="193177"/>
              </a:xfrm>
              <a:prstGeom prst="flowChartTerminator">
                <a:avLst/>
              </a:prstGeom>
              <a:solidFill>
                <a:schemeClr val="accent3">
                  <a:lumMod val="40000"/>
                  <a:lumOff val="6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7" name="フローチャート: 結合子 16">
                <a:extLst>
                  <a:ext uri="{FF2B5EF4-FFF2-40B4-BE49-F238E27FC236}">
                    <a16:creationId xmlns:a16="http://schemas.microsoft.com/office/drawing/2014/main" id="{DE52BFAC-F480-85B7-1568-CB0EDF9D6393}"/>
                  </a:ext>
                </a:extLst>
              </p:cNvPr>
              <p:cNvSpPr/>
              <p:nvPr/>
            </p:nvSpPr>
            <p:spPr bwMode="auto">
              <a:xfrm>
                <a:off x="10533877" y="4249114"/>
                <a:ext cx="246368" cy="263047"/>
              </a:xfrm>
              <a:prstGeom prst="flowChartConnector">
                <a:avLst/>
              </a:prstGeom>
              <a:solidFill>
                <a:schemeClr val="tx1">
                  <a:lumMod val="75000"/>
                  <a:lumOff val="25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1" name="テキスト ボックス 20">
                <a:extLst>
                  <a:ext uri="{FF2B5EF4-FFF2-40B4-BE49-F238E27FC236}">
                    <a16:creationId xmlns:a16="http://schemas.microsoft.com/office/drawing/2014/main" id="{5A81CA0F-4B06-B585-10A6-41A0B10EC818}"/>
                  </a:ext>
                </a:extLst>
              </p:cNvPr>
              <p:cNvSpPr txBox="1"/>
              <p:nvPr/>
            </p:nvSpPr>
            <p:spPr>
              <a:xfrm>
                <a:off x="10761195" y="4197145"/>
                <a:ext cx="649744" cy="338554"/>
              </a:xfrm>
              <a:prstGeom prst="rect">
                <a:avLst/>
              </a:prstGeom>
              <a:noFill/>
            </p:spPr>
            <p:txBody>
              <a:bodyPr wrap="square" rtlCol="0">
                <a:spAutoFit/>
              </a:bodyPr>
              <a:lstStyle/>
              <a:p>
                <a:pPr algn="l"/>
                <a:r>
                  <a:rPr kumimoji="1" lang="ja-JP" altLang="en-US" sz="1600" dirty="0">
                    <a:latin typeface="+mn-ea"/>
                    <a:ea typeface="+mn-ea"/>
                  </a:rPr>
                  <a:t>必須</a:t>
                </a:r>
              </a:p>
            </p:txBody>
          </p:sp>
        </p:grpSp>
        <p:pic>
          <p:nvPicPr>
            <p:cNvPr id="56" name="グラフィックス 55" descr="ごみ 単色塗りつぶし">
              <a:extLst>
                <a:ext uri="{FF2B5EF4-FFF2-40B4-BE49-F238E27FC236}">
                  <a16:creationId xmlns:a16="http://schemas.microsoft.com/office/drawing/2014/main" id="{E77B9EA5-B8A7-3634-07A2-B83B7823148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80609" y="4205941"/>
              <a:ext cx="359897" cy="359897"/>
            </a:xfrm>
            <a:prstGeom prst="rect">
              <a:avLst/>
            </a:prstGeom>
          </p:spPr>
        </p:pic>
        <p:sp>
          <p:nvSpPr>
            <p:cNvPr id="74" name="テキスト ボックス 73">
              <a:extLst>
                <a:ext uri="{FF2B5EF4-FFF2-40B4-BE49-F238E27FC236}">
                  <a16:creationId xmlns:a16="http://schemas.microsoft.com/office/drawing/2014/main" id="{953F3EA9-7E8E-0E2E-9F10-52F8290462E1}"/>
                </a:ext>
              </a:extLst>
            </p:cNvPr>
            <p:cNvSpPr txBox="1"/>
            <p:nvPr/>
          </p:nvSpPr>
          <p:spPr>
            <a:xfrm>
              <a:off x="3692994" y="1845925"/>
              <a:ext cx="2885606"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システム名を入力してください</a:t>
              </a:r>
              <a:endParaRPr kumimoji="1" lang="ja-JP" altLang="en-US" sz="1200" b="0" i="0" u="none" strike="noStrike" cap="none" normalizeH="0" baseline="0" dirty="0">
                <a:ln>
                  <a:noFill/>
                </a:ln>
                <a:solidFill>
                  <a:schemeClr val="tx1"/>
                </a:solidFill>
                <a:effectLst/>
                <a:latin typeface="+mn-ea"/>
                <a:ea typeface="+mn-ea"/>
              </a:endParaRPr>
            </a:p>
          </p:txBody>
        </p:sp>
      </p:grpSp>
      <p:sp>
        <p:nvSpPr>
          <p:cNvPr id="79" name="矢印: 右 78">
            <a:extLst>
              <a:ext uri="{FF2B5EF4-FFF2-40B4-BE49-F238E27FC236}">
                <a16:creationId xmlns:a16="http://schemas.microsoft.com/office/drawing/2014/main" id="{9C1B8229-9C2D-E7F4-A11D-B61CA99E21B8}"/>
              </a:ext>
            </a:extLst>
          </p:cNvPr>
          <p:cNvSpPr/>
          <p:nvPr/>
        </p:nvSpPr>
        <p:spPr bwMode="auto">
          <a:xfrm rot="16200000">
            <a:off x="1636439" y="4201749"/>
            <a:ext cx="338554" cy="329346"/>
          </a:xfrm>
          <a:prstGeom prst="rightArrow">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80" name="矢印: 右 79">
            <a:extLst>
              <a:ext uri="{FF2B5EF4-FFF2-40B4-BE49-F238E27FC236}">
                <a16:creationId xmlns:a16="http://schemas.microsoft.com/office/drawing/2014/main" id="{37B15E19-02C6-EC42-22B1-6DDC1B9D7587}"/>
              </a:ext>
            </a:extLst>
          </p:cNvPr>
          <p:cNvSpPr/>
          <p:nvPr/>
        </p:nvSpPr>
        <p:spPr bwMode="auto">
          <a:xfrm rot="5400000">
            <a:off x="2028430" y="4239908"/>
            <a:ext cx="338554" cy="329346"/>
          </a:xfrm>
          <a:prstGeom prst="rightArrow">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82" name="四角形: 角を丸くする 81">
            <a:extLst>
              <a:ext uri="{FF2B5EF4-FFF2-40B4-BE49-F238E27FC236}">
                <a16:creationId xmlns:a16="http://schemas.microsoft.com/office/drawing/2014/main" id="{BE60B1A7-FCA7-12DA-3445-33D80A71D78E}"/>
              </a:ext>
            </a:extLst>
          </p:cNvPr>
          <p:cNvSpPr/>
          <p:nvPr/>
        </p:nvSpPr>
        <p:spPr bwMode="auto">
          <a:xfrm>
            <a:off x="10498134" y="5967937"/>
            <a:ext cx="1007448" cy="365125"/>
          </a:xfrm>
          <a:prstGeom prst="roundRect">
            <a:avLst/>
          </a:prstGeom>
          <a:solidFill>
            <a:schemeClr val="accent4">
              <a:lumMod val="20000"/>
              <a:lumOff val="8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保存</a:t>
            </a:r>
            <a:endParaRPr kumimoji="1" lang="ja-JP" altLang="en-US" sz="1200" b="0" i="0" u="none" strike="noStrike" cap="none" normalizeH="0" baseline="0" dirty="0">
              <a:ln>
                <a:noFill/>
              </a:ln>
              <a:solidFill>
                <a:schemeClr val="tx1"/>
              </a:solidFill>
              <a:effectLst/>
              <a:latin typeface="+mn-ea"/>
              <a:ea typeface="+mn-ea"/>
            </a:endParaRPr>
          </a:p>
        </p:txBody>
      </p:sp>
      <p:sp>
        <p:nvSpPr>
          <p:cNvPr id="3" name="吹き出し: 四角形 2">
            <a:extLst>
              <a:ext uri="{FF2B5EF4-FFF2-40B4-BE49-F238E27FC236}">
                <a16:creationId xmlns:a16="http://schemas.microsoft.com/office/drawing/2014/main" id="{38A1B019-31C3-A949-B272-B8B4B3C993EA}"/>
              </a:ext>
            </a:extLst>
          </p:cNvPr>
          <p:cNvSpPr/>
          <p:nvPr/>
        </p:nvSpPr>
        <p:spPr bwMode="auto">
          <a:xfrm>
            <a:off x="3873700" y="3755946"/>
            <a:ext cx="2220293" cy="675604"/>
          </a:xfrm>
          <a:prstGeom prst="wedgeRectCallout">
            <a:avLst>
              <a:gd name="adj1" fmla="val -69638"/>
              <a:gd name="adj2" fmla="val -49223"/>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選択肢を増やすことができる</a:t>
            </a:r>
          </a:p>
        </p:txBody>
      </p:sp>
      <p:sp>
        <p:nvSpPr>
          <p:cNvPr id="5" name="十字形 4">
            <a:extLst>
              <a:ext uri="{FF2B5EF4-FFF2-40B4-BE49-F238E27FC236}">
                <a16:creationId xmlns:a16="http://schemas.microsoft.com/office/drawing/2014/main" id="{62346BA2-7619-7220-8E96-AECB5A58C5F4}"/>
              </a:ext>
            </a:extLst>
          </p:cNvPr>
          <p:cNvSpPr/>
          <p:nvPr/>
        </p:nvSpPr>
        <p:spPr bwMode="auto">
          <a:xfrm rot="2700000">
            <a:off x="6756625" y="2543990"/>
            <a:ext cx="254078" cy="254078"/>
          </a:xfrm>
          <a:prstGeom prst="plus">
            <a:avLst>
              <a:gd name="adj" fmla="val 38889"/>
            </a:avLst>
          </a:prstGeom>
          <a:solidFill>
            <a:schemeClr val="tx1">
              <a:lumMod val="50000"/>
              <a:lumOff val="50000"/>
            </a:schemeClr>
          </a:solidFill>
          <a:ln w="9525" cap="flat" cmpd="sng" algn="ctr">
            <a:solidFill>
              <a:schemeClr val="tx1">
                <a:lumMod val="75000"/>
                <a:lumOff val="25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8" name="十字形 7">
            <a:extLst>
              <a:ext uri="{FF2B5EF4-FFF2-40B4-BE49-F238E27FC236}">
                <a16:creationId xmlns:a16="http://schemas.microsoft.com/office/drawing/2014/main" id="{F8FEA4D3-7008-02B3-3FE0-1E022CA204FF}"/>
              </a:ext>
            </a:extLst>
          </p:cNvPr>
          <p:cNvSpPr/>
          <p:nvPr/>
        </p:nvSpPr>
        <p:spPr bwMode="auto">
          <a:xfrm rot="2700000">
            <a:off x="6756625" y="2919605"/>
            <a:ext cx="254078" cy="254078"/>
          </a:xfrm>
          <a:prstGeom prst="plus">
            <a:avLst>
              <a:gd name="adj" fmla="val 38889"/>
            </a:avLst>
          </a:prstGeom>
          <a:solidFill>
            <a:schemeClr val="tx1">
              <a:lumMod val="50000"/>
              <a:lumOff val="50000"/>
            </a:schemeClr>
          </a:solidFill>
          <a:ln w="9525" cap="flat" cmpd="sng" algn="ctr">
            <a:solidFill>
              <a:schemeClr val="tx1">
                <a:lumMod val="75000"/>
                <a:lumOff val="25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9" name="十字形 8">
            <a:extLst>
              <a:ext uri="{FF2B5EF4-FFF2-40B4-BE49-F238E27FC236}">
                <a16:creationId xmlns:a16="http://schemas.microsoft.com/office/drawing/2014/main" id="{A237E005-FF12-A35A-35F1-0DF6F334B68D}"/>
              </a:ext>
            </a:extLst>
          </p:cNvPr>
          <p:cNvSpPr/>
          <p:nvPr/>
        </p:nvSpPr>
        <p:spPr bwMode="auto">
          <a:xfrm rot="2700000">
            <a:off x="6756625" y="3314830"/>
            <a:ext cx="254078" cy="254078"/>
          </a:xfrm>
          <a:prstGeom prst="plus">
            <a:avLst>
              <a:gd name="adj" fmla="val 38889"/>
            </a:avLst>
          </a:prstGeom>
          <a:solidFill>
            <a:schemeClr val="tx1">
              <a:lumMod val="50000"/>
              <a:lumOff val="50000"/>
            </a:schemeClr>
          </a:solidFill>
          <a:ln w="9525" cap="flat" cmpd="sng" algn="ctr">
            <a:solidFill>
              <a:schemeClr val="tx1">
                <a:lumMod val="75000"/>
                <a:lumOff val="25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0" name="正方形/長方形 9">
            <a:extLst>
              <a:ext uri="{FF2B5EF4-FFF2-40B4-BE49-F238E27FC236}">
                <a16:creationId xmlns:a16="http://schemas.microsoft.com/office/drawing/2014/main" id="{004BC262-1F1E-D4F9-826E-D7B8090E64DC}"/>
              </a:ext>
            </a:extLst>
          </p:cNvPr>
          <p:cNvSpPr/>
          <p:nvPr/>
        </p:nvSpPr>
        <p:spPr bwMode="auto">
          <a:xfrm>
            <a:off x="9461500" y="1641745"/>
            <a:ext cx="2073268" cy="653476"/>
          </a:xfrm>
          <a:prstGeom prst="rect">
            <a:avLst/>
          </a:prstGeom>
          <a:solidFill>
            <a:schemeClr val="tx1">
              <a:lumMod val="25000"/>
              <a:lumOff val="75000"/>
            </a:schemeClr>
          </a:solidFill>
          <a:ln w="9525" cap="flat" cmpd="sng" algn="ctr">
            <a:solidFill>
              <a:schemeClr val="tx1">
                <a:lumMod val="90000"/>
                <a:lumOff val="10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前回入力</a:t>
            </a:r>
            <a:r>
              <a:rPr kumimoji="1" lang="ja-JP" altLang="en-US" b="0" i="0" u="none" strike="noStrike" cap="none" normalizeH="0" baseline="0" dirty="0">
                <a:ln>
                  <a:noFill/>
                </a:ln>
                <a:solidFill>
                  <a:schemeClr val="tx1"/>
                </a:solidFill>
                <a:effectLst/>
                <a:latin typeface="+mn-ea"/>
                <a:ea typeface="+mn-ea"/>
              </a:rPr>
              <a:t>データ活用フォーム</a:t>
            </a:r>
            <a:endParaRPr kumimoji="1" lang="en-US" altLang="ja-JP" b="0" i="0" u="none" strike="noStrike" cap="none" normalizeH="0" baseline="0" dirty="0">
              <a:ln>
                <a:noFill/>
              </a:ln>
              <a:solidFill>
                <a:schemeClr val="tx1"/>
              </a:solidFill>
              <a:effectLst/>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選択時のイメージ</a:t>
            </a:r>
            <a:endParaRPr lang="en-US" altLang="ja-JP" dirty="0">
              <a:latin typeface="+mn-ea"/>
              <a:ea typeface="+mn-ea"/>
            </a:endParaRPr>
          </a:p>
        </p:txBody>
      </p:sp>
      <p:sp>
        <p:nvSpPr>
          <p:cNvPr id="11" name="吹き出し: 四角形 10">
            <a:extLst>
              <a:ext uri="{FF2B5EF4-FFF2-40B4-BE49-F238E27FC236}">
                <a16:creationId xmlns:a16="http://schemas.microsoft.com/office/drawing/2014/main" id="{DF66882B-0F98-E972-231F-028E9A33858D}"/>
              </a:ext>
            </a:extLst>
          </p:cNvPr>
          <p:cNvSpPr/>
          <p:nvPr/>
        </p:nvSpPr>
        <p:spPr bwMode="auto">
          <a:xfrm>
            <a:off x="7500126" y="3013504"/>
            <a:ext cx="2220293" cy="675604"/>
          </a:xfrm>
          <a:prstGeom prst="wedgeRectCallout">
            <a:avLst>
              <a:gd name="adj1" fmla="val -70782"/>
              <a:gd name="adj2" fmla="val -98098"/>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選択肢を消すことができる</a:t>
            </a:r>
          </a:p>
        </p:txBody>
      </p:sp>
      <p:sp>
        <p:nvSpPr>
          <p:cNvPr id="12" name="吹き出し: 四角形 11">
            <a:extLst>
              <a:ext uri="{FF2B5EF4-FFF2-40B4-BE49-F238E27FC236}">
                <a16:creationId xmlns:a16="http://schemas.microsoft.com/office/drawing/2014/main" id="{73F42A23-58D6-89A0-1F0F-C27F82E69ACA}"/>
              </a:ext>
            </a:extLst>
          </p:cNvPr>
          <p:cNvSpPr/>
          <p:nvPr/>
        </p:nvSpPr>
        <p:spPr bwMode="auto">
          <a:xfrm>
            <a:off x="9209125" y="5063095"/>
            <a:ext cx="2220293" cy="675604"/>
          </a:xfrm>
          <a:prstGeom prst="wedgeRectCallout">
            <a:avLst>
              <a:gd name="adj1" fmla="val 1861"/>
              <a:gd name="adj2" fmla="val -128176"/>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質問</a:t>
            </a:r>
            <a:r>
              <a:rPr kumimoji="1" lang="ja-JP" altLang="en-US" sz="1200" b="0" i="0" u="none" strike="noStrike" cap="none" normalizeH="0" baseline="0" dirty="0">
                <a:ln>
                  <a:noFill/>
                </a:ln>
                <a:solidFill>
                  <a:schemeClr val="tx1"/>
                </a:solidFill>
                <a:effectLst/>
                <a:latin typeface="+mn-ea"/>
                <a:ea typeface="+mn-ea"/>
              </a:rPr>
              <a:t>を消すことができる</a:t>
            </a:r>
          </a:p>
        </p:txBody>
      </p:sp>
      <p:sp>
        <p:nvSpPr>
          <p:cNvPr id="14" name="吹き出し: 四角形 13">
            <a:extLst>
              <a:ext uri="{FF2B5EF4-FFF2-40B4-BE49-F238E27FC236}">
                <a16:creationId xmlns:a16="http://schemas.microsoft.com/office/drawing/2014/main" id="{BDA71917-D9FF-AA93-9671-7715DDACCE30}"/>
              </a:ext>
            </a:extLst>
          </p:cNvPr>
          <p:cNvSpPr/>
          <p:nvPr/>
        </p:nvSpPr>
        <p:spPr bwMode="auto">
          <a:xfrm>
            <a:off x="853167" y="5649703"/>
            <a:ext cx="2220293" cy="675604"/>
          </a:xfrm>
          <a:prstGeom prst="wedgeRectCallout">
            <a:avLst>
              <a:gd name="adj1" fmla="val 25885"/>
              <a:gd name="adj2" fmla="val -115017"/>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質問</a:t>
            </a:r>
            <a:r>
              <a:rPr kumimoji="1" lang="ja-JP" altLang="en-US" sz="1200" b="0" i="0" u="none" strike="noStrike" cap="none" normalizeH="0" baseline="0" dirty="0">
                <a:ln>
                  <a:noFill/>
                </a:ln>
                <a:solidFill>
                  <a:schemeClr val="tx1"/>
                </a:solidFill>
                <a:effectLst/>
                <a:latin typeface="+mn-ea"/>
                <a:ea typeface="+mn-ea"/>
              </a:rPr>
              <a:t>を追加することができる</a:t>
            </a:r>
          </a:p>
        </p:txBody>
      </p:sp>
      <p:sp>
        <p:nvSpPr>
          <p:cNvPr id="15" name="吹き出し: 四角形 14">
            <a:extLst>
              <a:ext uri="{FF2B5EF4-FFF2-40B4-BE49-F238E27FC236}">
                <a16:creationId xmlns:a16="http://schemas.microsoft.com/office/drawing/2014/main" id="{37E0792E-0C25-AF6D-648B-AA3359469F3E}"/>
              </a:ext>
            </a:extLst>
          </p:cNvPr>
          <p:cNvSpPr/>
          <p:nvPr/>
        </p:nvSpPr>
        <p:spPr bwMode="auto">
          <a:xfrm>
            <a:off x="6845186" y="5063095"/>
            <a:ext cx="2220293" cy="675604"/>
          </a:xfrm>
          <a:prstGeom prst="wedgeRectCallout">
            <a:avLst>
              <a:gd name="adj1" fmla="val 59633"/>
              <a:gd name="adj2" fmla="val -137575"/>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必須・任意を選択できる</a:t>
            </a:r>
          </a:p>
        </p:txBody>
      </p:sp>
      <p:sp>
        <p:nvSpPr>
          <p:cNvPr id="19" name="吹き出し: 四角形 18">
            <a:extLst>
              <a:ext uri="{FF2B5EF4-FFF2-40B4-BE49-F238E27FC236}">
                <a16:creationId xmlns:a16="http://schemas.microsoft.com/office/drawing/2014/main" id="{82B64E5C-D8D3-CB59-E840-9135D0F919C6}"/>
              </a:ext>
            </a:extLst>
          </p:cNvPr>
          <p:cNvSpPr/>
          <p:nvPr/>
        </p:nvSpPr>
        <p:spPr bwMode="auto">
          <a:xfrm>
            <a:off x="3390824" y="5063095"/>
            <a:ext cx="2428335" cy="675604"/>
          </a:xfrm>
          <a:prstGeom prst="wedgeRectCallout">
            <a:avLst>
              <a:gd name="adj1" fmla="val -92518"/>
              <a:gd name="adj2" fmla="val -139454"/>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項目の順番を入れ替えることができる</a:t>
            </a:r>
          </a:p>
        </p:txBody>
      </p:sp>
      <p:grpSp>
        <p:nvGrpSpPr>
          <p:cNvPr id="76" name="グループ化 75">
            <a:extLst>
              <a:ext uri="{FF2B5EF4-FFF2-40B4-BE49-F238E27FC236}">
                <a16:creationId xmlns:a16="http://schemas.microsoft.com/office/drawing/2014/main" id="{BFB2F4CF-47FD-38BD-D9B2-4A46FE307ECC}"/>
              </a:ext>
            </a:extLst>
          </p:cNvPr>
          <p:cNvGrpSpPr/>
          <p:nvPr/>
        </p:nvGrpSpPr>
        <p:grpSpPr>
          <a:xfrm>
            <a:off x="1523366" y="4697860"/>
            <a:ext cx="1777660" cy="452947"/>
            <a:chOff x="2311740" y="4697860"/>
            <a:chExt cx="1777660" cy="452947"/>
          </a:xfrm>
        </p:grpSpPr>
        <p:sp>
          <p:nvSpPr>
            <p:cNvPr id="45" name="四角形: 角を丸くする 44">
              <a:extLst>
                <a:ext uri="{FF2B5EF4-FFF2-40B4-BE49-F238E27FC236}">
                  <a16:creationId xmlns:a16="http://schemas.microsoft.com/office/drawing/2014/main" id="{CAA35F7E-21C4-F29B-D5FD-9DC264BA22D0}"/>
                </a:ext>
              </a:extLst>
            </p:cNvPr>
            <p:cNvSpPr/>
            <p:nvPr/>
          </p:nvSpPr>
          <p:spPr bwMode="auto">
            <a:xfrm>
              <a:off x="2311740" y="4697860"/>
              <a:ext cx="1777660" cy="452947"/>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質問項目追加</a:t>
              </a:r>
            </a:p>
          </p:txBody>
        </p:sp>
        <p:sp>
          <p:nvSpPr>
            <p:cNvPr id="47" name="楕円 46">
              <a:extLst>
                <a:ext uri="{FF2B5EF4-FFF2-40B4-BE49-F238E27FC236}">
                  <a16:creationId xmlns:a16="http://schemas.microsoft.com/office/drawing/2014/main" id="{BB334A5B-25C6-36AE-4399-C2D4373C435A}"/>
                </a:ext>
              </a:extLst>
            </p:cNvPr>
            <p:cNvSpPr/>
            <p:nvPr/>
          </p:nvSpPr>
          <p:spPr bwMode="auto">
            <a:xfrm>
              <a:off x="2400315" y="4781997"/>
              <a:ext cx="270090" cy="240933"/>
            </a:xfrm>
            <a:prstGeom prst="ellipse">
              <a:avLst/>
            </a:prstGeom>
            <a:solidFill>
              <a:schemeClr val="accent6">
                <a:lumMod val="20000"/>
                <a:lumOff val="80000"/>
              </a:schemeClr>
            </a:solidFill>
            <a:ln w="9525" cap="flat" cmpd="sng" algn="ctr">
              <a:solidFill>
                <a:srgbClr val="FFC000"/>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a:t>
              </a:r>
            </a:p>
          </p:txBody>
        </p:sp>
      </p:grpSp>
    </p:spTree>
    <p:extLst>
      <p:ext uri="{BB962C8B-B14F-4D97-AF65-F5344CB8AC3E}">
        <p14:creationId xmlns:p14="http://schemas.microsoft.com/office/powerpoint/2010/main" val="1094530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A36F303-5260-817D-F38B-8FCF60111ACE}"/>
              </a:ext>
            </a:extLst>
          </p:cNvPr>
          <p:cNvSpPr/>
          <p:nvPr/>
        </p:nvSpPr>
        <p:spPr bwMode="auto">
          <a:xfrm>
            <a:off x="542930" y="1514066"/>
            <a:ext cx="11106142" cy="4943331"/>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 name="正方形/長方形 6">
            <a:extLst>
              <a:ext uri="{FF2B5EF4-FFF2-40B4-BE49-F238E27FC236}">
                <a16:creationId xmlns:a16="http://schemas.microsoft.com/office/drawing/2014/main" id="{E33ED3A8-361B-ABBB-7985-624DF89855BA}"/>
              </a:ext>
            </a:extLst>
          </p:cNvPr>
          <p:cNvSpPr/>
          <p:nvPr/>
        </p:nvSpPr>
        <p:spPr bwMode="auto">
          <a:xfrm>
            <a:off x="559709" y="1171943"/>
            <a:ext cx="11089362" cy="342123"/>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lang="ja-JP" altLang="en-US" dirty="0">
                <a:latin typeface="+mn-ea"/>
                <a:ea typeface="+mn-ea"/>
              </a:rPr>
              <a:t>　　　</a:t>
            </a:r>
            <a:r>
              <a:rPr kumimoji="1" lang="ja-JP" altLang="en-US" sz="1200" b="0" i="0" u="sng" strike="noStrike" cap="none" normalizeH="0" baseline="0" dirty="0">
                <a:ln>
                  <a:noFill/>
                </a:ln>
                <a:solidFill>
                  <a:schemeClr val="tx1"/>
                </a:solidFill>
                <a:effectLst/>
                <a:latin typeface="+mn-ea"/>
                <a:ea typeface="+mn-ea"/>
              </a:rPr>
              <a:t>フォーム名　　　　</a:t>
            </a:r>
            <a:endParaRPr kumimoji="1" lang="en-US" altLang="ja-JP" sz="1200" b="0" i="0" u="sng" strike="noStrike" cap="none" normalizeH="0" baseline="0" dirty="0">
              <a:ln>
                <a:noFill/>
              </a:ln>
              <a:solidFill>
                <a:schemeClr val="tx1"/>
              </a:solidFill>
              <a:effectLst/>
              <a:latin typeface="+mn-ea"/>
              <a:ea typeface="+mn-ea"/>
            </a:endParaRPr>
          </a:p>
        </p:txBody>
      </p:sp>
      <p:sp>
        <p:nvSpPr>
          <p:cNvPr id="4" name="スライド番号プレースホルダー 3">
            <a:extLst>
              <a:ext uri="{FF2B5EF4-FFF2-40B4-BE49-F238E27FC236}">
                <a16:creationId xmlns:a16="http://schemas.microsoft.com/office/drawing/2014/main" id="{59B53248-1EFD-D708-CE58-AF7662E01D92}"/>
              </a:ext>
            </a:extLst>
          </p:cNvPr>
          <p:cNvSpPr>
            <a:spLocks noGrp="1"/>
          </p:cNvSpPr>
          <p:nvPr>
            <p:ph type="sldNum" sz="quarter" idx="4"/>
          </p:nvPr>
        </p:nvSpPr>
        <p:spPr/>
        <p:txBody>
          <a:bodyPr/>
          <a:lstStyle/>
          <a:p>
            <a:fld id="{89B18837-FC83-6347-ADBE-8548DF8F459C}" type="slidenum">
              <a:rPr lang="ja-JP" altLang="en-US" smtClean="0"/>
              <a:pPr/>
              <a:t>10</a:t>
            </a:fld>
            <a:endParaRPr lang="ja-JP" altLang="en-US"/>
          </a:p>
        </p:txBody>
      </p:sp>
      <p:sp>
        <p:nvSpPr>
          <p:cNvPr id="66" name="タイトル 2">
            <a:extLst>
              <a:ext uri="{FF2B5EF4-FFF2-40B4-BE49-F238E27FC236}">
                <a16:creationId xmlns:a16="http://schemas.microsoft.com/office/drawing/2014/main" id="{60F18B83-4E2A-D910-59E7-C224BC5AE093}"/>
              </a:ext>
            </a:extLst>
          </p:cNvPr>
          <p:cNvSpPr>
            <a:spLocks noGrp="1"/>
          </p:cNvSpPr>
          <p:nvPr>
            <p:ph type="title"/>
          </p:nvPr>
        </p:nvSpPr>
        <p:spPr>
          <a:xfrm>
            <a:off x="576232" y="337926"/>
            <a:ext cx="9571893" cy="360682"/>
          </a:xfrm>
        </p:spPr>
        <p:txBody>
          <a:bodyPr/>
          <a:lstStyle/>
          <a:p>
            <a:r>
              <a:rPr kumimoji="1" lang="ja-JP" altLang="en-US" dirty="0"/>
              <a:t>フォーム管理画面</a:t>
            </a:r>
          </a:p>
        </p:txBody>
      </p:sp>
      <p:sp>
        <p:nvSpPr>
          <p:cNvPr id="44" name="テキスト ボックス 43">
            <a:extLst>
              <a:ext uri="{FF2B5EF4-FFF2-40B4-BE49-F238E27FC236}">
                <a16:creationId xmlns:a16="http://schemas.microsoft.com/office/drawing/2014/main" id="{DD757363-C8BD-D4DC-5471-DAD3F8FB852A}"/>
              </a:ext>
            </a:extLst>
          </p:cNvPr>
          <p:cNvSpPr txBox="1"/>
          <p:nvPr/>
        </p:nvSpPr>
        <p:spPr>
          <a:xfrm>
            <a:off x="10620262" y="1226359"/>
            <a:ext cx="1021976" cy="276999"/>
          </a:xfrm>
          <a:prstGeom prst="rect">
            <a:avLst/>
          </a:prstGeom>
          <a:noFill/>
        </p:spPr>
        <p:txBody>
          <a:bodyPr wrap="square">
            <a:spAutoFit/>
          </a:bodyPr>
          <a:lstStyle/>
          <a:p>
            <a:r>
              <a:rPr kumimoji="1" lang="ja-JP" altLang="en-US" sz="1200" b="0" i="0" u="sng" strike="noStrike" cap="none" normalizeH="0" baseline="0" dirty="0">
                <a:ln>
                  <a:noFill/>
                </a:ln>
                <a:solidFill>
                  <a:schemeClr val="tx1"/>
                </a:solidFill>
                <a:effectLst/>
                <a:latin typeface="+mn-ea"/>
                <a:ea typeface="+mn-ea"/>
              </a:rPr>
              <a:t>　</a:t>
            </a:r>
            <a:r>
              <a:rPr kumimoji="1" lang="en-US" altLang="ja-JP" sz="1200" b="0" i="0" u="sng" strike="noStrike" cap="none" normalizeH="0" baseline="0" dirty="0">
                <a:ln>
                  <a:noFill/>
                </a:ln>
                <a:solidFill>
                  <a:schemeClr val="tx1"/>
                </a:solidFill>
                <a:effectLst/>
                <a:latin typeface="+mn-ea"/>
                <a:ea typeface="+mn-ea"/>
              </a:rPr>
              <a:t>XXXX</a:t>
            </a:r>
            <a:r>
              <a:rPr kumimoji="1" lang="ja-JP" altLang="en-US" sz="1200" b="0" i="0" u="sng" strike="noStrike" cap="none" normalizeH="0" baseline="0" dirty="0">
                <a:ln>
                  <a:noFill/>
                </a:ln>
                <a:solidFill>
                  <a:schemeClr val="tx1"/>
                </a:solidFill>
                <a:effectLst/>
                <a:latin typeface="+mn-ea"/>
                <a:ea typeface="+mn-ea"/>
              </a:rPr>
              <a:t>さん</a:t>
            </a:r>
            <a:endParaRPr lang="ja-JP" altLang="en-US" dirty="0"/>
          </a:p>
        </p:txBody>
      </p:sp>
      <p:grpSp>
        <p:nvGrpSpPr>
          <p:cNvPr id="114" name="グループ化 113">
            <a:extLst>
              <a:ext uri="{FF2B5EF4-FFF2-40B4-BE49-F238E27FC236}">
                <a16:creationId xmlns:a16="http://schemas.microsoft.com/office/drawing/2014/main" id="{F057BD49-10FB-D02E-872E-CD37FFC77C4E}"/>
              </a:ext>
            </a:extLst>
          </p:cNvPr>
          <p:cNvGrpSpPr/>
          <p:nvPr/>
        </p:nvGrpSpPr>
        <p:grpSpPr>
          <a:xfrm>
            <a:off x="1401421" y="4927360"/>
            <a:ext cx="2131656" cy="452947"/>
            <a:chOff x="12291683" y="4210809"/>
            <a:chExt cx="2131656" cy="452947"/>
          </a:xfrm>
        </p:grpSpPr>
        <p:sp>
          <p:nvSpPr>
            <p:cNvPr id="45" name="四角形: 角を丸くする 44">
              <a:extLst>
                <a:ext uri="{FF2B5EF4-FFF2-40B4-BE49-F238E27FC236}">
                  <a16:creationId xmlns:a16="http://schemas.microsoft.com/office/drawing/2014/main" id="{CAA35F7E-21C4-F29B-D5FD-9DC264BA22D0}"/>
                </a:ext>
              </a:extLst>
            </p:cNvPr>
            <p:cNvSpPr/>
            <p:nvPr/>
          </p:nvSpPr>
          <p:spPr bwMode="auto">
            <a:xfrm>
              <a:off x="12291683" y="4210809"/>
              <a:ext cx="2131656" cy="452947"/>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質問項目追加</a:t>
              </a:r>
            </a:p>
          </p:txBody>
        </p:sp>
        <p:sp>
          <p:nvSpPr>
            <p:cNvPr id="47" name="楕円 46">
              <a:extLst>
                <a:ext uri="{FF2B5EF4-FFF2-40B4-BE49-F238E27FC236}">
                  <a16:creationId xmlns:a16="http://schemas.microsoft.com/office/drawing/2014/main" id="{BB334A5B-25C6-36AE-4399-C2D4373C435A}"/>
                </a:ext>
              </a:extLst>
            </p:cNvPr>
            <p:cNvSpPr/>
            <p:nvPr/>
          </p:nvSpPr>
          <p:spPr bwMode="auto">
            <a:xfrm>
              <a:off x="12532892" y="4320788"/>
              <a:ext cx="270090" cy="240933"/>
            </a:xfrm>
            <a:prstGeom prst="ellipse">
              <a:avLst/>
            </a:prstGeom>
            <a:solidFill>
              <a:schemeClr val="accent6">
                <a:lumMod val="20000"/>
                <a:lumOff val="80000"/>
              </a:schemeClr>
            </a:solidFill>
            <a:ln w="9525" cap="flat" cmpd="sng" algn="ctr">
              <a:solidFill>
                <a:srgbClr val="FFC000"/>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a:t>
              </a:r>
            </a:p>
          </p:txBody>
        </p:sp>
      </p:grpSp>
      <p:grpSp>
        <p:nvGrpSpPr>
          <p:cNvPr id="62" name="グループ化 61">
            <a:extLst>
              <a:ext uri="{FF2B5EF4-FFF2-40B4-BE49-F238E27FC236}">
                <a16:creationId xmlns:a16="http://schemas.microsoft.com/office/drawing/2014/main" id="{0D856A3D-E868-410F-FB7C-2D7C7B55B96C}"/>
              </a:ext>
            </a:extLst>
          </p:cNvPr>
          <p:cNvGrpSpPr/>
          <p:nvPr/>
        </p:nvGrpSpPr>
        <p:grpSpPr>
          <a:xfrm>
            <a:off x="697522" y="1262506"/>
            <a:ext cx="184680" cy="170655"/>
            <a:chOff x="671765" y="1236751"/>
            <a:chExt cx="224947" cy="144640"/>
          </a:xfrm>
        </p:grpSpPr>
        <p:cxnSp>
          <p:nvCxnSpPr>
            <p:cNvPr id="52" name="直線コネクタ 51">
              <a:extLst>
                <a:ext uri="{FF2B5EF4-FFF2-40B4-BE49-F238E27FC236}">
                  <a16:creationId xmlns:a16="http://schemas.microsoft.com/office/drawing/2014/main" id="{35879A02-77F0-D864-B9BF-B3D02CCAAD70}"/>
                </a:ext>
              </a:extLst>
            </p:cNvPr>
            <p:cNvCxnSpPr/>
            <p:nvPr/>
          </p:nvCxnSpPr>
          <p:spPr bwMode="auto">
            <a:xfrm>
              <a:off x="671765" y="123675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線コネクタ 58">
              <a:extLst>
                <a:ext uri="{FF2B5EF4-FFF2-40B4-BE49-F238E27FC236}">
                  <a16:creationId xmlns:a16="http://schemas.microsoft.com/office/drawing/2014/main" id="{453EEFCF-485E-6325-D2B9-704E29001AFF}"/>
                </a:ext>
              </a:extLst>
            </p:cNvPr>
            <p:cNvCxnSpPr/>
            <p:nvPr/>
          </p:nvCxnSpPr>
          <p:spPr bwMode="auto">
            <a:xfrm>
              <a:off x="671765" y="1309553"/>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コネクタ 59">
              <a:extLst>
                <a:ext uri="{FF2B5EF4-FFF2-40B4-BE49-F238E27FC236}">
                  <a16:creationId xmlns:a16="http://schemas.microsoft.com/office/drawing/2014/main" id="{4F2DC5C9-FA3C-EE43-E875-18FB3ED2D262}"/>
                </a:ext>
              </a:extLst>
            </p:cNvPr>
            <p:cNvCxnSpPr/>
            <p:nvPr/>
          </p:nvCxnSpPr>
          <p:spPr bwMode="auto">
            <a:xfrm>
              <a:off x="671765" y="138139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2" name="四角形: 角を丸くする 131">
            <a:extLst>
              <a:ext uri="{FF2B5EF4-FFF2-40B4-BE49-F238E27FC236}">
                <a16:creationId xmlns:a16="http://schemas.microsoft.com/office/drawing/2014/main" id="{AB8CD4A6-CF41-D39D-10F7-4D54ADF613AD}"/>
              </a:ext>
            </a:extLst>
          </p:cNvPr>
          <p:cNvSpPr/>
          <p:nvPr/>
        </p:nvSpPr>
        <p:spPr bwMode="auto">
          <a:xfrm>
            <a:off x="9816774" y="1213658"/>
            <a:ext cx="764292" cy="276999"/>
          </a:xfrm>
          <a:prstGeom prst="roundRect">
            <a:avLst/>
          </a:prstGeom>
          <a:solidFill>
            <a:schemeClr val="accent4">
              <a:lumMod val="20000"/>
              <a:lumOff val="8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保存</a:t>
            </a:r>
            <a:endParaRPr kumimoji="1" lang="ja-JP" altLang="en-US" sz="1200" b="0" i="0" u="none" strike="noStrike" cap="none" normalizeH="0" baseline="0" dirty="0">
              <a:ln>
                <a:noFill/>
              </a:ln>
              <a:solidFill>
                <a:schemeClr val="tx1"/>
              </a:solidFill>
              <a:effectLst/>
              <a:latin typeface="+mn-ea"/>
              <a:ea typeface="+mn-ea"/>
            </a:endParaRPr>
          </a:p>
        </p:txBody>
      </p:sp>
      <p:sp>
        <p:nvSpPr>
          <p:cNvPr id="3" name="四角形: 角を丸くする 2">
            <a:extLst>
              <a:ext uri="{FF2B5EF4-FFF2-40B4-BE49-F238E27FC236}">
                <a16:creationId xmlns:a16="http://schemas.microsoft.com/office/drawing/2014/main" id="{992FDBE8-0756-904E-9942-E36AA5DC87E4}"/>
              </a:ext>
            </a:extLst>
          </p:cNvPr>
          <p:cNvSpPr/>
          <p:nvPr/>
        </p:nvSpPr>
        <p:spPr bwMode="auto">
          <a:xfrm>
            <a:off x="10498134" y="5967937"/>
            <a:ext cx="1007448" cy="365125"/>
          </a:xfrm>
          <a:prstGeom prst="roundRect">
            <a:avLst/>
          </a:prstGeom>
          <a:solidFill>
            <a:schemeClr val="accent4">
              <a:lumMod val="20000"/>
              <a:lumOff val="8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保存</a:t>
            </a:r>
            <a:endParaRPr kumimoji="1" lang="ja-JP" altLang="en-US" sz="1200" b="0" i="0" u="none" strike="noStrike" cap="none" normalizeH="0" baseline="0" dirty="0">
              <a:ln>
                <a:noFill/>
              </a:ln>
              <a:solidFill>
                <a:schemeClr val="tx1"/>
              </a:solidFill>
              <a:effectLst/>
              <a:latin typeface="+mn-ea"/>
              <a:ea typeface="+mn-ea"/>
            </a:endParaRPr>
          </a:p>
        </p:txBody>
      </p:sp>
      <p:sp>
        <p:nvSpPr>
          <p:cNvPr id="19" name="正方形/長方形 18">
            <a:extLst>
              <a:ext uri="{FF2B5EF4-FFF2-40B4-BE49-F238E27FC236}">
                <a16:creationId xmlns:a16="http://schemas.microsoft.com/office/drawing/2014/main" id="{A98A1F7F-438E-76E1-3D01-0F0C568734BD}"/>
              </a:ext>
            </a:extLst>
          </p:cNvPr>
          <p:cNvSpPr/>
          <p:nvPr/>
        </p:nvSpPr>
        <p:spPr bwMode="auto">
          <a:xfrm>
            <a:off x="10685929" y="1228165"/>
            <a:ext cx="914400" cy="510988"/>
          </a:xfrm>
          <a:prstGeom prst="rect">
            <a:avLst/>
          </a:prstGeom>
          <a:solidFill>
            <a:schemeClr val="accent6">
              <a:lumMod val="40000"/>
              <a:lumOff val="60000"/>
            </a:schemeClr>
          </a:solidFill>
          <a:ln w="9525" cap="flat" cmpd="sng" algn="ctr">
            <a:solidFill>
              <a:schemeClr val="accent6">
                <a:lumMod val="60000"/>
                <a:lumOff val="40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NEW</a:t>
            </a:r>
            <a:endParaRPr kumimoji="1" lang="ja-JP" altLang="en-US" sz="1200" b="0" i="0" u="none" strike="noStrike" cap="none" normalizeH="0" baseline="0" dirty="0">
              <a:ln>
                <a:noFill/>
              </a:ln>
              <a:solidFill>
                <a:schemeClr val="tx1"/>
              </a:solidFill>
              <a:effectLst/>
              <a:latin typeface="+mn-ea"/>
              <a:ea typeface="+mn-ea"/>
            </a:endParaRPr>
          </a:p>
        </p:txBody>
      </p:sp>
      <p:grpSp>
        <p:nvGrpSpPr>
          <p:cNvPr id="24" name="グループ化 23">
            <a:extLst>
              <a:ext uri="{FF2B5EF4-FFF2-40B4-BE49-F238E27FC236}">
                <a16:creationId xmlns:a16="http://schemas.microsoft.com/office/drawing/2014/main" id="{46B5B785-C3F0-5F45-2E65-E8C07AAB93D1}"/>
              </a:ext>
            </a:extLst>
          </p:cNvPr>
          <p:cNvGrpSpPr/>
          <p:nvPr/>
        </p:nvGrpSpPr>
        <p:grpSpPr>
          <a:xfrm>
            <a:off x="1733679" y="1598400"/>
            <a:ext cx="3889140" cy="338554"/>
            <a:chOff x="9500745" y="4322698"/>
            <a:chExt cx="3889140" cy="338554"/>
          </a:xfrm>
        </p:grpSpPr>
        <p:sp>
          <p:nvSpPr>
            <p:cNvPr id="25" name="フローチャート: 端子 24">
              <a:extLst>
                <a:ext uri="{FF2B5EF4-FFF2-40B4-BE49-F238E27FC236}">
                  <a16:creationId xmlns:a16="http://schemas.microsoft.com/office/drawing/2014/main" id="{05C2AB7C-D909-2665-2332-229628E863EC}"/>
                </a:ext>
              </a:extLst>
            </p:cNvPr>
            <p:cNvSpPr/>
            <p:nvPr/>
          </p:nvSpPr>
          <p:spPr bwMode="auto">
            <a:xfrm>
              <a:off x="9502800" y="4409060"/>
              <a:ext cx="527050" cy="193177"/>
            </a:xfrm>
            <a:prstGeom prst="flowChartTerminator">
              <a:avLst/>
            </a:prstGeom>
            <a:solidFill>
              <a:schemeClr val="bg1">
                <a:lumMod val="95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6" name="フローチャート: 結合子 25">
              <a:extLst>
                <a:ext uri="{FF2B5EF4-FFF2-40B4-BE49-F238E27FC236}">
                  <a16:creationId xmlns:a16="http://schemas.microsoft.com/office/drawing/2014/main" id="{8F593A23-0AB8-F6D7-B224-5A17EFB25031}"/>
                </a:ext>
              </a:extLst>
            </p:cNvPr>
            <p:cNvSpPr/>
            <p:nvPr/>
          </p:nvSpPr>
          <p:spPr bwMode="auto">
            <a:xfrm>
              <a:off x="9500745" y="4374667"/>
              <a:ext cx="246368" cy="263047"/>
            </a:xfrm>
            <a:prstGeom prst="flowChartConnector">
              <a:avLst/>
            </a:prstGeom>
            <a:solidFill>
              <a:schemeClr val="tx1">
                <a:lumMod val="75000"/>
                <a:lumOff val="25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7" name="テキスト ボックス 26">
              <a:extLst>
                <a:ext uri="{FF2B5EF4-FFF2-40B4-BE49-F238E27FC236}">
                  <a16:creationId xmlns:a16="http://schemas.microsoft.com/office/drawing/2014/main" id="{4D541771-BEDB-84FF-BA18-40AF4D1D90D7}"/>
                </a:ext>
              </a:extLst>
            </p:cNvPr>
            <p:cNvSpPr txBox="1"/>
            <p:nvPr/>
          </p:nvSpPr>
          <p:spPr>
            <a:xfrm>
              <a:off x="10018326" y="4322698"/>
              <a:ext cx="3371559" cy="338554"/>
            </a:xfrm>
            <a:prstGeom prst="rect">
              <a:avLst/>
            </a:prstGeom>
            <a:noFill/>
          </p:spPr>
          <p:txBody>
            <a:bodyPr wrap="square" rtlCol="0">
              <a:spAutoFit/>
            </a:bodyPr>
            <a:lstStyle/>
            <a:p>
              <a:pPr algn="l"/>
              <a:r>
                <a:rPr kumimoji="1" lang="ja-JP" altLang="en-US" sz="1600" dirty="0">
                  <a:latin typeface="+mn-ea"/>
                  <a:ea typeface="+mn-ea"/>
                </a:rPr>
                <a:t>回答を全ユーザに公開する</a:t>
              </a:r>
            </a:p>
          </p:txBody>
        </p:sp>
      </p:grpSp>
      <p:sp>
        <p:nvSpPr>
          <p:cNvPr id="28" name="テキスト ボックス 27">
            <a:extLst>
              <a:ext uri="{FF2B5EF4-FFF2-40B4-BE49-F238E27FC236}">
                <a16:creationId xmlns:a16="http://schemas.microsoft.com/office/drawing/2014/main" id="{8448DB45-1F1E-DD46-6BAB-F0C15F775000}"/>
              </a:ext>
            </a:extLst>
          </p:cNvPr>
          <p:cNvSpPr txBox="1"/>
          <p:nvPr/>
        </p:nvSpPr>
        <p:spPr>
          <a:xfrm>
            <a:off x="1656443" y="2024914"/>
            <a:ext cx="2885606" cy="275204"/>
          </a:xfrm>
          <a:prstGeom prst="rect">
            <a:avLst/>
          </a:prstGeom>
          <a:noFill/>
        </p:spPr>
        <p:txBody>
          <a:bodyPr wrap="square">
            <a:spAutoFit/>
          </a:bodyPr>
          <a:lstStyle/>
          <a:p>
            <a:pPr eaLnBrk="1" hangingPunct="1">
              <a:lnSpc>
                <a:spcPct val="110000"/>
              </a:lnSpc>
              <a:spcBef>
                <a:spcPct val="30000"/>
              </a:spcBef>
            </a:pPr>
            <a:r>
              <a:rPr lang="ja-JP" altLang="en-US" dirty="0">
                <a:latin typeface="+mn-ea"/>
                <a:ea typeface="+mn-ea"/>
              </a:rPr>
              <a:t>質問１：システム名を入力してください</a:t>
            </a:r>
            <a:endParaRPr kumimoji="1" lang="ja-JP" altLang="en-US" sz="1200" b="0" i="0" u="none" strike="noStrike" cap="none" normalizeH="0" baseline="0" dirty="0">
              <a:ln>
                <a:noFill/>
              </a:ln>
              <a:solidFill>
                <a:schemeClr val="tx1"/>
              </a:solidFill>
              <a:effectLst/>
              <a:latin typeface="+mn-ea"/>
              <a:ea typeface="+mn-ea"/>
            </a:endParaRPr>
          </a:p>
        </p:txBody>
      </p:sp>
      <p:sp>
        <p:nvSpPr>
          <p:cNvPr id="72" name="正方形/長方形 71">
            <a:extLst>
              <a:ext uri="{FF2B5EF4-FFF2-40B4-BE49-F238E27FC236}">
                <a16:creationId xmlns:a16="http://schemas.microsoft.com/office/drawing/2014/main" id="{DEF13862-9685-2447-2A5D-0F9C978189E8}"/>
              </a:ext>
            </a:extLst>
          </p:cNvPr>
          <p:cNvSpPr/>
          <p:nvPr/>
        </p:nvSpPr>
        <p:spPr bwMode="auto">
          <a:xfrm>
            <a:off x="1405909" y="2394290"/>
            <a:ext cx="9147182" cy="2306785"/>
          </a:xfrm>
          <a:prstGeom prst="rect">
            <a:avLst/>
          </a:prstGeom>
          <a:solidFill>
            <a:schemeClr val="accent5">
              <a:lumMod val="20000"/>
              <a:lumOff val="80000"/>
            </a:schemeClr>
          </a:solidFill>
          <a:ln w="9525" cap="flat" cmpd="sng" algn="ctr">
            <a:solidFill>
              <a:schemeClr val="accent5">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cxnSp>
        <p:nvCxnSpPr>
          <p:cNvPr id="73" name="直線コネクタ 72">
            <a:extLst>
              <a:ext uri="{FF2B5EF4-FFF2-40B4-BE49-F238E27FC236}">
                <a16:creationId xmlns:a16="http://schemas.microsoft.com/office/drawing/2014/main" id="{0D1C6CEF-D7CF-16BE-CFC4-FE349167F57C}"/>
              </a:ext>
            </a:extLst>
          </p:cNvPr>
          <p:cNvCxnSpPr/>
          <p:nvPr/>
        </p:nvCxnSpPr>
        <p:spPr bwMode="auto">
          <a:xfrm flipV="1">
            <a:off x="1401421" y="4193134"/>
            <a:ext cx="9147182" cy="20061"/>
          </a:xfrm>
          <a:prstGeom prst="line">
            <a:avLst/>
          </a:prstGeom>
          <a:solidFill>
            <a:srgbClr val="D2F0FA"/>
          </a:solidFill>
          <a:ln w="9525" cap="flat" cmpd="sng" algn="ctr">
            <a:solidFill>
              <a:schemeClr val="tx1">
                <a:lumMod val="75000"/>
                <a:lumOff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4" name="グループ化 73">
            <a:extLst>
              <a:ext uri="{FF2B5EF4-FFF2-40B4-BE49-F238E27FC236}">
                <a16:creationId xmlns:a16="http://schemas.microsoft.com/office/drawing/2014/main" id="{C4AC37F3-8AA0-809C-A325-1EE91EEE0F25}"/>
              </a:ext>
            </a:extLst>
          </p:cNvPr>
          <p:cNvGrpSpPr/>
          <p:nvPr/>
        </p:nvGrpSpPr>
        <p:grpSpPr>
          <a:xfrm>
            <a:off x="8517792" y="4220241"/>
            <a:ext cx="1155689" cy="338554"/>
            <a:chOff x="10255250" y="4197145"/>
            <a:chExt cx="1155689" cy="338554"/>
          </a:xfrm>
        </p:grpSpPr>
        <p:sp>
          <p:nvSpPr>
            <p:cNvPr id="76" name="フローチャート: 端子 75">
              <a:extLst>
                <a:ext uri="{FF2B5EF4-FFF2-40B4-BE49-F238E27FC236}">
                  <a16:creationId xmlns:a16="http://schemas.microsoft.com/office/drawing/2014/main" id="{EC93BF1E-CB1D-1E4A-2E35-F20B509DBC8E}"/>
                </a:ext>
              </a:extLst>
            </p:cNvPr>
            <p:cNvSpPr/>
            <p:nvPr/>
          </p:nvSpPr>
          <p:spPr bwMode="auto">
            <a:xfrm>
              <a:off x="10255250" y="4283507"/>
              <a:ext cx="527050" cy="193177"/>
            </a:xfrm>
            <a:prstGeom prst="flowChartTerminator">
              <a:avLst/>
            </a:prstGeom>
            <a:solidFill>
              <a:schemeClr val="accent3">
                <a:lumMod val="40000"/>
                <a:lumOff val="6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7" name="フローチャート: 結合子 76">
              <a:extLst>
                <a:ext uri="{FF2B5EF4-FFF2-40B4-BE49-F238E27FC236}">
                  <a16:creationId xmlns:a16="http://schemas.microsoft.com/office/drawing/2014/main" id="{383C16F4-9023-AC75-A157-CF4B01CB1EC2}"/>
                </a:ext>
              </a:extLst>
            </p:cNvPr>
            <p:cNvSpPr/>
            <p:nvPr/>
          </p:nvSpPr>
          <p:spPr bwMode="auto">
            <a:xfrm>
              <a:off x="10533877" y="4249114"/>
              <a:ext cx="246368" cy="263047"/>
            </a:xfrm>
            <a:prstGeom prst="flowChartConnector">
              <a:avLst/>
            </a:prstGeom>
            <a:solidFill>
              <a:schemeClr val="tx1">
                <a:lumMod val="75000"/>
                <a:lumOff val="25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8" name="テキスト ボックス 77">
              <a:extLst>
                <a:ext uri="{FF2B5EF4-FFF2-40B4-BE49-F238E27FC236}">
                  <a16:creationId xmlns:a16="http://schemas.microsoft.com/office/drawing/2014/main" id="{1BF27A4E-E67C-6EBA-F5BD-F0E0A597E970}"/>
                </a:ext>
              </a:extLst>
            </p:cNvPr>
            <p:cNvSpPr txBox="1"/>
            <p:nvPr/>
          </p:nvSpPr>
          <p:spPr>
            <a:xfrm>
              <a:off x="10761195" y="4197145"/>
              <a:ext cx="649744" cy="338554"/>
            </a:xfrm>
            <a:prstGeom prst="rect">
              <a:avLst/>
            </a:prstGeom>
            <a:noFill/>
          </p:spPr>
          <p:txBody>
            <a:bodyPr wrap="square" rtlCol="0">
              <a:spAutoFit/>
            </a:bodyPr>
            <a:lstStyle/>
            <a:p>
              <a:pPr algn="l"/>
              <a:r>
                <a:rPr kumimoji="1" lang="ja-JP" altLang="en-US" sz="1600" dirty="0">
                  <a:latin typeface="+mn-ea"/>
                  <a:ea typeface="+mn-ea"/>
                </a:rPr>
                <a:t>必須</a:t>
              </a:r>
            </a:p>
          </p:txBody>
        </p:sp>
      </p:grpSp>
      <p:grpSp>
        <p:nvGrpSpPr>
          <p:cNvPr id="79" name="グループ化 78">
            <a:extLst>
              <a:ext uri="{FF2B5EF4-FFF2-40B4-BE49-F238E27FC236}">
                <a16:creationId xmlns:a16="http://schemas.microsoft.com/office/drawing/2014/main" id="{A494F606-9CCD-5540-9482-E8DB08062F35}"/>
              </a:ext>
            </a:extLst>
          </p:cNvPr>
          <p:cNvGrpSpPr/>
          <p:nvPr/>
        </p:nvGrpSpPr>
        <p:grpSpPr>
          <a:xfrm>
            <a:off x="6442487" y="4220241"/>
            <a:ext cx="1985902" cy="338554"/>
            <a:chOff x="9500745" y="4197145"/>
            <a:chExt cx="1985902" cy="338554"/>
          </a:xfrm>
        </p:grpSpPr>
        <p:sp>
          <p:nvSpPr>
            <p:cNvPr id="80" name="フローチャート: 端子 79">
              <a:extLst>
                <a:ext uri="{FF2B5EF4-FFF2-40B4-BE49-F238E27FC236}">
                  <a16:creationId xmlns:a16="http://schemas.microsoft.com/office/drawing/2014/main" id="{9C6926A3-D5E0-119B-A49E-3C87C0681290}"/>
                </a:ext>
              </a:extLst>
            </p:cNvPr>
            <p:cNvSpPr/>
            <p:nvPr/>
          </p:nvSpPr>
          <p:spPr bwMode="auto">
            <a:xfrm>
              <a:off x="9502800" y="4283507"/>
              <a:ext cx="527050" cy="193177"/>
            </a:xfrm>
            <a:prstGeom prst="flowChartTerminator">
              <a:avLst/>
            </a:prstGeom>
            <a:solidFill>
              <a:schemeClr val="bg1">
                <a:lumMod val="95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81" name="フローチャート: 結合子 80">
              <a:extLst>
                <a:ext uri="{FF2B5EF4-FFF2-40B4-BE49-F238E27FC236}">
                  <a16:creationId xmlns:a16="http://schemas.microsoft.com/office/drawing/2014/main" id="{F3A2E230-02C2-EE9C-C65F-68E13F03FCB8}"/>
                </a:ext>
              </a:extLst>
            </p:cNvPr>
            <p:cNvSpPr/>
            <p:nvPr/>
          </p:nvSpPr>
          <p:spPr bwMode="auto">
            <a:xfrm>
              <a:off x="9500745" y="4249114"/>
              <a:ext cx="246368" cy="263047"/>
            </a:xfrm>
            <a:prstGeom prst="flowChartConnector">
              <a:avLst/>
            </a:prstGeom>
            <a:solidFill>
              <a:schemeClr val="tx1">
                <a:lumMod val="75000"/>
                <a:lumOff val="25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82" name="テキスト ボックス 81">
              <a:extLst>
                <a:ext uri="{FF2B5EF4-FFF2-40B4-BE49-F238E27FC236}">
                  <a16:creationId xmlns:a16="http://schemas.microsoft.com/office/drawing/2014/main" id="{B11D8F99-0E18-5114-BAA0-5280DFAE0B76}"/>
                </a:ext>
              </a:extLst>
            </p:cNvPr>
            <p:cNvSpPr txBox="1"/>
            <p:nvPr/>
          </p:nvSpPr>
          <p:spPr>
            <a:xfrm>
              <a:off x="10018326" y="4197145"/>
              <a:ext cx="1468321" cy="338554"/>
            </a:xfrm>
            <a:prstGeom prst="rect">
              <a:avLst/>
            </a:prstGeom>
            <a:noFill/>
          </p:spPr>
          <p:txBody>
            <a:bodyPr wrap="square" rtlCol="0">
              <a:spAutoFit/>
            </a:bodyPr>
            <a:lstStyle/>
            <a:p>
              <a:pPr algn="l"/>
              <a:r>
                <a:rPr lang="ja-JP" altLang="en-US" sz="1600" dirty="0">
                  <a:latin typeface="+mn-ea"/>
                  <a:ea typeface="+mn-ea"/>
                </a:rPr>
                <a:t>前回回答取得</a:t>
              </a:r>
              <a:endParaRPr kumimoji="1" lang="ja-JP" altLang="en-US" sz="1600" dirty="0">
                <a:latin typeface="+mn-ea"/>
                <a:ea typeface="+mn-ea"/>
              </a:endParaRPr>
            </a:p>
          </p:txBody>
        </p:sp>
      </p:grpSp>
      <p:pic>
        <p:nvPicPr>
          <p:cNvPr id="83" name="グラフィックス 82" descr="ごみ 単色塗りつぶし">
            <a:extLst>
              <a:ext uri="{FF2B5EF4-FFF2-40B4-BE49-F238E27FC236}">
                <a16:creationId xmlns:a16="http://schemas.microsoft.com/office/drawing/2014/main" id="{CAC7798C-9801-F1EE-9141-630BBAFA242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73481" y="4229037"/>
            <a:ext cx="359897" cy="359897"/>
          </a:xfrm>
          <a:prstGeom prst="rect">
            <a:avLst/>
          </a:prstGeom>
        </p:spPr>
      </p:pic>
      <p:sp>
        <p:nvSpPr>
          <p:cNvPr id="84" name="矢印: 右 83">
            <a:extLst>
              <a:ext uri="{FF2B5EF4-FFF2-40B4-BE49-F238E27FC236}">
                <a16:creationId xmlns:a16="http://schemas.microsoft.com/office/drawing/2014/main" id="{43ACB1F6-4A9B-BF92-B291-01057934C7BD}"/>
              </a:ext>
            </a:extLst>
          </p:cNvPr>
          <p:cNvSpPr/>
          <p:nvPr/>
        </p:nvSpPr>
        <p:spPr bwMode="auto">
          <a:xfrm rot="16200000">
            <a:off x="1673095" y="4271102"/>
            <a:ext cx="338554" cy="329346"/>
          </a:xfrm>
          <a:prstGeom prst="rightArrow">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85" name="矢印: 右 84">
            <a:extLst>
              <a:ext uri="{FF2B5EF4-FFF2-40B4-BE49-F238E27FC236}">
                <a16:creationId xmlns:a16="http://schemas.microsoft.com/office/drawing/2014/main" id="{7C480D83-7788-92AD-D9C4-F7560EAF2DC1}"/>
              </a:ext>
            </a:extLst>
          </p:cNvPr>
          <p:cNvSpPr/>
          <p:nvPr/>
        </p:nvSpPr>
        <p:spPr bwMode="auto">
          <a:xfrm rot="5400000">
            <a:off x="2065086" y="4309261"/>
            <a:ext cx="338554" cy="329346"/>
          </a:xfrm>
          <a:prstGeom prst="rightArrow">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pic>
        <p:nvPicPr>
          <p:cNvPr id="86" name="図 85" descr="QR コード&#10;&#10;自動的に生成された説明">
            <a:extLst>
              <a:ext uri="{FF2B5EF4-FFF2-40B4-BE49-F238E27FC236}">
                <a16:creationId xmlns:a16="http://schemas.microsoft.com/office/drawing/2014/main" id="{0C705BB5-FD20-9F27-0072-27404C2744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8355" y="4242223"/>
            <a:ext cx="382391" cy="359897"/>
          </a:xfrm>
          <a:prstGeom prst="rect">
            <a:avLst/>
          </a:prstGeom>
        </p:spPr>
      </p:pic>
      <p:sp>
        <p:nvSpPr>
          <p:cNvPr id="88" name="正方形/長方形 87">
            <a:extLst>
              <a:ext uri="{FF2B5EF4-FFF2-40B4-BE49-F238E27FC236}">
                <a16:creationId xmlns:a16="http://schemas.microsoft.com/office/drawing/2014/main" id="{ADC3AE3A-DBEF-4D5B-0B77-E6367A6F544E}"/>
              </a:ext>
            </a:extLst>
          </p:cNvPr>
          <p:cNvSpPr/>
          <p:nvPr/>
        </p:nvSpPr>
        <p:spPr bwMode="auto">
          <a:xfrm>
            <a:off x="1693099" y="3460320"/>
            <a:ext cx="5266969" cy="52291"/>
          </a:xfrm>
          <a:prstGeom prst="rect">
            <a:avLst/>
          </a:prstGeom>
          <a:solidFill>
            <a:schemeClr val="tx1">
              <a:lumMod val="25000"/>
              <a:lumOff val="75000"/>
            </a:schemeClr>
          </a:solid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89" name="テキスト ボックス 88">
            <a:extLst>
              <a:ext uri="{FF2B5EF4-FFF2-40B4-BE49-F238E27FC236}">
                <a16:creationId xmlns:a16="http://schemas.microsoft.com/office/drawing/2014/main" id="{3655940C-4C8F-2B65-AE86-B48B4608F12C}"/>
              </a:ext>
            </a:extLst>
          </p:cNvPr>
          <p:cNvSpPr txBox="1"/>
          <p:nvPr/>
        </p:nvSpPr>
        <p:spPr>
          <a:xfrm>
            <a:off x="1693099" y="3001352"/>
            <a:ext cx="2885606" cy="260008"/>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050" b="0" i="0" u="none" strike="noStrike" cap="none" normalizeH="0" baseline="0" dirty="0">
                <a:ln>
                  <a:noFill/>
                </a:ln>
                <a:solidFill>
                  <a:schemeClr val="tx1">
                    <a:lumMod val="50000"/>
                    <a:lumOff val="50000"/>
                  </a:schemeClr>
                </a:solidFill>
                <a:effectLst/>
                <a:latin typeface="+mn-ea"/>
                <a:ea typeface="+mn-ea"/>
              </a:rPr>
              <a:t>質問の種類</a:t>
            </a:r>
          </a:p>
        </p:txBody>
      </p:sp>
      <p:sp>
        <p:nvSpPr>
          <p:cNvPr id="90" name="テキスト ボックス 89">
            <a:extLst>
              <a:ext uri="{FF2B5EF4-FFF2-40B4-BE49-F238E27FC236}">
                <a16:creationId xmlns:a16="http://schemas.microsoft.com/office/drawing/2014/main" id="{5C9492DC-1ED9-7DEB-B591-67314C515E2A}"/>
              </a:ext>
            </a:extLst>
          </p:cNvPr>
          <p:cNvSpPr txBox="1"/>
          <p:nvPr/>
        </p:nvSpPr>
        <p:spPr>
          <a:xfrm>
            <a:off x="1693099" y="3203765"/>
            <a:ext cx="2885606"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テキスト</a:t>
            </a:r>
          </a:p>
        </p:txBody>
      </p:sp>
      <p:sp>
        <p:nvSpPr>
          <p:cNvPr id="91" name="二等辺三角形 90">
            <a:extLst>
              <a:ext uri="{FF2B5EF4-FFF2-40B4-BE49-F238E27FC236}">
                <a16:creationId xmlns:a16="http://schemas.microsoft.com/office/drawing/2014/main" id="{75CE44DB-46FA-6616-0100-0D0E0CB78ED1}"/>
              </a:ext>
            </a:extLst>
          </p:cNvPr>
          <p:cNvSpPr/>
          <p:nvPr/>
        </p:nvSpPr>
        <p:spPr bwMode="auto">
          <a:xfrm rot="10800000">
            <a:off x="6792298" y="3288395"/>
            <a:ext cx="179294" cy="154564"/>
          </a:xfrm>
          <a:prstGeom prst="triangle">
            <a:avLst/>
          </a:prstGeom>
          <a:solidFill>
            <a:schemeClr val="bg2">
              <a:lumMod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92" name="正方形/長方形 91">
            <a:extLst>
              <a:ext uri="{FF2B5EF4-FFF2-40B4-BE49-F238E27FC236}">
                <a16:creationId xmlns:a16="http://schemas.microsoft.com/office/drawing/2014/main" id="{4113677F-981E-72F4-D7BB-8A35BF3AEE8E}"/>
              </a:ext>
            </a:extLst>
          </p:cNvPr>
          <p:cNvSpPr/>
          <p:nvPr/>
        </p:nvSpPr>
        <p:spPr bwMode="auto">
          <a:xfrm>
            <a:off x="1693099" y="3989569"/>
            <a:ext cx="5266969" cy="52291"/>
          </a:xfrm>
          <a:prstGeom prst="rect">
            <a:avLst/>
          </a:prstGeom>
          <a:solidFill>
            <a:schemeClr val="tx1">
              <a:lumMod val="25000"/>
              <a:lumOff val="75000"/>
            </a:schemeClr>
          </a:solid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93" name="テキスト ボックス 92">
            <a:extLst>
              <a:ext uri="{FF2B5EF4-FFF2-40B4-BE49-F238E27FC236}">
                <a16:creationId xmlns:a16="http://schemas.microsoft.com/office/drawing/2014/main" id="{3E6C2F29-FA41-8A30-40B3-F1291B752E52}"/>
              </a:ext>
            </a:extLst>
          </p:cNvPr>
          <p:cNvSpPr txBox="1"/>
          <p:nvPr/>
        </p:nvSpPr>
        <p:spPr>
          <a:xfrm>
            <a:off x="1693099" y="3530601"/>
            <a:ext cx="2885606" cy="260008"/>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sz="1050" dirty="0">
                <a:solidFill>
                  <a:schemeClr val="tx1">
                    <a:lumMod val="50000"/>
                    <a:lumOff val="50000"/>
                  </a:schemeClr>
                </a:solidFill>
                <a:latin typeface="+mn-ea"/>
                <a:ea typeface="+mn-ea"/>
              </a:rPr>
              <a:t>見出し</a:t>
            </a:r>
            <a:endParaRPr kumimoji="1" lang="ja-JP" altLang="en-US" sz="1050" b="0" i="0" u="none" strike="noStrike" cap="none" normalizeH="0" baseline="0" dirty="0">
              <a:ln>
                <a:noFill/>
              </a:ln>
              <a:solidFill>
                <a:schemeClr val="tx1">
                  <a:lumMod val="50000"/>
                  <a:lumOff val="50000"/>
                </a:schemeClr>
              </a:solidFill>
              <a:effectLst/>
              <a:latin typeface="+mn-ea"/>
              <a:ea typeface="+mn-ea"/>
            </a:endParaRPr>
          </a:p>
        </p:txBody>
      </p:sp>
      <p:sp>
        <p:nvSpPr>
          <p:cNvPr id="94" name="テキスト ボックス 93">
            <a:extLst>
              <a:ext uri="{FF2B5EF4-FFF2-40B4-BE49-F238E27FC236}">
                <a16:creationId xmlns:a16="http://schemas.microsoft.com/office/drawing/2014/main" id="{6E0EBCF1-ADB0-E7B4-A341-B5229D8D3362}"/>
              </a:ext>
            </a:extLst>
          </p:cNvPr>
          <p:cNvSpPr txBox="1"/>
          <p:nvPr/>
        </p:nvSpPr>
        <p:spPr>
          <a:xfrm>
            <a:off x="1693099" y="3733014"/>
            <a:ext cx="2885606"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備考</a:t>
            </a:r>
          </a:p>
        </p:txBody>
      </p:sp>
      <p:sp>
        <p:nvSpPr>
          <p:cNvPr id="95" name="テキスト ボックス 94">
            <a:extLst>
              <a:ext uri="{FF2B5EF4-FFF2-40B4-BE49-F238E27FC236}">
                <a16:creationId xmlns:a16="http://schemas.microsoft.com/office/drawing/2014/main" id="{B12D40E1-9E6E-7DD6-2499-932B27ED3916}"/>
              </a:ext>
            </a:extLst>
          </p:cNvPr>
          <p:cNvSpPr txBox="1"/>
          <p:nvPr/>
        </p:nvSpPr>
        <p:spPr>
          <a:xfrm>
            <a:off x="1693099" y="2534606"/>
            <a:ext cx="2885606"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質問２：備考</a:t>
            </a:r>
          </a:p>
        </p:txBody>
      </p:sp>
      <p:sp>
        <p:nvSpPr>
          <p:cNvPr id="105" name="テキスト ボックス 104">
            <a:extLst>
              <a:ext uri="{FF2B5EF4-FFF2-40B4-BE49-F238E27FC236}">
                <a16:creationId xmlns:a16="http://schemas.microsoft.com/office/drawing/2014/main" id="{6876CB2B-B545-FAB3-1D5E-8E9DE32393B5}"/>
              </a:ext>
            </a:extLst>
          </p:cNvPr>
          <p:cNvSpPr txBox="1"/>
          <p:nvPr/>
        </p:nvSpPr>
        <p:spPr>
          <a:xfrm>
            <a:off x="4086342" y="4359696"/>
            <a:ext cx="2273223" cy="276999"/>
          </a:xfrm>
          <a:prstGeom prst="rect">
            <a:avLst/>
          </a:prstGeom>
          <a:noFill/>
        </p:spPr>
        <p:txBody>
          <a:bodyPr wrap="square" rtlCol="0">
            <a:spAutoFit/>
          </a:bodyPr>
          <a:lstStyle/>
          <a:p>
            <a:pPr marL="171450" indent="-171450" algn="l">
              <a:buFont typeface="Arial" panose="020B0604020202020204" pitchFamily="34" charset="0"/>
              <a:buChar char="•"/>
            </a:pPr>
            <a:endParaRPr kumimoji="1" lang="en-US" altLang="ja-JP" dirty="0">
              <a:latin typeface="+mn-ea"/>
              <a:ea typeface="+mn-ea"/>
            </a:endParaRPr>
          </a:p>
        </p:txBody>
      </p:sp>
      <p:sp>
        <p:nvSpPr>
          <p:cNvPr id="107" name="吹き出し: 四角形 106">
            <a:extLst>
              <a:ext uri="{FF2B5EF4-FFF2-40B4-BE49-F238E27FC236}">
                <a16:creationId xmlns:a16="http://schemas.microsoft.com/office/drawing/2014/main" id="{763B4F4D-4403-DB49-F127-23908F179144}"/>
              </a:ext>
            </a:extLst>
          </p:cNvPr>
          <p:cNvSpPr/>
          <p:nvPr/>
        </p:nvSpPr>
        <p:spPr bwMode="auto">
          <a:xfrm>
            <a:off x="4985853" y="1979019"/>
            <a:ext cx="3942247" cy="675604"/>
          </a:xfrm>
          <a:prstGeom prst="wedgeRectCallout">
            <a:avLst>
              <a:gd name="adj1" fmla="val -64806"/>
              <a:gd name="adj2" fmla="val -60502"/>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ON</a:t>
            </a:r>
            <a:r>
              <a:rPr kumimoji="1" lang="ja-JP" altLang="en-US" sz="1200" b="0" i="0" u="none" strike="noStrike" cap="none" normalizeH="0" baseline="0" dirty="0">
                <a:ln>
                  <a:noFill/>
                </a:ln>
                <a:solidFill>
                  <a:schemeClr val="tx1"/>
                </a:solidFill>
                <a:effectLst/>
                <a:latin typeface="+mn-ea"/>
                <a:ea typeface="+mn-ea"/>
              </a:rPr>
              <a:t>にすると他者の回答を確認できる</a:t>
            </a:r>
            <a:endParaRPr kumimoji="1" lang="en-US" altLang="ja-JP" sz="1200" b="0" i="0" u="none" strike="noStrike" cap="none" normalizeH="0" baseline="0" dirty="0">
              <a:ln>
                <a:noFill/>
              </a:ln>
              <a:solidFill>
                <a:schemeClr val="tx1"/>
              </a:solidFill>
              <a:effectLst/>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OFF</a:t>
            </a:r>
            <a:r>
              <a:rPr lang="ja-JP" altLang="en-US" dirty="0">
                <a:latin typeface="+mn-ea"/>
                <a:ea typeface="+mn-ea"/>
              </a:rPr>
              <a:t>だと編集権限者のみ他者の回答を確認でき、一般ユーザは自身の回答のみ確認できる</a:t>
            </a:r>
            <a:endParaRPr kumimoji="1" lang="ja-JP" altLang="en-US" sz="1200" b="0" i="0" u="none" strike="noStrike" cap="none" normalizeH="0" baseline="0" dirty="0">
              <a:ln>
                <a:noFill/>
              </a:ln>
              <a:solidFill>
                <a:schemeClr val="tx1"/>
              </a:solidFill>
              <a:effectLst/>
              <a:latin typeface="+mn-ea"/>
              <a:ea typeface="+mn-ea"/>
            </a:endParaRPr>
          </a:p>
        </p:txBody>
      </p:sp>
    </p:spTree>
    <p:extLst>
      <p:ext uri="{BB962C8B-B14F-4D97-AF65-F5344CB8AC3E}">
        <p14:creationId xmlns:p14="http://schemas.microsoft.com/office/powerpoint/2010/main" val="2155904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A36F303-5260-817D-F38B-8FCF60111ACE}"/>
              </a:ext>
            </a:extLst>
          </p:cNvPr>
          <p:cNvSpPr/>
          <p:nvPr/>
        </p:nvSpPr>
        <p:spPr bwMode="auto">
          <a:xfrm>
            <a:off x="541081" y="1503358"/>
            <a:ext cx="11072582" cy="4943331"/>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 name="正方形/長方形 6">
            <a:extLst>
              <a:ext uri="{FF2B5EF4-FFF2-40B4-BE49-F238E27FC236}">
                <a16:creationId xmlns:a16="http://schemas.microsoft.com/office/drawing/2014/main" id="{E33ED3A8-361B-ABBB-7985-624DF89855BA}"/>
              </a:ext>
            </a:extLst>
          </p:cNvPr>
          <p:cNvSpPr/>
          <p:nvPr/>
        </p:nvSpPr>
        <p:spPr bwMode="auto">
          <a:xfrm>
            <a:off x="559709" y="1171943"/>
            <a:ext cx="11089362" cy="342123"/>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lang="ja-JP" altLang="en-US" dirty="0">
                <a:latin typeface="+mn-ea"/>
                <a:ea typeface="+mn-ea"/>
              </a:rPr>
              <a:t>　　　</a:t>
            </a:r>
            <a:r>
              <a:rPr kumimoji="1" lang="ja-JP" altLang="en-US" sz="1200" b="0" i="0" u="sng" strike="noStrike" cap="none" normalizeH="0" baseline="0" dirty="0">
                <a:ln>
                  <a:noFill/>
                </a:ln>
                <a:solidFill>
                  <a:schemeClr val="tx1"/>
                </a:solidFill>
                <a:effectLst/>
                <a:latin typeface="+mn-ea"/>
                <a:ea typeface="+mn-ea"/>
              </a:rPr>
              <a:t>フォーム名　　　　</a:t>
            </a:r>
            <a:endParaRPr kumimoji="1" lang="en-US" altLang="ja-JP" sz="1200" b="0" i="0" u="sng" strike="noStrike" cap="none" normalizeH="0" baseline="0" dirty="0">
              <a:ln>
                <a:noFill/>
              </a:ln>
              <a:solidFill>
                <a:schemeClr val="tx1"/>
              </a:solidFill>
              <a:effectLst/>
              <a:latin typeface="+mn-ea"/>
              <a:ea typeface="+mn-ea"/>
            </a:endParaRPr>
          </a:p>
        </p:txBody>
      </p:sp>
      <p:sp>
        <p:nvSpPr>
          <p:cNvPr id="4" name="スライド番号プレースホルダー 3">
            <a:extLst>
              <a:ext uri="{FF2B5EF4-FFF2-40B4-BE49-F238E27FC236}">
                <a16:creationId xmlns:a16="http://schemas.microsoft.com/office/drawing/2014/main" id="{59B53248-1EFD-D708-CE58-AF7662E01D92}"/>
              </a:ext>
            </a:extLst>
          </p:cNvPr>
          <p:cNvSpPr>
            <a:spLocks noGrp="1"/>
          </p:cNvSpPr>
          <p:nvPr>
            <p:ph type="sldNum" sz="quarter" idx="4"/>
          </p:nvPr>
        </p:nvSpPr>
        <p:spPr/>
        <p:txBody>
          <a:bodyPr/>
          <a:lstStyle/>
          <a:p>
            <a:fld id="{89B18837-FC83-6347-ADBE-8548DF8F459C}" type="slidenum">
              <a:rPr lang="ja-JP" altLang="en-US" smtClean="0"/>
              <a:pPr/>
              <a:t>11</a:t>
            </a:fld>
            <a:endParaRPr lang="ja-JP" altLang="en-US"/>
          </a:p>
        </p:txBody>
      </p:sp>
      <p:sp>
        <p:nvSpPr>
          <p:cNvPr id="66" name="タイトル 2">
            <a:extLst>
              <a:ext uri="{FF2B5EF4-FFF2-40B4-BE49-F238E27FC236}">
                <a16:creationId xmlns:a16="http://schemas.microsoft.com/office/drawing/2014/main" id="{60F18B83-4E2A-D910-59E7-C224BC5AE093}"/>
              </a:ext>
            </a:extLst>
          </p:cNvPr>
          <p:cNvSpPr>
            <a:spLocks noGrp="1"/>
          </p:cNvSpPr>
          <p:nvPr>
            <p:ph type="title"/>
          </p:nvPr>
        </p:nvSpPr>
        <p:spPr>
          <a:xfrm>
            <a:off x="576232" y="337926"/>
            <a:ext cx="9571893" cy="360682"/>
          </a:xfrm>
        </p:spPr>
        <p:txBody>
          <a:bodyPr/>
          <a:lstStyle/>
          <a:p>
            <a:r>
              <a:rPr kumimoji="1" lang="ja-JP" altLang="en-US" dirty="0"/>
              <a:t>フォーム管理画面</a:t>
            </a:r>
          </a:p>
        </p:txBody>
      </p:sp>
      <p:sp>
        <p:nvSpPr>
          <p:cNvPr id="44" name="テキスト ボックス 43">
            <a:extLst>
              <a:ext uri="{FF2B5EF4-FFF2-40B4-BE49-F238E27FC236}">
                <a16:creationId xmlns:a16="http://schemas.microsoft.com/office/drawing/2014/main" id="{DD757363-C8BD-D4DC-5471-DAD3F8FB852A}"/>
              </a:ext>
            </a:extLst>
          </p:cNvPr>
          <p:cNvSpPr txBox="1"/>
          <p:nvPr/>
        </p:nvSpPr>
        <p:spPr>
          <a:xfrm>
            <a:off x="10620262" y="1226359"/>
            <a:ext cx="1021976" cy="276999"/>
          </a:xfrm>
          <a:prstGeom prst="rect">
            <a:avLst/>
          </a:prstGeom>
          <a:noFill/>
        </p:spPr>
        <p:txBody>
          <a:bodyPr wrap="square">
            <a:spAutoFit/>
          </a:bodyPr>
          <a:lstStyle/>
          <a:p>
            <a:r>
              <a:rPr kumimoji="1" lang="ja-JP" altLang="en-US" sz="1200" b="0" i="0" u="sng" strike="noStrike" cap="none" normalizeH="0" baseline="0" dirty="0">
                <a:ln>
                  <a:noFill/>
                </a:ln>
                <a:solidFill>
                  <a:schemeClr val="tx1"/>
                </a:solidFill>
                <a:effectLst/>
                <a:latin typeface="+mn-ea"/>
                <a:ea typeface="+mn-ea"/>
              </a:rPr>
              <a:t>　</a:t>
            </a:r>
            <a:r>
              <a:rPr kumimoji="1" lang="en-US" altLang="ja-JP" sz="1200" b="0" i="0" u="sng" strike="noStrike" cap="none" normalizeH="0" baseline="0" dirty="0">
                <a:ln>
                  <a:noFill/>
                </a:ln>
                <a:solidFill>
                  <a:schemeClr val="tx1"/>
                </a:solidFill>
                <a:effectLst/>
                <a:latin typeface="+mn-ea"/>
                <a:ea typeface="+mn-ea"/>
              </a:rPr>
              <a:t>XXXX</a:t>
            </a:r>
            <a:r>
              <a:rPr kumimoji="1" lang="ja-JP" altLang="en-US" sz="1200" b="0" i="0" u="sng" strike="noStrike" cap="none" normalizeH="0" baseline="0" dirty="0">
                <a:ln>
                  <a:noFill/>
                </a:ln>
                <a:solidFill>
                  <a:schemeClr val="tx1"/>
                </a:solidFill>
                <a:effectLst/>
                <a:latin typeface="+mn-ea"/>
                <a:ea typeface="+mn-ea"/>
              </a:rPr>
              <a:t>さん</a:t>
            </a:r>
            <a:endParaRPr lang="ja-JP" altLang="en-US" dirty="0"/>
          </a:p>
        </p:txBody>
      </p:sp>
      <p:grpSp>
        <p:nvGrpSpPr>
          <p:cNvPr id="24" name="グループ化 23">
            <a:extLst>
              <a:ext uri="{FF2B5EF4-FFF2-40B4-BE49-F238E27FC236}">
                <a16:creationId xmlns:a16="http://schemas.microsoft.com/office/drawing/2014/main" id="{5D697AF9-B860-020E-BE29-C7608A7B34F4}"/>
              </a:ext>
            </a:extLst>
          </p:cNvPr>
          <p:cNvGrpSpPr/>
          <p:nvPr/>
        </p:nvGrpSpPr>
        <p:grpSpPr>
          <a:xfrm>
            <a:off x="1645092" y="2810251"/>
            <a:ext cx="1777660" cy="452947"/>
            <a:chOff x="2311740" y="4697860"/>
            <a:chExt cx="1777660" cy="452947"/>
          </a:xfrm>
        </p:grpSpPr>
        <p:sp>
          <p:nvSpPr>
            <p:cNvPr id="45" name="四角形: 角を丸くする 44">
              <a:extLst>
                <a:ext uri="{FF2B5EF4-FFF2-40B4-BE49-F238E27FC236}">
                  <a16:creationId xmlns:a16="http://schemas.microsoft.com/office/drawing/2014/main" id="{CAA35F7E-21C4-F29B-D5FD-9DC264BA22D0}"/>
                </a:ext>
              </a:extLst>
            </p:cNvPr>
            <p:cNvSpPr/>
            <p:nvPr/>
          </p:nvSpPr>
          <p:spPr bwMode="auto">
            <a:xfrm>
              <a:off x="2311740" y="4697860"/>
              <a:ext cx="1777660" cy="452947"/>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質問項目追加</a:t>
              </a:r>
            </a:p>
          </p:txBody>
        </p:sp>
        <p:sp>
          <p:nvSpPr>
            <p:cNvPr id="47" name="楕円 46">
              <a:extLst>
                <a:ext uri="{FF2B5EF4-FFF2-40B4-BE49-F238E27FC236}">
                  <a16:creationId xmlns:a16="http://schemas.microsoft.com/office/drawing/2014/main" id="{BB334A5B-25C6-36AE-4399-C2D4373C435A}"/>
                </a:ext>
              </a:extLst>
            </p:cNvPr>
            <p:cNvSpPr/>
            <p:nvPr/>
          </p:nvSpPr>
          <p:spPr bwMode="auto">
            <a:xfrm>
              <a:off x="2400315" y="4781997"/>
              <a:ext cx="270090" cy="240933"/>
            </a:xfrm>
            <a:prstGeom prst="ellipse">
              <a:avLst/>
            </a:prstGeom>
            <a:solidFill>
              <a:schemeClr val="accent6">
                <a:lumMod val="20000"/>
                <a:lumOff val="80000"/>
              </a:schemeClr>
            </a:solidFill>
            <a:ln w="9525" cap="flat" cmpd="sng" algn="ctr">
              <a:solidFill>
                <a:srgbClr val="FFC000"/>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a:t>
              </a:r>
            </a:p>
          </p:txBody>
        </p:sp>
      </p:grpSp>
      <p:grpSp>
        <p:nvGrpSpPr>
          <p:cNvPr id="62" name="グループ化 61">
            <a:extLst>
              <a:ext uri="{FF2B5EF4-FFF2-40B4-BE49-F238E27FC236}">
                <a16:creationId xmlns:a16="http://schemas.microsoft.com/office/drawing/2014/main" id="{0D856A3D-E868-410F-FB7C-2D7C7B55B96C}"/>
              </a:ext>
            </a:extLst>
          </p:cNvPr>
          <p:cNvGrpSpPr/>
          <p:nvPr/>
        </p:nvGrpSpPr>
        <p:grpSpPr>
          <a:xfrm>
            <a:off x="697522" y="1262506"/>
            <a:ext cx="184680" cy="170655"/>
            <a:chOff x="671765" y="1236751"/>
            <a:chExt cx="224947" cy="144640"/>
          </a:xfrm>
        </p:grpSpPr>
        <p:cxnSp>
          <p:nvCxnSpPr>
            <p:cNvPr id="52" name="直線コネクタ 51">
              <a:extLst>
                <a:ext uri="{FF2B5EF4-FFF2-40B4-BE49-F238E27FC236}">
                  <a16:creationId xmlns:a16="http://schemas.microsoft.com/office/drawing/2014/main" id="{35879A02-77F0-D864-B9BF-B3D02CCAAD70}"/>
                </a:ext>
              </a:extLst>
            </p:cNvPr>
            <p:cNvCxnSpPr/>
            <p:nvPr/>
          </p:nvCxnSpPr>
          <p:spPr bwMode="auto">
            <a:xfrm>
              <a:off x="671765" y="123675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線コネクタ 58">
              <a:extLst>
                <a:ext uri="{FF2B5EF4-FFF2-40B4-BE49-F238E27FC236}">
                  <a16:creationId xmlns:a16="http://schemas.microsoft.com/office/drawing/2014/main" id="{453EEFCF-485E-6325-D2B9-704E29001AFF}"/>
                </a:ext>
              </a:extLst>
            </p:cNvPr>
            <p:cNvCxnSpPr/>
            <p:nvPr/>
          </p:nvCxnSpPr>
          <p:spPr bwMode="auto">
            <a:xfrm>
              <a:off x="671765" y="1309553"/>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コネクタ 59">
              <a:extLst>
                <a:ext uri="{FF2B5EF4-FFF2-40B4-BE49-F238E27FC236}">
                  <a16:creationId xmlns:a16="http://schemas.microsoft.com/office/drawing/2014/main" id="{4F2DC5C9-FA3C-EE43-E875-18FB3ED2D262}"/>
                </a:ext>
              </a:extLst>
            </p:cNvPr>
            <p:cNvCxnSpPr/>
            <p:nvPr/>
          </p:nvCxnSpPr>
          <p:spPr bwMode="auto">
            <a:xfrm>
              <a:off x="671765" y="138139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6" name="グループ化 45">
            <a:extLst>
              <a:ext uri="{FF2B5EF4-FFF2-40B4-BE49-F238E27FC236}">
                <a16:creationId xmlns:a16="http://schemas.microsoft.com/office/drawing/2014/main" id="{F03D8C67-E751-7A16-0EBE-DE3945280951}"/>
              </a:ext>
            </a:extLst>
          </p:cNvPr>
          <p:cNvGrpSpPr/>
          <p:nvPr/>
        </p:nvGrpSpPr>
        <p:grpSpPr>
          <a:xfrm>
            <a:off x="1966487" y="2203188"/>
            <a:ext cx="1434353" cy="317009"/>
            <a:chOff x="4409557" y="1883019"/>
            <a:chExt cx="1434353" cy="317009"/>
          </a:xfrm>
        </p:grpSpPr>
        <p:sp>
          <p:nvSpPr>
            <p:cNvPr id="30" name="正方形/長方形 29">
              <a:extLst>
                <a:ext uri="{FF2B5EF4-FFF2-40B4-BE49-F238E27FC236}">
                  <a16:creationId xmlns:a16="http://schemas.microsoft.com/office/drawing/2014/main" id="{FC3A0334-813A-9CC9-B39C-BADD0471E8BE}"/>
                </a:ext>
              </a:extLst>
            </p:cNvPr>
            <p:cNvSpPr/>
            <p:nvPr/>
          </p:nvSpPr>
          <p:spPr bwMode="auto">
            <a:xfrm>
              <a:off x="4409557" y="1883019"/>
              <a:ext cx="1434353" cy="317009"/>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XXXX</a:t>
              </a:r>
              <a:endParaRPr kumimoji="1" lang="ja-JP" altLang="en-US" sz="1200" b="0" i="0" u="none" strike="noStrike" cap="none" normalizeH="0" baseline="0" dirty="0">
                <a:ln>
                  <a:noFill/>
                </a:ln>
                <a:solidFill>
                  <a:schemeClr val="tx1"/>
                </a:solidFill>
                <a:effectLst/>
                <a:latin typeface="+mn-ea"/>
                <a:ea typeface="+mn-ea"/>
              </a:endParaRPr>
            </a:p>
          </p:txBody>
        </p:sp>
        <p:sp>
          <p:nvSpPr>
            <p:cNvPr id="31" name="二等辺三角形 30">
              <a:extLst>
                <a:ext uri="{FF2B5EF4-FFF2-40B4-BE49-F238E27FC236}">
                  <a16:creationId xmlns:a16="http://schemas.microsoft.com/office/drawing/2014/main" id="{F5E13027-BEF0-FED1-3017-8586671A9B87}"/>
                </a:ext>
              </a:extLst>
            </p:cNvPr>
            <p:cNvSpPr/>
            <p:nvPr/>
          </p:nvSpPr>
          <p:spPr bwMode="auto">
            <a:xfrm rot="10800000">
              <a:off x="5486408" y="1933947"/>
              <a:ext cx="179294" cy="154564"/>
            </a:xfrm>
            <a:prstGeom prst="triangle">
              <a:avLst/>
            </a:prstGeom>
            <a:solidFill>
              <a:schemeClr val="bg2">
                <a:lumMod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grpSp>
      <p:sp>
        <p:nvSpPr>
          <p:cNvPr id="20" name="正方形/長方形 19">
            <a:extLst>
              <a:ext uri="{FF2B5EF4-FFF2-40B4-BE49-F238E27FC236}">
                <a16:creationId xmlns:a16="http://schemas.microsoft.com/office/drawing/2014/main" id="{91854842-A164-CDB7-E803-76F9079B5A7C}"/>
              </a:ext>
            </a:extLst>
          </p:cNvPr>
          <p:cNvSpPr/>
          <p:nvPr/>
        </p:nvSpPr>
        <p:spPr bwMode="auto">
          <a:xfrm>
            <a:off x="3052357" y="2110428"/>
            <a:ext cx="6087286" cy="45719"/>
          </a:xfrm>
          <a:prstGeom prst="rect">
            <a:avLst/>
          </a:prstGeom>
          <a:solidFill>
            <a:srgbClr val="FFE593"/>
          </a:solid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8" name="四角形: 角を丸くする 17">
            <a:extLst>
              <a:ext uri="{FF2B5EF4-FFF2-40B4-BE49-F238E27FC236}">
                <a16:creationId xmlns:a16="http://schemas.microsoft.com/office/drawing/2014/main" id="{922FE35A-800F-179A-37D3-A496C1BFFE66}"/>
              </a:ext>
            </a:extLst>
          </p:cNvPr>
          <p:cNvSpPr/>
          <p:nvPr/>
        </p:nvSpPr>
        <p:spPr bwMode="auto">
          <a:xfrm>
            <a:off x="1724443" y="1858003"/>
            <a:ext cx="1301019" cy="287618"/>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システム名</a:t>
            </a:r>
          </a:p>
        </p:txBody>
      </p:sp>
      <p:sp>
        <p:nvSpPr>
          <p:cNvPr id="74" name="テキスト ボックス 73">
            <a:extLst>
              <a:ext uri="{FF2B5EF4-FFF2-40B4-BE49-F238E27FC236}">
                <a16:creationId xmlns:a16="http://schemas.microsoft.com/office/drawing/2014/main" id="{953F3EA9-7E8E-0E2E-9F10-52F8290462E1}"/>
              </a:ext>
            </a:extLst>
          </p:cNvPr>
          <p:cNvSpPr txBox="1"/>
          <p:nvPr/>
        </p:nvSpPr>
        <p:spPr>
          <a:xfrm>
            <a:off x="3052357" y="1845925"/>
            <a:ext cx="2885606"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システム名を入力してください</a:t>
            </a:r>
            <a:endParaRPr kumimoji="1" lang="ja-JP" altLang="en-US" sz="1200" b="0" i="0" u="none" strike="noStrike" cap="none" normalizeH="0" baseline="0" dirty="0">
              <a:ln>
                <a:noFill/>
              </a:ln>
              <a:solidFill>
                <a:schemeClr val="tx1"/>
              </a:solidFill>
              <a:effectLst/>
              <a:latin typeface="+mn-ea"/>
              <a:ea typeface="+mn-ea"/>
            </a:endParaRPr>
          </a:p>
        </p:txBody>
      </p:sp>
      <p:sp>
        <p:nvSpPr>
          <p:cNvPr id="3" name="四角形: 角を丸くする 2">
            <a:extLst>
              <a:ext uri="{FF2B5EF4-FFF2-40B4-BE49-F238E27FC236}">
                <a16:creationId xmlns:a16="http://schemas.microsoft.com/office/drawing/2014/main" id="{43E1C4A4-AB94-5020-7824-1F082015A18B}"/>
              </a:ext>
            </a:extLst>
          </p:cNvPr>
          <p:cNvSpPr/>
          <p:nvPr/>
        </p:nvSpPr>
        <p:spPr bwMode="auto">
          <a:xfrm>
            <a:off x="2003757" y="3600970"/>
            <a:ext cx="2185838" cy="2794355"/>
          </a:xfrm>
          <a:prstGeom prst="roundRect">
            <a:avLst>
              <a:gd name="adj" fmla="val 8823"/>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t"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質問項目追加</a:t>
            </a:r>
          </a:p>
        </p:txBody>
      </p:sp>
      <p:sp>
        <p:nvSpPr>
          <p:cNvPr id="58" name="楕円 57">
            <a:extLst>
              <a:ext uri="{FF2B5EF4-FFF2-40B4-BE49-F238E27FC236}">
                <a16:creationId xmlns:a16="http://schemas.microsoft.com/office/drawing/2014/main" id="{A244C6A7-16C2-9B68-4DF9-2495847BC601}"/>
              </a:ext>
            </a:extLst>
          </p:cNvPr>
          <p:cNvSpPr/>
          <p:nvPr/>
        </p:nvSpPr>
        <p:spPr bwMode="auto">
          <a:xfrm>
            <a:off x="2181264" y="3691400"/>
            <a:ext cx="270090" cy="240933"/>
          </a:xfrm>
          <a:prstGeom prst="ellipse">
            <a:avLst/>
          </a:prstGeom>
          <a:solidFill>
            <a:schemeClr val="accent6">
              <a:lumMod val="20000"/>
              <a:lumOff val="80000"/>
            </a:schemeClr>
          </a:solidFill>
          <a:ln w="9525" cap="flat" cmpd="sng" algn="ctr">
            <a:solidFill>
              <a:srgbClr val="FFC000"/>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a:t>
            </a:r>
          </a:p>
        </p:txBody>
      </p:sp>
      <p:sp>
        <p:nvSpPr>
          <p:cNvPr id="11" name="正方形/長方形 10">
            <a:extLst>
              <a:ext uri="{FF2B5EF4-FFF2-40B4-BE49-F238E27FC236}">
                <a16:creationId xmlns:a16="http://schemas.microsoft.com/office/drawing/2014/main" id="{8E23AB32-E48C-B314-5D9C-8B8DEA702B07}"/>
              </a:ext>
            </a:extLst>
          </p:cNvPr>
          <p:cNvSpPr/>
          <p:nvPr/>
        </p:nvSpPr>
        <p:spPr bwMode="auto">
          <a:xfrm>
            <a:off x="2283001" y="4004554"/>
            <a:ext cx="1671644" cy="2323208"/>
          </a:xfrm>
          <a:prstGeom prst="rect">
            <a:avLst/>
          </a:prstGeom>
          <a:solidFill>
            <a:schemeClr val="tx1">
              <a:lumMod val="10000"/>
              <a:lumOff val="90000"/>
              <a:alpha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t"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2" name="正方形/長方形 21">
            <a:extLst>
              <a:ext uri="{FF2B5EF4-FFF2-40B4-BE49-F238E27FC236}">
                <a16:creationId xmlns:a16="http://schemas.microsoft.com/office/drawing/2014/main" id="{4C2A32CE-7374-4048-59E5-FC61C3681016}"/>
              </a:ext>
            </a:extLst>
          </p:cNvPr>
          <p:cNvSpPr/>
          <p:nvPr/>
        </p:nvSpPr>
        <p:spPr bwMode="auto">
          <a:xfrm>
            <a:off x="2505467" y="4122956"/>
            <a:ext cx="1217818" cy="249732"/>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ラジオボタン</a:t>
            </a:r>
          </a:p>
        </p:txBody>
      </p:sp>
      <p:sp>
        <p:nvSpPr>
          <p:cNvPr id="27" name="正方形/長方形 26">
            <a:extLst>
              <a:ext uri="{FF2B5EF4-FFF2-40B4-BE49-F238E27FC236}">
                <a16:creationId xmlns:a16="http://schemas.microsoft.com/office/drawing/2014/main" id="{93A711D1-3779-0CB3-2C58-221E367AF4BB}"/>
              </a:ext>
            </a:extLst>
          </p:cNvPr>
          <p:cNvSpPr/>
          <p:nvPr/>
        </p:nvSpPr>
        <p:spPr bwMode="auto">
          <a:xfrm>
            <a:off x="2505467" y="4462582"/>
            <a:ext cx="1217818" cy="249732"/>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チェックボックス</a:t>
            </a:r>
            <a:endParaRPr kumimoji="1" lang="ja-JP" altLang="en-US" sz="1200" b="0" i="0" u="none" strike="noStrike" cap="none" normalizeH="0" baseline="0" dirty="0">
              <a:ln>
                <a:noFill/>
              </a:ln>
              <a:solidFill>
                <a:schemeClr val="tx1"/>
              </a:solidFill>
              <a:effectLst/>
              <a:latin typeface="+mn-ea"/>
              <a:ea typeface="+mn-ea"/>
            </a:endParaRPr>
          </a:p>
        </p:txBody>
      </p:sp>
      <p:sp>
        <p:nvSpPr>
          <p:cNvPr id="34" name="正方形/長方形 33">
            <a:extLst>
              <a:ext uri="{FF2B5EF4-FFF2-40B4-BE49-F238E27FC236}">
                <a16:creationId xmlns:a16="http://schemas.microsoft.com/office/drawing/2014/main" id="{E0593A3E-3867-25EC-675B-5473B0B34D49}"/>
              </a:ext>
            </a:extLst>
          </p:cNvPr>
          <p:cNvSpPr/>
          <p:nvPr/>
        </p:nvSpPr>
        <p:spPr bwMode="auto">
          <a:xfrm>
            <a:off x="2505467" y="4796090"/>
            <a:ext cx="1217818" cy="249732"/>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プルダウン</a:t>
            </a:r>
          </a:p>
        </p:txBody>
      </p:sp>
      <p:sp>
        <p:nvSpPr>
          <p:cNvPr id="36" name="正方形/長方形 35">
            <a:extLst>
              <a:ext uri="{FF2B5EF4-FFF2-40B4-BE49-F238E27FC236}">
                <a16:creationId xmlns:a16="http://schemas.microsoft.com/office/drawing/2014/main" id="{1DA1D227-F238-2C42-5F91-E60B8665F5DD}"/>
              </a:ext>
            </a:extLst>
          </p:cNvPr>
          <p:cNvSpPr/>
          <p:nvPr/>
        </p:nvSpPr>
        <p:spPr bwMode="auto">
          <a:xfrm>
            <a:off x="2505467" y="5135716"/>
            <a:ext cx="1217818" cy="249732"/>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テキスト</a:t>
            </a:r>
          </a:p>
        </p:txBody>
      </p:sp>
      <p:sp>
        <p:nvSpPr>
          <p:cNvPr id="42" name="正方形/長方形 41">
            <a:extLst>
              <a:ext uri="{FF2B5EF4-FFF2-40B4-BE49-F238E27FC236}">
                <a16:creationId xmlns:a16="http://schemas.microsoft.com/office/drawing/2014/main" id="{2016C52C-630C-CB5C-B914-7F387D6D6973}"/>
              </a:ext>
            </a:extLst>
          </p:cNvPr>
          <p:cNvSpPr/>
          <p:nvPr/>
        </p:nvSpPr>
        <p:spPr bwMode="auto">
          <a:xfrm>
            <a:off x="2505467" y="6019866"/>
            <a:ext cx="1217818" cy="249732"/>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グループボックス</a:t>
            </a:r>
          </a:p>
        </p:txBody>
      </p:sp>
      <p:sp>
        <p:nvSpPr>
          <p:cNvPr id="50" name="矢印: 右 49">
            <a:extLst>
              <a:ext uri="{FF2B5EF4-FFF2-40B4-BE49-F238E27FC236}">
                <a16:creationId xmlns:a16="http://schemas.microsoft.com/office/drawing/2014/main" id="{010EB1BD-6EDF-70AA-3781-B1481018BC97}"/>
              </a:ext>
            </a:extLst>
          </p:cNvPr>
          <p:cNvSpPr/>
          <p:nvPr/>
        </p:nvSpPr>
        <p:spPr bwMode="auto">
          <a:xfrm rot="3629993">
            <a:off x="1806677" y="3186683"/>
            <a:ext cx="556761" cy="484632"/>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55" name="吹き出し: 四角形 54">
            <a:extLst>
              <a:ext uri="{FF2B5EF4-FFF2-40B4-BE49-F238E27FC236}">
                <a16:creationId xmlns:a16="http://schemas.microsoft.com/office/drawing/2014/main" id="{2A7E26B8-FBB2-17AE-D72F-443CFC2B2CBC}"/>
              </a:ext>
            </a:extLst>
          </p:cNvPr>
          <p:cNvSpPr/>
          <p:nvPr/>
        </p:nvSpPr>
        <p:spPr bwMode="auto">
          <a:xfrm>
            <a:off x="4456277" y="3115008"/>
            <a:ext cx="2220293" cy="675604"/>
          </a:xfrm>
          <a:prstGeom prst="wedgeRectCallout">
            <a:avLst>
              <a:gd name="adj1" fmla="val -75930"/>
              <a:gd name="adj2" fmla="val 116199"/>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各種質問を追加できる</a:t>
            </a:r>
          </a:p>
        </p:txBody>
      </p:sp>
      <p:sp>
        <p:nvSpPr>
          <p:cNvPr id="5" name="四角形: 角を丸くする 4">
            <a:extLst>
              <a:ext uri="{FF2B5EF4-FFF2-40B4-BE49-F238E27FC236}">
                <a16:creationId xmlns:a16="http://schemas.microsoft.com/office/drawing/2014/main" id="{9543571E-FCD8-1025-474B-267CC4691AAE}"/>
              </a:ext>
            </a:extLst>
          </p:cNvPr>
          <p:cNvSpPr/>
          <p:nvPr/>
        </p:nvSpPr>
        <p:spPr bwMode="auto">
          <a:xfrm>
            <a:off x="10498134" y="5967937"/>
            <a:ext cx="1007448" cy="365125"/>
          </a:xfrm>
          <a:prstGeom prst="roundRect">
            <a:avLst/>
          </a:prstGeom>
          <a:solidFill>
            <a:schemeClr val="accent4">
              <a:lumMod val="20000"/>
              <a:lumOff val="8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保存</a:t>
            </a:r>
            <a:endParaRPr kumimoji="1" lang="ja-JP" altLang="en-US" sz="1200" b="0" i="0" u="none" strike="noStrike" cap="none" normalizeH="0" baseline="0" dirty="0">
              <a:ln>
                <a:noFill/>
              </a:ln>
              <a:solidFill>
                <a:schemeClr val="tx1"/>
              </a:solidFill>
              <a:effectLst/>
              <a:latin typeface="+mn-ea"/>
              <a:ea typeface="+mn-ea"/>
            </a:endParaRPr>
          </a:p>
        </p:txBody>
      </p:sp>
      <p:sp>
        <p:nvSpPr>
          <p:cNvPr id="6" name="吹き出し: 四角形 5">
            <a:extLst>
              <a:ext uri="{FF2B5EF4-FFF2-40B4-BE49-F238E27FC236}">
                <a16:creationId xmlns:a16="http://schemas.microsoft.com/office/drawing/2014/main" id="{0E8AA313-3C87-EC9E-00B1-E71955A1FF83}"/>
              </a:ext>
            </a:extLst>
          </p:cNvPr>
          <p:cNvSpPr/>
          <p:nvPr/>
        </p:nvSpPr>
        <p:spPr bwMode="auto">
          <a:xfrm>
            <a:off x="4233889" y="5060795"/>
            <a:ext cx="2220293" cy="675604"/>
          </a:xfrm>
          <a:prstGeom prst="wedgeRectCallout">
            <a:avLst>
              <a:gd name="adj1" fmla="val -75930"/>
              <a:gd name="adj2" fmla="val 116199"/>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優先順位低</a:t>
            </a:r>
            <a:endParaRPr kumimoji="1" lang="ja-JP" altLang="en-US" sz="1200" b="0" i="0" u="none" strike="noStrike" cap="none" normalizeH="0" baseline="0" dirty="0">
              <a:ln>
                <a:noFill/>
              </a:ln>
              <a:solidFill>
                <a:schemeClr val="tx1"/>
              </a:solidFill>
              <a:effectLst/>
              <a:latin typeface="+mn-ea"/>
              <a:ea typeface="+mn-ea"/>
            </a:endParaRPr>
          </a:p>
        </p:txBody>
      </p:sp>
      <p:sp>
        <p:nvSpPr>
          <p:cNvPr id="8" name="正方形/長方形 7">
            <a:extLst>
              <a:ext uri="{FF2B5EF4-FFF2-40B4-BE49-F238E27FC236}">
                <a16:creationId xmlns:a16="http://schemas.microsoft.com/office/drawing/2014/main" id="{58B42D6E-C8F0-31C4-CD7C-161EFD4A4F32}"/>
              </a:ext>
            </a:extLst>
          </p:cNvPr>
          <p:cNvSpPr/>
          <p:nvPr/>
        </p:nvSpPr>
        <p:spPr bwMode="auto">
          <a:xfrm>
            <a:off x="7671104" y="2140228"/>
            <a:ext cx="3890097" cy="1652324"/>
          </a:xfrm>
          <a:prstGeom prst="rect">
            <a:avLst/>
          </a:prstGeom>
          <a:solidFill>
            <a:schemeClr val="accent5">
              <a:lumMod val="60000"/>
              <a:lumOff val="40000"/>
            </a:schemeClr>
          </a:solidFill>
          <a:ln w="9525" cap="flat" cmpd="sng" algn="ctr">
            <a:solidFill>
              <a:srgbClr val="FFC000"/>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rgbClr val="FF0000"/>
                </a:solidFill>
                <a:effectLst/>
                <a:latin typeface="+mn-ea"/>
                <a:ea typeface="+mn-ea"/>
              </a:rPr>
              <a:t>【</a:t>
            </a:r>
            <a:r>
              <a:rPr kumimoji="1" lang="ja-JP" altLang="en-US" sz="1200" b="0" i="0" u="none" strike="noStrike" cap="none" normalizeH="0" baseline="0" dirty="0">
                <a:ln>
                  <a:noFill/>
                </a:ln>
                <a:solidFill>
                  <a:srgbClr val="FF0000"/>
                </a:solidFill>
                <a:effectLst/>
                <a:latin typeface="+mn-ea"/>
                <a:ea typeface="+mn-ea"/>
              </a:rPr>
              <a:t>確認</a:t>
            </a:r>
            <a:r>
              <a:rPr lang="ja-JP" altLang="en-US" dirty="0">
                <a:solidFill>
                  <a:srgbClr val="FF0000"/>
                </a:solidFill>
                <a:latin typeface="+mn-ea"/>
                <a:ea typeface="+mn-ea"/>
              </a:rPr>
              <a:t>事項 </a:t>
            </a:r>
            <a:r>
              <a:rPr lang="en-US" altLang="ja-JP" dirty="0">
                <a:solidFill>
                  <a:srgbClr val="FF0000"/>
                </a:solidFill>
                <a:latin typeface="+mn-ea"/>
                <a:ea typeface="+mn-ea"/>
              </a:rPr>
              <a:t>from PD</a:t>
            </a:r>
            <a:r>
              <a:rPr lang="ja-JP" altLang="en-US" dirty="0">
                <a:solidFill>
                  <a:srgbClr val="FF0000"/>
                </a:solidFill>
                <a:latin typeface="+mn-ea"/>
                <a:ea typeface="+mn-ea"/>
              </a:rPr>
              <a:t>部</a:t>
            </a:r>
            <a:r>
              <a:rPr lang="en-US" altLang="ja-JP" dirty="0">
                <a:solidFill>
                  <a:srgbClr val="FF0000"/>
                </a:solidFill>
                <a:latin typeface="+mn-ea"/>
                <a:ea typeface="+mn-ea"/>
              </a:rPr>
              <a:t>】</a:t>
            </a:r>
            <a:endParaRPr kumimoji="1" lang="en-US" altLang="ja-JP" sz="1200" b="0" i="0" u="none" strike="noStrike" cap="none" normalizeH="0" baseline="0" dirty="0">
              <a:ln>
                <a:noFill/>
              </a:ln>
              <a:solidFill>
                <a:srgbClr val="FF0000"/>
              </a:solidFill>
              <a:effectLst/>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solidFill>
                  <a:srgbClr val="FF0000"/>
                </a:solidFill>
                <a:latin typeface="+mn-ea"/>
                <a:ea typeface="+mn-ea"/>
              </a:rPr>
              <a:t>・記述式の項目は、「テキスト」だけでなく、「数値」も加えることできますでしょうか？</a:t>
            </a:r>
            <a:r>
              <a:rPr lang="en-US" altLang="ja-JP" dirty="0">
                <a:solidFill>
                  <a:srgbClr val="FF0000"/>
                </a:solidFill>
                <a:latin typeface="+mn-ea"/>
                <a:ea typeface="+mn-ea"/>
              </a:rPr>
              <a:t>(2023/8/10)</a:t>
            </a:r>
          </a:p>
          <a:p>
            <a:pPr eaLnBrk="1" hangingPunct="1">
              <a:lnSpc>
                <a:spcPct val="110000"/>
              </a:lnSpc>
              <a:spcBef>
                <a:spcPct val="30000"/>
              </a:spcBef>
            </a:pPr>
            <a:r>
              <a:rPr lang="ja-JP" altLang="en-US" dirty="0">
                <a:solidFill>
                  <a:srgbClr val="FF0000"/>
                </a:solidFill>
                <a:latin typeface="+mn-ea"/>
                <a:ea typeface="+mn-ea"/>
              </a:rPr>
              <a:t>・記述式の項目は、「テキスト」、「数値」の桁数を指定できますでしょうか？</a:t>
            </a:r>
            <a:r>
              <a:rPr lang="en-US" altLang="ja-JP" dirty="0">
                <a:solidFill>
                  <a:srgbClr val="FF0000"/>
                </a:solidFill>
                <a:latin typeface="+mn-ea"/>
                <a:ea typeface="+mn-ea"/>
              </a:rPr>
              <a:t>(2023/8/10)</a:t>
            </a:r>
            <a:endParaRPr kumimoji="1" lang="en-US" altLang="ja-JP" sz="1200" b="0" i="0" u="none" strike="noStrike" cap="none" normalizeH="0" baseline="0" dirty="0">
              <a:ln>
                <a:noFill/>
              </a:ln>
              <a:solidFill>
                <a:srgbClr val="FF0000"/>
              </a:solidFill>
              <a:effectLst/>
              <a:latin typeface="+mn-ea"/>
              <a:ea typeface="+mn-ea"/>
            </a:endParaRPr>
          </a:p>
        </p:txBody>
      </p:sp>
      <p:sp>
        <p:nvSpPr>
          <p:cNvPr id="9" name="正方形/長方形 8">
            <a:extLst>
              <a:ext uri="{FF2B5EF4-FFF2-40B4-BE49-F238E27FC236}">
                <a16:creationId xmlns:a16="http://schemas.microsoft.com/office/drawing/2014/main" id="{D5516957-4AFB-9741-5FD7-61F8785D3BE9}"/>
              </a:ext>
            </a:extLst>
          </p:cNvPr>
          <p:cNvSpPr/>
          <p:nvPr/>
        </p:nvSpPr>
        <p:spPr bwMode="auto">
          <a:xfrm>
            <a:off x="2505467" y="5456328"/>
            <a:ext cx="1217818" cy="249732"/>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数値</a:t>
            </a:r>
            <a:endParaRPr kumimoji="1" lang="ja-JP" altLang="en-US" sz="1200" b="0" i="0" u="none" strike="noStrike" cap="none" normalizeH="0" baseline="0" dirty="0">
              <a:ln>
                <a:noFill/>
              </a:ln>
              <a:solidFill>
                <a:schemeClr val="tx1"/>
              </a:solidFill>
              <a:effectLst/>
              <a:latin typeface="+mn-ea"/>
              <a:ea typeface="+mn-ea"/>
            </a:endParaRPr>
          </a:p>
        </p:txBody>
      </p:sp>
      <p:sp>
        <p:nvSpPr>
          <p:cNvPr id="10" name="正方形/長方形 9">
            <a:extLst>
              <a:ext uri="{FF2B5EF4-FFF2-40B4-BE49-F238E27FC236}">
                <a16:creationId xmlns:a16="http://schemas.microsoft.com/office/drawing/2014/main" id="{5372BE24-4155-9948-4EF8-655C1B82484A}"/>
              </a:ext>
            </a:extLst>
          </p:cNvPr>
          <p:cNvSpPr/>
          <p:nvPr/>
        </p:nvSpPr>
        <p:spPr bwMode="auto">
          <a:xfrm>
            <a:off x="2505467" y="5736399"/>
            <a:ext cx="1217818" cy="249732"/>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日時</a:t>
            </a:r>
          </a:p>
        </p:txBody>
      </p:sp>
      <p:sp>
        <p:nvSpPr>
          <p:cNvPr id="12" name="正方形/長方形 11">
            <a:extLst>
              <a:ext uri="{FF2B5EF4-FFF2-40B4-BE49-F238E27FC236}">
                <a16:creationId xmlns:a16="http://schemas.microsoft.com/office/drawing/2014/main" id="{09692A61-7746-4C82-BAFF-43658B674FA1}"/>
              </a:ext>
            </a:extLst>
          </p:cNvPr>
          <p:cNvSpPr/>
          <p:nvPr/>
        </p:nvSpPr>
        <p:spPr bwMode="auto">
          <a:xfrm>
            <a:off x="10685929" y="1228165"/>
            <a:ext cx="914400" cy="510988"/>
          </a:xfrm>
          <a:prstGeom prst="rect">
            <a:avLst/>
          </a:prstGeom>
          <a:solidFill>
            <a:schemeClr val="tx2">
              <a:lumMod val="40000"/>
              <a:lumOff val="60000"/>
            </a:schemeClr>
          </a:solidFill>
          <a:ln w="9525" cap="flat" cmpd="sng" algn="ctr">
            <a:solidFill>
              <a:srgbClr val="0000FF"/>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UPDATE</a:t>
            </a:r>
            <a:endParaRPr kumimoji="1" lang="ja-JP" altLang="en-US" sz="1200" b="0" i="0" u="none" strike="noStrike" cap="none" normalizeH="0" baseline="0" dirty="0">
              <a:ln>
                <a:noFill/>
              </a:ln>
              <a:solidFill>
                <a:schemeClr val="tx1"/>
              </a:solidFill>
              <a:effectLst/>
              <a:latin typeface="+mn-ea"/>
              <a:ea typeface="+mn-ea"/>
            </a:endParaRPr>
          </a:p>
        </p:txBody>
      </p:sp>
    </p:spTree>
    <p:extLst>
      <p:ext uri="{BB962C8B-B14F-4D97-AF65-F5344CB8AC3E}">
        <p14:creationId xmlns:p14="http://schemas.microsoft.com/office/powerpoint/2010/main" val="2128282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A36F303-5260-817D-F38B-8FCF60111ACE}"/>
              </a:ext>
            </a:extLst>
          </p:cNvPr>
          <p:cNvSpPr/>
          <p:nvPr/>
        </p:nvSpPr>
        <p:spPr bwMode="auto">
          <a:xfrm>
            <a:off x="542930" y="1514066"/>
            <a:ext cx="11106142" cy="4943331"/>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 name="正方形/長方形 6">
            <a:extLst>
              <a:ext uri="{FF2B5EF4-FFF2-40B4-BE49-F238E27FC236}">
                <a16:creationId xmlns:a16="http://schemas.microsoft.com/office/drawing/2014/main" id="{E33ED3A8-361B-ABBB-7985-624DF89855BA}"/>
              </a:ext>
            </a:extLst>
          </p:cNvPr>
          <p:cNvSpPr/>
          <p:nvPr/>
        </p:nvSpPr>
        <p:spPr bwMode="auto">
          <a:xfrm>
            <a:off x="559709" y="1171943"/>
            <a:ext cx="11089362" cy="342123"/>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lang="ja-JP" altLang="en-US" dirty="0">
                <a:latin typeface="+mn-ea"/>
                <a:ea typeface="+mn-ea"/>
              </a:rPr>
              <a:t>　　　</a:t>
            </a:r>
            <a:r>
              <a:rPr kumimoji="1" lang="ja-JP" altLang="en-US" sz="1200" b="0" i="0" u="sng" strike="noStrike" cap="none" normalizeH="0" baseline="0" dirty="0">
                <a:ln>
                  <a:noFill/>
                </a:ln>
                <a:solidFill>
                  <a:schemeClr val="tx1"/>
                </a:solidFill>
                <a:effectLst/>
                <a:latin typeface="+mn-ea"/>
                <a:ea typeface="+mn-ea"/>
              </a:rPr>
              <a:t>フォーム名　　　　</a:t>
            </a:r>
            <a:endParaRPr kumimoji="1" lang="en-US" altLang="ja-JP" sz="1200" b="0" i="0" u="sng" strike="noStrike" cap="none" normalizeH="0" baseline="0" dirty="0">
              <a:ln>
                <a:noFill/>
              </a:ln>
              <a:solidFill>
                <a:schemeClr val="tx1"/>
              </a:solidFill>
              <a:effectLst/>
              <a:latin typeface="+mn-ea"/>
              <a:ea typeface="+mn-ea"/>
            </a:endParaRPr>
          </a:p>
        </p:txBody>
      </p:sp>
      <p:sp>
        <p:nvSpPr>
          <p:cNvPr id="4" name="スライド番号プレースホルダー 3">
            <a:extLst>
              <a:ext uri="{FF2B5EF4-FFF2-40B4-BE49-F238E27FC236}">
                <a16:creationId xmlns:a16="http://schemas.microsoft.com/office/drawing/2014/main" id="{59B53248-1EFD-D708-CE58-AF7662E01D92}"/>
              </a:ext>
            </a:extLst>
          </p:cNvPr>
          <p:cNvSpPr>
            <a:spLocks noGrp="1"/>
          </p:cNvSpPr>
          <p:nvPr>
            <p:ph type="sldNum" sz="quarter" idx="4"/>
          </p:nvPr>
        </p:nvSpPr>
        <p:spPr/>
        <p:txBody>
          <a:bodyPr/>
          <a:lstStyle/>
          <a:p>
            <a:fld id="{89B18837-FC83-6347-ADBE-8548DF8F459C}" type="slidenum">
              <a:rPr lang="ja-JP" altLang="en-US" smtClean="0"/>
              <a:pPr/>
              <a:t>12</a:t>
            </a:fld>
            <a:endParaRPr lang="ja-JP" altLang="en-US"/>
          </a:p>
        </p:txBody>
      </p:sp>
      <p:sp>
        <p:nvSpPr>
          <p:cNvPr id="66" name="タイトル 2">
            <a:extLst>
              <a:ext uri="{FF2B5EF4-FFF2-40B4-BE49-F238E27FC236}">
                <a16:creationId xmlns:a16="http://schemas.microsoft.com/office/drawing/2014/main" id="{60F18B83-4E2A-D910-59E7-C224BC5AE093}"/>
              </a:ext>
            </a:extLst>
          </p:cNvPr>
          <p:cNvSpPr>
            <a:spLocks noGrp="1"/>
          </p:cNvSpPr>
          <p:nvPr>
            <p:ph type="title"/>
          </p:nvPr>
        </p:nvSpPr>
        <p:spPr>
          <a:xfrm>
            <a:off x="576232" y="337926"/>
            <a:ext cx="9571893" cy="360682"/>
          </a:xfrm>
        </p:spPr>
        <p:txBody>
          <a:bodyPr/>
          <a:lstStyle/>
          <a:p>
            <a:r>
              <a:rPr kumimoji="1" lang="ja-JP" altLang="en-US" dirty="0"/>
              <a:t>フォーム管理画面</a:t>
            </a:r>
          </a:p>
        </p:txBody>
      </p:sp>
      <p:sp>
        <p:nvSpPr>
          <p:cNvPr id="44" name="テキスト ボックス 43">
            <a:extLst>
              <a:ext uri="{FF2B5EF4-FFF2-40B4-BE49-F238E27FC236}">
                <a16:creationId xmlns:a16="http://schemas.microsoft.com/office/drawing/2014/main" id="{DD757363-C8BD-D4DC-5471-DAD3F8FB852A}"/>
              </a:ext>
            </a:extLst>
          </p:cNvPr>
          <p:cNvSpPr txBox="1"/>
          <p:nvPr/>
        </p:nvSpPr>
        <p:spPr>
          <a:xfrm>
            <a:off x="10620262" y="1226359"/>
            <a:ext cx="1021976" cy="276999"/>
          </a:xfrm>
          <a:prstGeom prst="rect">
            <a:avLst/>
          </a:prstGeom>
          <a:noFill/>
        </p:spPr>
        <p:txBody>
          <a:bodyPr wrap="square">
            <a:spAutoFit/>
          </a:bodyPr>
          <a:lstStyle/>
          <a:p>
            <a:r>
              <a:rPr kumimoji="1" lang="ja-JP" altLang="en-US" sz="1200" b="0" i="0" u="sng" strike="noStrike" cap="none" normalizeH="0" baseline="0" dirty="0">
                <a:ln>
                  <a:noFill/>
                </a:ln>
                <a:solidFill>
                  <a:schemeClr val="tx1"/>
                </a:solidFill>
                <a:effectLst/>
                <a:latin typeface="+mn-ea"/>
                <a:ea typeface="+mn-ea"/>
              </a:rPr>
              <a:t>　</a:t>
            </a:r>
            <a:r>
              <a:rPr kumimoji="1" lang="en-US" altLang="ja-JP" sz="1200" b="0" i="0" u="sng" strike="noStrike" cap="none" normalizeH="0" baseline="0" dirty="0">
                <a:ln>
                  <a:noFill/>
                </a:ln>
                <a:solidFill>
                  <a:schemeClr val="tx1"/>
                </a:solidFill>
                <a:effectLst/>
                <a:latin typeface="+mn-ea"/>
                <a:ea typeface="+mn-ea"/>
              </a:rPr>
              <a:t>XXXX</a:t>
            </a:r>
            <a:r>
              <a:rPr kumimoji="1" lang="ja-JP" altLang="en-US" sz="1200" b="0" i="0" u="sng" strike="noStrike" cap="none" normalizeH="0" baseline="0" dirty="0">
                <a:ln>
                  <a:noFill/>
                </a:ln>
                <a:solidFill>
                  <a:schemeClr val="tx1"/>
                </a:solidFill>
                <a:effectLst/>
                <a:latin typeface="+mn-ea"/>
                <a:ea typeface="+mn-ea"/>
              </a:rPr>
              <a:t>さん</a:t>
            </a:r>
            <a:endParaRPr lang="ja-JP" altLang="en-US" dirty="0"/>
          </a:p>
        </p:txBody>
      </p:sp>
      <p:grpSp>
        <p:nvGrpSpPr>
          <p:cNvPr id="114" name="グループ化 113">
            <a:extLst>
              <a:ext uri="{FF2B5EF4-FFF2-40B4-BE49-F238E27FC236}">
                <a16:creationId xmlns:a16="http://schemas.microsoft.com/office/drawing/2014/main" id="{F057BD49-10FB-D02E-872E-CD37FFC77C4E}"/>
              </a:ext>
            </a:extLst>
          </p:cNvPr>
          <p:cNvGrpSpPr/>
          <p:nvPr/>
        </p:nvGrpSpPr>
        <p:grpSpPr>
          <a:xfrm>
            <a:off x="1415234" y="5052471"/>
            <a:ext cx="2131656" cy="452947"/>
            <a:chOff x="12291683" y="4210809"/>
            <a:chExt cx="2131656" cy="452947"/>
          </a:xfrm>
        </p:grpSpPr>
        <p:sp>
          <p:nvSpPr>
            <p:cNvPr id="45" name="四角形: 角を丸くする 44">
              <a:extLst>
                <a:ext uri="{FF2B5EF4-FFF2-40B4-BE49-F238E27FC236}">
                  <a16:creationId xmlns:a16="http://schemas.microsoft.com/office/drawing/2014/main" id="{CAA35F7E-21C4-F29B-D5FD-9DC264BA22D0}"/>
                </a:ext>
              </a:extLst>
            </p:cNvPr>
            <p:cNvSpPr/>
            <p:nvPr/>
          </p:nvSpPr>
          <p:spPr bwMode="auto">
            <a:xfrm>
              <a:off x="12291683" y="4210809"/>
              <a:ext cx="2131656" cy="452947"/>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質問項目追加</a:t>
              </a:r>
            </a:p>
          </p:txBody>
        </p:sp>
        <p:sp>
          <p:nvSpPr>
            <p:cNvPr id="47" name="楕円 46">
              <a:extLst>
                <a:ext uri="{FF2B5EF4-FFF2-40B4-BE49-F238E27FC236}">
                  <a16:creationId xmlns:a16="http://schemas.microsoft.com/office/drawing/2014/main" id="{BB334A5B-25C6-36AE-4399-C2D4373C435A}"/>
                </a:ext>
              </a:extLst>
            </p:cNvPr>
            <p:cNvSpPr/>
            <p:nvPr/>
          </p:nvSpPr>
          <p:spPr bwMode="auto">
            <a:xfrm>
              <a:off x="12532892" y="4320788"/>
              <a:ext cx="270090" cy="240933"/>
            </a:xfrm>
            <a:prstGeom prst="ellipse">
              <a:avLst/>
            </a:prstGeom>
            <a:solidFill>
              <a:schemeClr val="accent6">
                <a:lumMod val="20000"/>
                <a:lumOff val="80000"/>
              </a:schemeClr>
            </a:solidFill>
            <a:ln w="9525" cap="flat" cmpd="sng" algn="ctr">
              <a:solidFill>
                <a:srgbClr val="FFC000"/>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a:t>
              </a:r>
            </a:p>
          </p:txBody>
        </p:sp>
      </p:grpSp>
      <p:grpSp>
        <p:nvGrpSpPr>
          <p:cNvPr id="62" name="グループ化 61">
            <a:extLst>
              <a:ext uri="{FF2B5EF4-FFF2-40B4-BE49-F238E27FC236}">
                <a16:creationId xmlns:a16="http://schemas.microsoft.com/office/drawing/2014/main" id="{0D856A3D-E868-410F-FB7C-2D7C7B55B96C}"/>
              </a:ext>
            </a:extLst>
          </p:cNvPr>
          <p:cNvGrpSpPr/>
          <p:nvPr/>
        </p:nvGrpSpPr>
        <p:grpSpPr>
          <a:xfrm>
            <a:off x="697522" y="1262506"/>
            <a:ext cx="184680" cy="170655"/>
            <a:chOff x="671765" y="1236751"/>
            <a:chExt cx="224947" cy="144640"/>
          </a:xfrm>
        </p:grpSpPr>
        <p:cxnSp>
          <p:nvCxnSpPr>
            <p:cNvPr id="52" name="直線コネクタ 51">
              <a:extLst>
                <a:ext uri="{FF2B5EF4-FFF2-40B4-BE49-F238E27FC236}">
                  <a16:creationId xmlns:a16="http://schemas.microsoft.com/office/drawing/2014/main" id="{35879A02-77F0-D864-B9BF-B3D02CCAAD70}"/>
                </a:ext>
              </a:extLst>
            </p:cNvPr>
            <p:cNvCxnSpPr/>
            <p:nvPr/>
          </p:nvCxnSpPr>
          <p:spPr bwMode="auto">
            <a:xfrm>
              <a:off x="671765" y="123675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線コネクタ 58">
              <a:extLst>
                <a:ext uri="{FF2B5EF4-FFF2-40B4-BE49-F238E27FC236}">
                  <a16:creationId xmlns:a16="http://schemas.microsoft.com/office/drawing/2014/main" id="{453EEFCF-485E-6325-D2B9-704E29001AFF}"/>
                </a:ext>
              </a:extLst>
            </p:cNvPr>
            <p:cNvCxnSpPr/>
            <p:nvPr/>
          </p:nvCxnSpPr>
          <p:spPr bwMode="auto">
            <a:xfrm>
              <a:off x="671765" y="1309553"/>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コネクタ 59">
              <a:extLst>
                <a:ext uri="{FF2B5EF4-FFF2-40B4-BE49-F238E27FC236}">
                  <a16:creationId xmlns:a16="http://schemas.microsoft.com/office/drawing/2014/main" id="{4F2DC5C9-FA3C-EE43-E875-18FB3ED2D262}"/>
                </a:ext>
              </a:extLst>
            </p:cNvPr>
            <p:cNvCxnSpPr/>
            <p:nvPr/>
          </p:nvCxnSpPr>
          <p:spPr bwMode="auto">
            <a:xfrm>
              <a:off x="671765" y="138139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5" name="正方形/長方形 74">
            <a:extLst>
              <a:ext uri="{FF2B5EF4-FFF2-40B4-BE49-F238E27FC236}">
                <a16:creationId xmlns:a16="http://schemas.microsoft.com/office/drawing/2014/main" id="{34F08AE2-3DB7-2AD8-8260-3FB686CCE4F6}"/>
              </a:ext>
            </a:extLst>
          </p:cNvPr>
          <p:cNvSpPr/>
          <p:nvPr/>
        </p:nvSpPr>
        <p:spPr bwMode="auto">
          <a:xfrm>
            <a:off x="1364765" y="2913024"/>
            <a:ext cx="9147182" cy="2037170"/>
          </a:xfrm>
          <a:prstGeom prst="rect">
            <a:avLst/>
          </a:prstGeom>
          <a:solidFill>
            <a:schemeClr val="accent5">
              <a:lumMod val="20000"/>
              <a:lumOff val="80000"/>
            </a:schemeClr>
          </a:solidFill>
          <a:ln w="9525" cap="flat" cmpd="sng" algn="ctr">
            <a:solidFill>
              <a:schemeClr val="accent5">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cxnSp>
        <p:nvCxnSpPr>
          <p:cNvPr id="87" name="直線コネクタ 86">
            <a:extLst>
              <a:ext uri="{FF2B5EF4-FFF2-40B4-BE49-F238E27FC236}">
                <a16:creationId xmlns:a16="http://schemas.microsoft.com/office/drawing/2014/main" id="{B57ED871-9DB8-6CB0-099E-B5A778FC629D}"/>
              </a:ext>
            </a:extLst>
          </p:cNvPr>
          <p:cNvCxnSpPr/>
          <p:nvPr/>
        </p:nvCxnSpPr>
        <p:spPr bwMode="auto">
          <a:xfrm>
            <a:off x="1346072" y="4439380"/>
            <a:ext cx="9165875" cy="26614"/>
          </a:xfrm>
          <a:prstGeom prst="line">
            <a:avLst/>
          </a:prstGeom>
          <a:solidFill>
            <a:srgbClr val="D2F0FA"/>
          </a:solidFill>
          <a:ln w="9525" cap="flat" cmpd="sng" algn="ctr">
            <a:solidFill>
              <a:schemeClr val="tx1">
                <a:lumMod val="75000"/>
                <a:lumOff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1" name="グループ化 100">
            <a:extLst>
              <a:ext uri="{FF2B5EF4-FFF2-40B4-BE49-F238E27FC236}">
                <a16:creationId xmlns:a16="http://schemas.microsoft.com/office/drawing/2014/main" id="{05A8633E-CB56-712E-2EF3-953688D86059}"/>
              </a:ext>
            </a:extLst>
          </p:cNvPr>
          <p:cNvGrpSpPr/>
          <p:nvPr/>
        </p:nvGrpSpPr>
        <p:grpSpPr>
          <a:xfrm>
            <a:off x="1805715" y="3088414"/>
            <a:ext cx="7370680" cy="955003"/>
            <a:chOff x="1862919" y="2480376"/>
            <a:chExt cx="7370680" cy="955003"/>
          </a:xfrm>
        </p:grpSpPr>
        <p:sp>
          <p:nvSpPr>
            <p:cNvPr id="8" name="四角形: 角を丸くする 7">
              <a:extLst>
                <a:ext uri="{FF2B5EF4-FFF2-40B4-BE49-F238E27FC236}">
                  <a16:creationId xmlns:a16="http://schemas.microsoft.com/office/drawing/2014/main" id="{5D6E5F13-DD03-25B5-88B8-D985FAE23748}"/>
                </a:ext>
              </a:extLst>
            </p:cNvPr>
            <p:cNvSpPr/>
            <p:nvPr/>
          </p:nvSpPr>
          <p:spPr bwMode="auto">
            <a:xfrm>
              <a:off x="1862919" y="2480376"/>
              <a:ext cx="1301019" cy="287618"/>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項目名</a:t>
              </a:r>
            </a:p>
          </p:txBody>
        </p:sp>
        <p:sp>
          <p:nvSpPr>
            <p:cNvPr id="9" name="テキスト ボックス 8">
              <a:extLst>
                <a:ext uri="{FF2B5EF4-FFF2-40B4-BE49-F238E27FC236}">
                  <a16:creationId xmlns:a16="http://schemas.microsoft.com/office/drawing/2014/main" id="{2F58D9F3-ECCF-6B08-49A9-E911B68ADBA2}"/>
                </a:ext>
              </a:extLst>
            </p:cNvPr>
            <p:cNvSpPr txBox="1"/>
            <p:nvPr/>
          </p:nvSpPr>
          <p:spPr>
            <a:xfrm>
              <a:off x="3181510" y="2485809"/>
              <a:ext cx="6028423"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質問</a:t>
              </a:r>
              <a:endParaRPr kumimoji="1" lang="ja-JP" altLang="en-US" sz="1200" b="0" i="0" u="none" strike="noStrike" cap="none" normalizeH="0" baseline="0" dirty="0">
                <a:ln>
                  <a:noFill/>
                </a:ln>
                <a:solidFill>
                  <a:schemeClr val="tx1"/>
                </a:solidFill>
                <a:effectLst/>
                <a:latin typeface="+mn-ea"/>
                <a:ea typeface="+mn-ea"/>
              </a:endParaRPr>
            </a:p>
          </p:txBody>
        </p:sp>
        <p:sp>
          <p:nvSpPr>
            <p:cNvPr id="10" name="正方形/長方形 9">
              <a:extLst>
                <a:ext uri="{FF2B5EF4-FFF2-40B4-BE49-F238E27FC236}">
                  <a16:creationId xmlns:a16="http://schemas.microsoft.com/office/drawing/2014/main" id="{897B20DC-CDF3-62E9-764C-E6A94D88C480}"/>
                </a:ext>
              </a:extLst>
            </p:cNvPr>
            <p:cNvSpPr/>
            <p:nvPr/>
          </p:nvSpPr>
          <p:spPr bwMode="auto">
            <a:xfrm>
              <a:off x="3146313" y="2722275"/>
              <a:ext cx="6087286" cy="45719"/>
            </a:xfrm>
            <a:prstGeom prst="rect">
              <a:avLst/>
            </a:prstGeom>
            <a:solidFill>
              <a:srgbClr val="FFE593"/>
            </a:solid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9" name="テキスト ボックス 28">
              <a:extLst>
                <a:ext uri="{FF2B5EF4-FFF2-40B4-BE49-F238E27FC236}">
                  <a16:creationId xmlns:a16="http://schemas.microsoft.com/office/drawing/2014/main" id="{AB24C713-1CC1-1FC0-D169-0248ABBDD99B}"/>
                </a:ext>
              </a:extLst>
            </p:cNvPr>
            <p:cNvSpPr txBox="1"/>
            <p:nvPr/>
          </p:nvSpPr>
          <p:spPr>
            <a:xfrm>
              <a:off x="2214497" y="2853762"/>
              <a:ext cx="959220" cy="275204"/>
            </a:xfrm>
            <a:prstGeom prst="rect">
              <a:avLst/>
            </a:prstGeom>
            <a:noFill/>
          </p:spPr>
          <p:txBody>
            <a:bodyPr wrap="square">
              <a:spAutoFit/>
            </a:bodyPr>
            <a:lstStyle/>
            <a:p>
              <a:pPr eaLnBrk="1" hangingPunct="1">
                <a:lnSpc>
                  <a:spcPct val="110000"/>
                </a:lnSpc>
                <a:spcBef>
                  <a:spcPct val="30000"/>
                </a:spcBef>
              </a:pPr>
              <a:r>
                <a:rPr kumimoji="1" lang="ja-JP" altLang="en-US" sz="1200" b="0" i="0" u="none" strike="noStrike" cap="none" normalizeH="0" baseline="0" dirty="0">
                  <a:ln>
                    <a:noFill/>
                  </a:ln>
                  <a:solidFill>
                    <a:schemeClr val="tx1"/>
                  </a:solidFill>
                  <a:effectLst/>
                  <a:latin typeface="+mn-ea"/>
                  <a:ea typeface="+mn-ea"/>
                </a:rPr>
                <a:t>項目１</a:t>
              </a:r>
              <a:endParaRPr kumimoji="1" lang="en-US" altLang="ja-JP" sz="1200" b="0" i="0" u="none" strike="noStrike" cap="none" normalizeH="0" baseline="0" dirty="0">
                <a:ln>
                  <a:noFill/>
                </a:ln>
                <a:solidFill>
                  <a:schemeClr val="tx1"/>
                </a:solidFill>
                <a:effectLst/>
                <a:latin typeface="+mn-ea"/>
                <a:ea typeface="+mn-ea"/>
              </a:endParaRPr>
            </a:p>
          </p:txBody>
        </p:sp>
        <p:sp>
          <p:nvSpPr>
            <p:cNvPr id="50" name="楕円 49">
              <a:extLst>
                <a:ext uri="{FF2B5EF4-FFF2-40B4-BE49-F238E27FC236}">
                  <a16:creationId xmlns:a16="http://schemas.microsoft.com/office/drawing/2014/main" id="{6BB96BA6-F037-5C04-F0EA-C693B151AF22}"/>
                </a:ext>
              </a:extLst>
            </p:cNvPr>
            <p:cNvSpPr/>
            <p:nvPr/>
          </p:nvSpPr>
          <p:spPr bwMode="auto">
            <a:xfrm>
              <a:off x="2060443" y="2910513"/>
              <a:ext cx="164660" cy="1646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10" name="テキスト ボックス 109">
              <a:extLst>
                <a:ext uri="{FF2B5EF4-FFF2-40B4-BE49-F238E27FC236}">
                  <a16:creationId xmlns:a16="http://schemas.microsoft.com/office/drawing/2014/main" id="{AA89D662-8638-A6EC-55AC-EFF53BAA1A80}"/>
                </a:ext>
              </a:extLst>
            </p:cNvPr>
            <p:cNvSpPr txBox="1"/>
            <p:nvPr/>
          </p:nvSpPr>
          <p:spPr>
            <a:xfrm>
              <a:off x="2214497" y="3160175"/>
              <a:ext cx="959220" cy="275204"/>
            </a:xfrm>
            <a:prstGeom prst="rect">
              <a:avLst/>
            </a:prstGeom>
            <a:noFill/>
          </p:spPr>
          <p:txBody>
            <a:bodyPr wrap="square">
              <a:spAutoFit/>
            </a:bodyPr>
            <a:lstStyle/>
            <a:p>
              <a:pPr eaLnBrk="1" hangingPunct="1">
                <a:lnSpc>
                  <a:spcPct val="110000"/>
                </a:lnSpc>
                <a:spcBef>
                  <a:spcPct val="30000"/>
                </a:spcBef>
              </a:pPr>
              <a:r>
                <a:rPr kumimoji="1" lang="ja-JP" altLang="en-US" sz="1200" b="0" i="0" u="none" strike="noStrike" cap="none" normalizeH="0" baseline="0" dirty="0">
                  <a:ln>
                    <a:noFill/>
                  </a:ln>
                  <a:solidFill>
                    <a:schemeClr val="tx1"/>
                  </a:solidFill>
                  <a:effectLst/>
                  <a:latin typeface="+mn-ea"/>
                  <a:ea typeface="+mn-ea"/>
                </a:rPr>
                <a:t>項目２</a:t>
              </a:r>
              <a:endParaRPr kumimoji="1" lang="en-US" altLang="ja-JP" sz="1200" b="0" i="0" u="none" strike="noStrike" cap="none" normalizeH="0" baseline="0" dirty="0">
                <a:ln>
                  <a:noFill/>
                </a:ln>
                <a:solidFill>
                  <a:schemeClr val="tx1"/>
                </a:solidFill>
                <a:effectLst/>
                <a:latin typeface="+mn-ea"/>
                <a:ea typeface="+mn-ea"/>
              </a:endParaRPr>
            </a:p>
          </p:txBody>
        </p:sp>
        <p:sp>
          <p:nvSpPr>
            <p:cNvPr id="111" name="楕円 110">
              <a:extLst>
                <a:ext uri="{FF2B5EF4-FFF2-40B4-BE49-F238E27FC236}">
                  <a16:creationId xmlns:a16="http://schemas.microsoft.com/office/drawing/2014/main" id="{0A280089-79A4-66B4-62AD-41EC5E34AD27}"/>
                </a:ext>
              </a:extLst>
            </p:cNvPr>
            <p:cNvSpPr/>
            <p:nvPr/>
          </p:nvSpPr>
          <p:spPr bwMode="auto">
            <a:xfrm>
              <a:off x="2060443" y="3216926"/>
              <a:ext cx="164660" cy="1646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grpSp>
      <p:sp>
        <p:nvSpPr>
          <p:cNvPr id="102" name="楕円 101">
            <a:extLst>
              <a:ext uri="{FF2B5EF4-FFF2-40B4-BE49-F238E27FC236}">
                <a16:creationId xmlns:a16="http://schemas.microsoft.com/office/drawing/2014/main" id="{BC737534-0865-873F-BFB6-FE549E43EA13}"/>
              </a:ext>
            </a:extLst>
          </p:cNvPr>
          <p:cNvSpPr/>
          <p:nvPr/>
        </p:nvSpPr>
        <p:spPr bwMode="auto">
          <a:xfrm>
            <a:off x="1950524" y="4090814"/>
            <a:ext cx="270090" cy="240933"/>
          </a:xfrm>
          <a:prstGeom prst="ellipse">
            <a:avLst/>
          </a:prstGeom>
          <a:solidFill>
            <a:schemeClr val="accent6">
              <a:lumMod val="20000"/>
              <a:lumOff val="80000"/>
            </a:schemeClr>
          </a:solidFill>
          <a:ln w="9525" cap="flat" cmpd="sng" algn="ctr">
            <a:solidFill>
              <a:srgbClr val="FFC000"/>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a:t>
            </a:r>
          </a:p>
        </p:txBody>
      </p:sp>
      <p:grpSp>
        <p:nvGrpSpPr>
          <p:cNvPr id="121" name="グループ化 120">
            <a:extLst>
              <a:ext uri="{FF2B5EF4-FFF2-40B4-BE49-F238E27FC236}">
                <a16:creationId xmlns:a16="http://schemas.microsoft.com/office/drawing/2014/main" id="{019B830A-72B5-5573-8617-02C97F1226BF}"/>
              </a:ext>
            </a:extLst>
          </p:cNvPr>
          <p:cNvGrpSpPr/>
          <p:nvPr/>
        </p:nvGrpSpPr>
        <p:grpSpPr>
          <a:xfrm>
            <a:off x="1970389" y="2244107"/>
            <a:ext cx="1434353" cy="317009"/>
            <a:chOff x="4409557" y="1883019"/>
            <a:chExt cx="1434353" cy="317009"/>
          </a:xfrm>
        </p:grpSpPr>
        <p:sp>
          <p:nvSpPr>
            <p:cNvPr id="122" name="正方形/長方形 121">
              <a:extLst>
                <a:ext uri="{FF2B5EF4-FFF2-40B4-BE49-F238E27FC236}">
                  <a16:creationId xmlns:a16="http://schemas.microsoft.com/office/drawing/2014/main" id="{53767843-4F9F-7FDC-F16A-00BD3F2F50EE}"/>
                </a:ext>
              </a:extLst>
            </p:cNvPr>
            <p:cNvSpPr/>
            <p:nvPr/>
          </p:nvSpPr>
          <p:spPr bwMode="auto">
            <a:xfrm>
              <a:off x="4409557" y="1883019"/>
              <a:ext cx="1434353" cy="317009"/>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XXXX</a:t>
              </a:r>
              <a:endParaRPr kumimoji="1" lang="ja-JP" altLang="en-US" sz="1200" b="0" i="0" u="none" strike="noStrike" cap="none" normalizeH="0" baseline="0" dirty="0">
                <a:ln>
                  <a:noFill/>
                </a:ln>
                <a:solidFill>
                  <a:schemeClr val="tx1"/>
                </a:solidFill>
                <a:effectLst/>
                <a:latin typeface="+mn-ea"/>
                <a:ea typeface="+mn-ea"/>
              </a:endParaRPr>
            </a:p>
          </p:txBody>
        </p:sp>
        <p:sp>
          <p:nvSpPr>
            <p:cNvPr id="123" name="二等辺三角形 122">
              <a:extLst>
                <a:ext uri="{FF2B5EF4-FFF2-40B4-BE49-F238E27FC236}">
                  <a16:creationId xmlns:a16="http://schemas.microsoft.com/office/drawing/2014/main" id="{6974C85E-5F7C-CC0B-9441-9437D51BAF39}"/>
                </a:ext>
              </a:extLst>
            </p:cNvPr>
            <p:cNvSpPr/>
            <p:nvPr/>
          </p:nvSpPr>
          <p:spPr bwMode="auto">
            <a:xfrm rot="10800000">
              <a:off x="5486408" y="1933947"/>
              <a:ext cx="179294" cy="154564"/>
            </a:xfrm>
            <a:prstGeom prst="triangle">
              <a:avLst/>
            </a:prstGeom>
            <a:solidFill>
              <a:schemeClr val="bg2">
                <a:lumMod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grpSp>
      <p:sp>
        <p:nvSpPr>
          <p:cNvPr id="124" name="正方形/長方形 123">
            <a:extLst>
              <a:ext uri="{FF2B5EF4-FFF2-40B4-BE49-F238E27FC236}">
                <a16:creationId xmlns:a16="http://schemas.microsoft.com/office/drawing/2014/main" id="{B33B795B-D058-050D-B355-B26FACC42903}"/>
              </a:ext>
            </a:extLst>
          </p:cNvPr>
          <p:cNvSpPr/>
          <p:nvPr/>
        </p:nvSpPr>
        <p:spPr bwMode="auto">
          <a:xfrm>
            <a:off x="3052357" y="2110428"/>
            <a:ext cx="6087286" cy="45719"/>
          </a:xfrm>
          <a:prstGeom prst="rect">
            <a:avLst/>
          </a:prstGeom>
          <a:solidFill>
            <a:srgbClr val="FFE593"/>
          </a:solid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25" name="四角形: 角を丸くする 124">
            <a:extLst>
              <a:ext uri="{FF2B5EF4-FFF2-40B4-BE49-F238E27FC236}">
                <a16:creationId xmlns:a16="http://schemas.microsoft.com/office/drawing/2014/main" id="{2D49A53B-7542-4D21-4084-F87B77282E84}"/>
              </a:ext>
            </a:extLst>
          </p:cNvPr>
          <p:cNvSpPr/>
          <p:nvPr/>
        </p:nvSpPr>
        <p:spPr bwMode="auto">
          <a:xfrm>
            <a:off x="1724443" y="1858003"/>
            <a:ext cx="1301019" cy="287618"/>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システム名</a:t>
            </a:r>
          </a:p>
        </p:txBody>
      </p:sp>
      <p:sp>
        <p:nvSpPr>
          <p:cNvPr id="126" name="テキスト ボックス 125">
            <a:extLst>
              <a:ext uri="{FF2B5EF4-FFF2-40B4-BE49-F238E27FC236}">
                <a16:creationId xmlns:a16="http://schemas.microsoft.com/office/drawing/2014/main" id="{DE72AB5D-5EA7-8588-6880-6B4C22726CFD}"/>
              </a:ext>
            </a:extLst>
          </p:cNvPr>
          <p:cNvSpPr txBox="1"/>
          <p:nvPr/>
        </p:nvSpPr>
        <p:spPr>
          <a:xfrm>
            <a:off x="3052357" y="1845925"/>
            <a:ext cx="2885606"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システム名を入力してください</a:t>
            </a:r>
            <a:endParaRPr kumimoji="1" lang="ja-JP" altLang="en-US" sz="1200" b="0" i="0" u="none" strike="noStrike" cap="none" normalizeH="0" baseline="0" dirty="0">
              <a:ln>
                <a:noFill/>
              </a:ln>
              <a:solidFill>
                <a:schemeClr val="tx1"/>
              </a:solidFill>
              <a:effectLst/>
              <a:latin typeface="+mn-ea"/>
              <a:ea typeface="+mn-ea"/>
            </a:endParaRPr>
          </a:p>
        </p:txBody>
      </p:sp>
      <p:sp>
        <p:nvSpPr>
          <p:cNvPr id="130" name="矢印: 右 129">
            <a:extLst>
              <a:ext uri="{FF2B5EF4-FFF2-40B4-BE49-F238E27FC236}">
                <a16:creationId xmlns:a16="http://schemas.microsoft.com/office/drawing/2014/main" id="{DB3CE727-12B4-87AF-8A28-A8B405516B94}"/>
              </a:ext>
            </a:extLst>
          </p:cNvPr>
          <p:cNvSpPr/>
          <p:nvPr/>
        </p:nvSpPr>
        <p:spPr bwMode="auto">
          <a:xfrm rot="16200000">
            <a:off x="1636439" y="4543962"/>
            <a:ext cx="338554" cy="329346"/>
          </a:xfrm>
          <a:prstGeom prst="rightArrow">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31" name="矢印: 右 130">
            <a:extLst>
              <a:ext uri="{FF2B5EF4-FFF2-40B4-BE49-F238E27FC236}">
                <a16:creationId xmlns:a16="http://schemas.microsoft.com/office/drawing/2014/main" id="{5CD70B64-8599-0B7C-0F58-438EB84A191F}"/>
              </a:ext>
            </a:extLst>
          </p:cNvPr>
          <p:cNvSpPr/>
          <p:nvPr/>
        </p:nvSpPr>
        <p:spPr bwMode="auto">
          <a:xfrm rot="5400000">
            <a:off x="2028430" y="4582121"/>
            <a:ext cx="338554" cy="329346"/>
          </a:xfrm>
          <a:prstGeom prst="rightArrow">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32" name="四角形: 角を丸くする 131">
            <a:extLst>
              <a:ext uri="{FF2B5EF4-FFF2-40B4-BE49-F238E27FC236}">
                <a16:creationId xmlns:a16="http://schemas.microsoft.com/office/drawing/2014/main" id="{AB8CD4A6-CF41-D39D-10F7-4D54ADF613AD}"/>
              </a:ext>
            </a:extLst>
          </p:cNvPr>
          <p:cNvSpPr/>
          <p:nvPr/>
        </p:nvSpPr>
        <p:spPr bwMode="auto">
          <a:xfrm>
            <a:off x="9816774" y="1213658"/>
            <a:ext cx="764292" cy="276999"/>
          </a:xfrm>
          <a:prstGeom prst="roundRect">
            <a:avLst/>
          </a:prstGeom>
          <a:solidFill>
            <a:schemeClr val="accent4">
              <a:lumMod val="20000"/>
              <a:lumOff val="8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保存</a:t>
            </a:r>
            <a:endParaRPr kumimoji="1" lang="ja-JP" altLang="en-US" sz="1200" b="0" i="0" u="none" strike="noStrike" cap="none" normalizeH="0" baseline="0" dirty="0">
              <a:ln>
                <a:noFill/>
              </a:ln>
              <a:solidFill>
                <a:schemeClr val="tx1"/>
              </a:solidFill>
              <a:effectLst/>
              <a:latin typeface="+mn-ea"/>
              <a:ea typeface="+mn-ea"/>
            </a:endParaRPr>
          </a:p>
        </p:txBody>
      </p:sp>
      <p:sp>
        <p:nvSpPr>
          <p:cNvPr id="133" name="十字形 132">
            <a:extLst>
              <a:ext uri="{FF2B5EF4-FFF2-40B4-BE49-F238E27FC236}">
                <a16:creationId xmlns:a16="http://schemas.microsoft.com/office/drawing/2014/main" id="{EB75B00D-3F56-D39B-8BB0-EB067D61A8EB}"/>
              </a:ext>
            </a:extLst>
          </p:cNvPr>
          <p:cNvSpPr/>
          <p:nvPr/>
        </p:nvSpPr>
        <p:spPr bwMode="auto">
          <a:xfrm rot="2700000">
            <a:off x="3990969" y="3433202"/>
            <a:ext cx="254078" cy="254078"/>
          </a:xfrm>
          <a:prstGeom prst="plus">
            <a:avLst>
              <a:gd name="adj" fmla="val 38889"/>
            </a:avLst>
          </a:prstGeom>
          <a:solidFill>
            <a:schemeClr val="tx1">
              <a:lumMod val="50000"/>
              <a:lumOff val="50000"/>
            </a:schemeClr>
          </a:solidFill>
          <a:ln w="9525" cap="flat" cmpd="sng" algn="ctr">
            <a:solidFill>
              <a:schemeClr val="tx1">
                <a:lumMod val="75000"/>
                <a:lumOff val="25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34" name="十字形 133">
            <a:extLst>
              <a:ext uri="{FF2B5EF4-FFF2-40B4-BE49-F238E27FC236}">
                <a16:creationId xmlns:a16="http://schemas.microsoft.com/office/drawing/2014/main" id="{536E6AAF-97C0-CFEF-1058-9A4A07BFCD50}"/>
              </a:ext>
            </a:extLst>
          </p:cNvPr>
          <p:cNvSpPr/>
          <p:nvPr/>
        </p:nvSpPr>
        <p:spPr bwMode="auto">
          <a:xfrm rot="2700000">
            <a:off x="3990969" y="3736718"/>
            <a:ext cx="254078" cy="254078"/>
          </a:xfrm>
          <a:prstGeom prst="plus">
            <a:avLst>
              <a:gd name="adj" fmla="val 38889"/>
            </a:avLst>
          </a:prstGeom>
          <a:solidFill>
            <a:schemeClr val="tx1">
              <a:lumMod val="50000"/>
              <a:lumOff val="50000"/>
            </a:schemeClr>
          </a:solidFill>
          <a:ln w="9525" cap="flat" cmpd="sng" algn="ctr">
            <a:solidFill>
              <a:schemeClr val="tx1">
                <a:lumMod val="75000"/>
                <a:lumOff val="25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35" name="吹き出し: 四角形 134">
            <a:extLst>
              <a:ext uri="{FF2B5EF4-FFF2-40B4-BE49-F238E27FC236}">
                <a16:creationId xmlns:a16="http://schemas.microsoft.com/office/drawing/2014/main" id="{2CB5E003-25B4-C001-7213-8D85D1234AC1}"/>
              </a:ext>
            </a:extLst>
          </p:cNvPr>
          <p:cNvSpPr/>
          <p:nvPr/>
        </p:nvSpPr>
        <p:spPr bwMode="auto">
          <a:xfrm>
            <a:off x="4297669" y="5452006"/>
            <a:ext cx="5519105" cy="675604"/>
          </a:xfrm>
          <a:prstGeom prst="wedgeRectCallout">
            <a:avLst>
              <a:gd name="adj1" fmla="val 10525"/>
              <a:gd name="adj2" fmla="val -145093"/>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１項目目（</a:t>
            </a:r>
            <a:r>
              <a:rPr lang="en-US" altLang="ja-JP" dirty="0">
                <a:latin typeface="+mn-ea"/>
                <a:ea typeface="+mn-ea"/>
              </a:rPr>
              <a:t>※</a:t>
            </a:r>
            <a:r>
              <a:rPr lang="ja-JP" altLang="en-US" dirty="0">
                <a:latin typeface="+mn-ea"/>
                <a:ea typeface="+mn-ea"/>
              </a:rPr>
              <a:t>画面の例だとシステム名）の前回回答結果を初期選択として表示できる</a:t>
            </a:r>
            <a:endParaRPr lang="en-US" altLang="ja-JP" dirty="0">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t>
            </a:r>
            <a:r>
              <a:rPr kumimoji="1" lang="ja-JP" altLang="en-US" sz="1200" b="0" i="0" u="none" strike="noStrike" cap="none" normalizeH="0" baseline="0" dirty="0">
                <a:ln>
                  <a:noFill/>
                </a:ln>
                <a:solidFill>
                  <a:schemeClr val="tx1"/>
                </a:solidFill>
                <a:effectLst/>
                <a:latin typeface="+mn-ea"/>
                <a:ea typeface="+mn-ea"/>
              </a:rPr>
              <a:t>テンプレートで</a:t>
            </a:r>
            <a:r>
              <a:rPr lang="ja-JP" altLang="en-US" sz="1200" dirty="0">
                <a:latin typeface="+mn-ea"/>
                <a:ea typeface="+mn-ea"/>
              </a:rPr>
              <a:t>前回入力</a:t>
            </a:r>
            <a:r>
              <a:rPr kumimoji="1" lang="ja-JP" altLang="en-US" sz="1200" b="0" i="0" u="none" strike="noStrike" cap="none" normalizeH="0" baseline="0" dirty="0">
                <a:ln>
                  <a:noFill/>
                </a:ln>
                <a:solidFill>
                  <a:schemeClr val="tx1"/>
                </a:solidFill>
                <a:effectLst/>
                <a:latin typeface="+mn-ea"/>
                <a:ea typeface="+mn-ea"/>
              </a:rPr>
              <a:t>データ活用フォームを選択した場合のみ選択可能</a:t>
            </a:r>
          </a:p>
        </p:txBody>
      </p:sp>
      <p:sp>
        <p:nvSpPr>
          <p:cNvPr id="3" name="四角形: 角を丸くする 2">
            <a:extLst>
              <a:ext uri="{FF2B5EF4-FFF2-40B4-BE49-F238E27FC236}">
                <a16:creationId xmlns:a16="http://schemas.microsoft.com/office/drawing/2014/main" id="{992FDBE8-0756-904E-9942-E36AA5DC87E4}"/>
              </a:ext>
            </a:extLst>
          </p:cNvPr>
          <p:cNvSpPr/>
          <p:nvPr/>
        </p:nvSpPr>
        <p:spPr bwMode="auto">
          <a:xfrm>
            <a:off x="10498134" y="5967937"/>
            <a:ext cx="1007448" cy="365125"/>
          </a:xfrm>
          <a:prstGeom prst="roundRect">
            <a:avLst/>
          </a:prstGeom>
          <a:solidFill>
            <a:schemeClr val="accent4">
              <a:lumMod val="20000"/>
              <a:lumOff val="8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保存</a:t>
            </a:r>
            <a:endParaRPr kumimoji="1" lang="ja-JP" altLang="en-US" sz="1200" b="0" i="0" u="none" strike="noStrike" cap="none" normalizeH="0" baseline="0" dirty="0">
              <a:ln>
                <a:noFill/>
              </a:ln>
              <a:solidFill>
                <a:schemeClr val="tx1"/>
              </a:solidFill>
              <a:effectLst/>
              <a:latin typeface="+mn-ea"/>
              <a:ea typeface="+mn-ea"/>
            </a:endParaRPr>
          </a:p>
        </p:txBody>
      </p:sp>
      <p:grpSp>
        <p:nvGrpSpPr>
          <p:cNvPr id="5" name="グループ化 4">
            <a:extLst>
              <a:ext uri="{FF2B5EF4-FFF2-40B4-BE49-F238E27FC236}">
                <a16:creationId xmlns:a16="http://schemas.microsoft.com/office/drawing/2014/main" id="{08795A3E-C206-3CC5-8FED-1C128CB7FC85}"/>
              </a:ext>
            </a:extLst>
          </p:cNvPr>
          <p:cNvGrpSpPr/>
          <p:nvPr/>
        </p:nvGrpSpPr>
        <p:grpSpPr>
          <a:xfrm>
            <a:off x="8481136" y="4493101"/>
            <a:ext cx="1155689" cy="338554"/>
            <a:chOff x="10255250" y="4197145"/>
            <a:chExt cx="1155689" cy="338554"/>
          </a:xfrm>
        </p:grpSpPr>
        <p:sp>
          <p:nvSpPr>
            <p:cNvPr id="6" name="フローチャート: 端子 5">
              <a:extLst>
                <a:ext uri="{FF2B5EF4-FFF2-40B4-BE49-F238E27FC236}">
                  <a16:creationId xmlns:a16="http://schemas.microsoft.com/office/drawing/2014/main" id="{961E80A0-6D00-32F3-17BD-0DD10C1693D9}"/>
                </a:ext>
              </a:extLst>
            </p:cNvPr>
            <p:cNvSpPr/>
            <p:nvPr/>
          </p:nvSpPr>
          <p:spPr bwMode="auto">
            <a:xfrm>
              <a:off x="10255250" y="4283507"/>
              <a:ext cx="527050" cy="193177"/>
            </a:xfrm>
            <a:prstGeom prst="flowChartTerminator">
              <a:avLst/>
            </a:prstGeom>
            <a:solidFill>
              <a:schemeClr val="accent3">
                <a:lumMod val="40000"/>
                <a:lumOff val="6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1" name="フローチャート: 結合子 10">
              <a:extLst>
                <a:ext uri="{FF2B5EF4-FFF2-40B4-BE49-F238E27FC236}">
                  <a16:creationId xmlns:a16="http://schemas.microsoft.com/office/drawing/2014/main" id="{91E58BA7-D7E0-1C8F-9EF4-B91CF301C469}"/>
                </a:ext>
              </a:extLst>
            </p:cNvPr>
            <p:cNvSpPr/>
            <p:nvPr/>
          </p:nvSpPr>
          <p:spPr bwMode="auto">
            <a:xfrm>
              <a:off x="10533877" y="4249114"/>
              <a:ext cx="246368" cy="263047"/>
            </a:xfrm>
            <a:prstGeom prst="flowChartConnector">
              <a:avLst/>
            </a:prstGeom>
            <a:solidFill>
              <a:schemeClr val="tx1">
                <a:lumMod val="75000"/>
                <a:lumOff val="25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2" name="テキスト ボックス 11">
              <a:extLst>
                <a:ext uri="{FF2B5EF4-FFF2-40B4-BE49-F238E27FC236}">
                  <a16:creationId xmlns:a16="http://schemas.microsoft.com/office/drawing/2014/main" id="{AD8F28F4-E10D-40DC-4E7F-0979508F0870}"/>
                </a:ext>
              </a:extLst>
            </p:cNvPr>
            <p:cNvSpPr txBox="1"/>
            <p:nvPr/>
          </p:nvSpPr>
          <p:spPr>
            <a:xfrm>
              <a:off x="10761195" y="4197145"/>
              <a:ext cx="649744" cy="338554"/>
            </a:xfrm>
            <a:prstGeom prst="rect">
              <a:avLst/>
            </a:prstGeom>
            <a:noFill/>
          </p:spPr>
          <p:txBody>
            <a:bodyPr wrap="square" rtlCol="0">
              <a:spAutoFit/>
            </a:bodyPr>
            <a:lstStyle/>
            <a:p>
              <a:pPr algn="l"/>
              <a:r>
                <a:rPr kumimoji="1" lang="ja-JP" altLang="en-US" sz="1600" dirty="0">
                  <a:latin typeface="+mn-ea"/>
                  <a:ea typeface="+mn-ea"/>
                </a:rPr>
                <a:t>必須</a:t>
              </a:r>
            </a:p>
          </p:txBody>
        </p:sp>
      </p:grpSp>
      <p:grpSp>
        <p:nvGrpSpPr>
          <p:cNvPr id="13" name="グループ化 12">
            <a:extLst>
              <a:ext uri="{FF2B5EF4-FFF2-40B4-BE49-F238E27FC236}">
                <a16:creationId xmlns:a16="http://schemas.microsoft.com/office/drawing/2014/main" id="{DFC4199F-928C-C65E-D3B7-E51FA17C7037}"/>
              </a:ext>
            </a:extLst>
          </p:cNvPr>
          <p:cNvGrpSpPr/>
          <p:nvPr/>
        </p:nvGrpSpPr>
        <p:grpSpPr>
          <a:xfrm>
            <a:off x="6405831" y="4493101"/>
            <a:ext cx="1985902" cy="338554"/>
            <a:chOff x="9500745" y="4197145"/>
            <a:chExt cx="1985902" cy="338554"/>
          </a:xfrm>
        </p:grpSpPr>
        <p:sp>
          <p:nvSpPr>
            <p:cNvPr id="14" name="フローチャート: 端子 13">
              <a:extLst>
                <a:ext uri="{FF2B5EF4-FFF2-40B4-BE49-F238E27FC236}">
                  <a16:creationId xmlns:a16="http://schemas.microsoft.com/office/drawing/2014/main" id="{B21D28C2-3480-35E7-BF7E-FDB702287A88}"/>
                </a:ext>
              </a:extLst>
            </p:cNvPr>
            <p:cNvSpPr/>
            <p:nvPr/>
          </p:nvSpPr>
          <p:spPr bwMode="auto">
            <a:xfrm>
              <a:off x="9502800" y="4283507"/>
              <a:ext cx="527050" cy="193177"/>
            </a:xfrm>
            <a:prstGeom prst="flowChartTerminator">
              <a:avLst/>
            </a:prstGeom>
            <a:solidFill>
              <a:schemeClr val="bg1">
                <a:lumMod val="95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5" name="フローチャート: 結合子 14">
              <a:extLst>
                <a:ext uri="{FF2B5EF4-FFF2-40B4-BE49-F238E27FC236}">
                  <a16:creationId xmlns:a16="http://schemas.microsoft.com/office/drawing/2014/main" id="{2B908F4D-C910-F15F-47E5-C9A1319F9A8C}"/>
                </a:ext>
              </a:extLst>
            </p:cNvPr>
            <p:cNvSpPr/>
            <p:nvPr/>
          </p:nvSpPr>
          <p:spPr bwMode="auto">
            <a:xfrm>
              <a:off x="9500745" y="4249114"/>
              <a:ext cx="246368" cy="263047"/>
            </a:xfrm>
            <a:prstGeom prst="flowChartConnector">
              <a:avLst/>
            </a:prstGeom>
            <a:solidFill>
              <a:schemeClr val="tx1">
                <a:lumMod val="75000"/>
                <a:lumOff val="25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6" name="テキスト ボックス 15">
              <a:extLst>
                <a:ext uri="{FF2B5EF4-FFF2-40B4-BE49-F238E27FC236}">
                  <a16:creationId xmlns:a16="http://schemas.microsoft.com/office/drawing/2014/main" id="{95653A53-5A5D-7BBB-32BF-F04D25B3D95A}"/>
                </a:ext>
              </a:extLst>
            </p:cNvPr>
            <p:cNvSpPr txBox="1"/>
            <p:nvPr/>
          </p:nvSpPr>
          <p:spPr>
            <a:xfrm>
              <a:off x="10018326" y="4197145"/>
              <a:ext cx="1468321" cy="338554"/>
            </a:xfrm>
            <a:prstGeom prst="rect">
              <a:avLst/>
            </a:prstGeom>
            <a:noFill/>
          </p:spPr>
          <p:txBody>
            <a:bodyPr wrap="square" rtlCol="0">
              <a:spAutoFit/>
            </a:bodyPr>
            <a:lstStyle/>
            <a:p>
              <a:pPr algn="l"/>
              <a:r>
                <a:rPr lang="ja-JP" altLang="en-US" sz="1600" dirty="0">
                  <a:latin typeface="+mn-ea"/>
                  <a:ea typeface="+mn-ea"/>
                </a:rPr>
                <a:t>前回回答取得</a:t>
              </a:r>
              <a:endParaRPr kumimoji="1" lang="ja-JP" altLang="en-US" sz="1600" dirty="0">
                <a:latin typeface="+mn-ea"/>
                <a:ea typeface="+mn-ea"/>
              </a:endParaRPr>
            </a:p>
          </p:txBody>
        </p:sp>
      </p:grpSp>
      <p:pic>
        <p:nvPicPr>
          <p:cNvPr id="17" name="グラフィックス 16" descr="ごみ 単色塗りつぶし">
            <a:extLst>
              <a:ext uri="{FF2B5EF4-FFF2-40B4-BE49-F238E27FC236}">
                <a16:creationId xmlns:a16="http://schemas.microsoft.com/office/drawing/2014/main" id="{C8223263-F4A4-4AC6-D8A0-BC60B583CE7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6825" y="4501897"/>
            <a:ext cx="359897" cy="359897"/>
          </a:xfrm>
          <a:prstGeom prst="rect">
            <a:avLst/>
          </a:prstGeom>
        </p:spPr>
      </p:pic>
      <p:pic>
        <p:nvPicPr>
          <p:cNvPr id="18" name="図 17" descr="QR コード&#10;&#10;自動的に生成された説明">
            <a:extLst>
              <a:ext uri="{FF2B5EF4-FFF2-40B4-BE49-F238E27FC236}">
                <a16:creationId xmlns:a16="http://schemas.microsoft.com/office/drawing/2014/main" id="{EE5E2EEE-B26F-61E8-C877-483CFAE82B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1699" y="4515083"/>
            <a:ext cx="382391" cy="359897"/>
          </a:xfrm>
          <a:prstGeom prst="rect">
            <a:avLst/>
          </a:prstGeom>
        </p:spPr>
      </p:pic>
    </p:spTree>
    <p:extLst>
      <p:ext uri="{BB962C8B-B14F-4D97-AF65-F5344CB8AC3E}">
        <p14:creationId xmlns:p14="http://schemas.microsoft.com/office/powerpoint/2010/main" val="1239750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3DD589FF-F186-55E4-AD70-41F2EC7A72CF}"/>
              </a:ext>
            </a:extLst>
          </p:cNvPr>
          <p:cNvSpPr/>
          <p:nvPr/>
        </p:nvSpPr>
        <p:spPr bwMode="auto">
          <a:xfrm>
            <a:off x="1369253" y="2255277"/>
            <a:ext cx="9147182" cy="3196848"/>
          </a:xfrm>
          <a:prstGeom prst="rect">
            <a:avLst/>
          </a:prstGeom>
          <a:solidFill>
            <a:schemeClr val="accent5">
              <a:lumMod val="20000"/>
              <a:lumOff val="80000"/>
            </a:schemeClr>
          </a:solidFill>
          <a:ln w="9525" cap="flat" cmpd="sng" algn="ctr">
            <a:solidFill>
              <a:schemeClr val="accent5">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 name="正方形/長方形 1">
            <a:extLst>
              <a:ext uri="{FF2B5EF4-FFF2-40B4-BE49-F238E27FC236}">
                <a16:creationId xmlns:a16="http://schemas.microsoft.com/office/drawing/2014/main" id="{7A36F303-5260-817D-F38B-8FCF60111ACE}"/>
              </a:ext>
            </a:extLst>
          </p:cNvPr>
          <p:cNvSpPr/>
          <p:nvPr/>
        </p:nvSpPr>
        <p:spPr bwMode="auto">
          <a:xfrm>
            <a:off x="542930" y="1514066"/>
            <a:ext cx="11106142" cy="4943331"/>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 name="正方形/長方形 6">
            <a:extLst>
              <a:ext uri="{FF2B5EF4-FFF2-40B4-BE49-F238E27FC236}">
                <a16:creationId xmlns:a16="http://schemas.microsoft.com/office/drawing/2014/main" id="{E33ED3A8-361B-ABBB-7985-624DF89855BA}"/>
              </a:ext>
            </a:extLst>
          </p:cNvPr>
          <p:cNvSpPr/>
          <p:nvPr/>
        </p:nvSpPr>
        <p:spPr bwMode="auto">
          <a:xfrm>
            <a:off x="559709" y="1171943"/>
            <a:ext cx="11089362" cy="342123"/>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lang="ja-JP" altLang="en-US" dirty="0">
                <a:latin typeface="+mn-ea"/>
                <a:ea typeface="+mn-ea"/>
              </a:rPr>
              <a:t>　　　</a:t>
            </a:r>
            <a:r>
              <a:rPr kumimoji="1" lang="ja-JP" altLang="en-US" sz="1200" b="0" i="0" u="sng" strike="noStrike" cap="none" normalizeH="0" baseline="0" dirty="0">
                <a:ln>
                  <a:noFill/>
                </a:ln>
                <a:solidFill>
                  <a:schemeClr val="tx1"/>
                </a:solidFill>
                <a:effectLst/>
                <a:latin typeface="+mn-ea"/>
                <a:ea typeface="+mn-ea"/>
              </a:rPr>
              <a:t>フォーム名　　　　</a:t>
            </a:r>
            <a:endParaRPr kumimoji="1" lang="en-US" altLang="ja-JP" sz="1200" b="0" i="0" u="sng" strike="noStrike" cap="none" normalizeH="0" baseline="0" dirty="0">
              <a:ln>
                <a:noFill/>
              </a:ln>
              <a:solidFill>
                <a:schemeClr val="tx1"/>
              </a:solidFill>
              <a:effectLst/>
              <a:latin typeface="+mn-ea"/>
              <a:ea typeface="+mn-ea"/>
            </a:endParaRPr>
          </a:p>
        </p:txBody>
      </p:sp>
      <p:sp>
        <p:nvSpPr>
          <p:cNvPr id="4" name="スライド番号プレースホルダー 3">
            <a:extLst>
              <a:ext uri="{FF2B5EF4-FFF2-40B4-BE49-F238E27FC236}">
                <a16:creationId xmlns:a16="http://schemas.microsoft.com/office/drawing/2014/main" id="{59B53248-1EFD-D708-CE58-AF7662E01D92}"/>
              </a:ext>
            </a:extLst>
          </p:cNvPr>
          <p:cNvSpPr>
            <a:spLocks noGrp="1"/>
          </p:cNvSpPr>
          <p:nvPr>
            <p:ph type="sldNum" sz="quarter" idx="4"/>
          </p:nvPr>
        </p:nvSpPr>
        <p:spPr/>
        <p:txBody>
          <a:bodyPr/>
          <a:lstStyle/>
          <a:p>
            <a:fld id="{89B18837-FC83-6347-ADBE-8548DF8F459C}" type="slidenum">
              <a:rPr lang="ja-JP" altLang="en-US" smtClean="0"/>
              <a:pPr/>
              <a:t>13</a:t>
            </a:fld>
            <a:endParaRPr lang="ja-JP" altLang="en-US"/>
          </a:p>
        </p:txBody>
      </p:sp>
      <p:sp>
        <p:nvSpPr>
          <p:cNvPr id="66" name="タイトル 2">
            <a:extLst>
              <a:ext uri="{FF2B5EF4-FFF2-40B4-BE49-F238E27FC236}">
                <a16:creationId xmlns:a16="http://schemas.microsoft.com/office/drawing/2014/main" id="{60F18B83-4E2A-D910-59E7-C224BC5AE093}"/>
              </a:ext>
            </a:extLst>
          </p:cNvPr>
          <p:cNvSpPr>
            <a:spLocks noGrp="1"/>
          </p:cNvSpPr>
          <p:nvPr>
            <p:ph type="title"/>
          </p:nvPr>
        </p:nvSpPr>
        <p:spPr>
          <a:xfrm>
            <a:off x="576232" y="337926"/>
            <a:ext cx="9571893" cy="360682"/>
          </a:xfrm>
        </p:spPr>
        <p:txBody>
          <a:bodyPr/>
          <a:lstStyle/>
          <a:p>
            <a:r>
              <a:rPr kumimoji="1" lang="ja-JP" altLang="en-US" dirty="0"/>
              <a:t>フォーム管理画面</a:t>
            </a:r>
          </a:p>
        </p:txBody>
      </p:sp>
      <p:sp>
        <p:nvSpPr>
          <p:cNvPr id="44" name="テキスト ボックス 43">
            <a:extLst>
              <a:ext uri="{FF2B5EF4-FFF2-40B4-BE49-F238E27FC236}">
                <a16:creationId xmlns:a16="http://schemas.microsoft.com/office/drawing/2014/main" id="{DD757363-C8BD-D4DC-5471-DAD3F8FB852A}"/>
              </a:ext>
            </a:extLst>
          </p:cNvPr>
          <p:cNvSpPr txBox="1"/>
          <p:nvPr/>
        </p:nvSpPr>
        <p:spPr>
          <a:xfrm>
            <a:off x="10620262" y="1226359"/>
            <a:ext cx="1021976" cy="276999"/>
          </a:xfrm>
          <a:prstGeom prst="rect">
            <a:avLst/>
          </a:prstGeom>
          <a:noFill/>
        </p:spPr>
        <p:txBody>
          <a:bodyPr wrap="square">
            <a:spAutoFit/>
          </a:bodyPr>
          <a:lstStyle/>
          <a:p>
            <a:r>
              <a:rPr kumimoji="1" lang="ja-JP" altLang="en-US" sz="1200" b="0" i="0" u="sng" strike="noStrike" cap="none" normalizeH="0" baseline="0" dirty="0">
                <a:ln>
                  <a:noFill/>
                </a:ln>
                <a:solidFill>
                  <a:schemeClr val="tx1"/>
                </a:solidFill>
                <a:effectLst/>
                <a:latin typeface="+mn-ea"/>
                <a:ea typeface="+mn-ea"/>
              </a:rPr>
              <a:t>　</a:t>
            </a:r>
            <a:r>
              <a:rPr kumimoji="1" lang="en-US" altLang="ja-JP" sz="1200" b="0" i="0" u="sng" strike="noStrike" cap="none" normalizeH="0" baseline="0" dirty="0">
                <a:ln>
                  <a:noFill/>
                </a:ln>
                <a:solidFill>
                  <a:schemeClr val="tx1"/>
                </a:solidFill>
                <a:effectLst/>
                <a:latin typeface="+mn-ea"/>
                <a:ea typeface="+mn-ea"/>
              </a:rPr>
              <a:t>XXXX</a:t>
            </a:r>
            <a:r>
              <a:rPr kumimoji="1" lang="ja-JP" altLang="en-US" sz="1200" b="0" i="0" u="sng" strike="noStrike" cap="none" normalizeH="0" baseline="0" dirty="0">
                <a:ln>
                  <a:noFill/>
                </a:ln>
                <a:solidFill>
                  <a:schemeClr val="tx1"/>
                </a:solidFill>
                <a:effectLst/>
                <a:latin typeface="+mn-ea"/>
                <a:ea typeface="+mn-ea"/>
              </a:rPr>
              <a:t>さん</a:t>
            </a:r>
            <a:endParaRPr lang="ja-JP" altLang="en-US" dirty="0"/>
          </a:p>
        </p:txBody>
      </p:sp>
      <p:grpSp>
        <p:nvGrpSpPr>
          <p:cNvPr id="62" name="グループ化 61">
            <a:extLst>
              <a:ext uri="{FF2B5EF4-FFF2-40B4-BE49-F238E27FC236}">
                <a16:creationId xmlns:a16="http://schemas.microsoft.com/office/drawing/2014/main" id="{0D856A3D-E868-410F-FB7C-2D7C7B55B96C}"/>
              </a:ext>
            </a:extLst>
          </p:cNvPr>
          <p:cNvGrpSpPr/>
          <p:nvPr/>
        </p:nvGrpSpPr>
        <p:grpSpPr>
          <a:xfrm>
            <a:off x="697522" y="1262506"/>
            <a:ext cx="184680" cy="170655"/>
            <a:chOff x="671765" y="1236751"/>
            <a:chExt cx="224947" cy="144640"/>
          </a:xfrm>
        </p:grpSpPr>
        <p:cxnSp>
          <p:nvCxnSpPr>
            <p:cNvPr id="52" name="直線コネクタ 51">
              <a:extLst>
                <a:ext uri="{FF2B5EF4-FFF2-40B4-BE49-F238E27FC236}">
                  <a16:creationId xmlns:a16="http://schemas.microsoft.com/office/drawing/2014/main" id="{35879A02-77F0-D864-B9BF-B3D02CCAAD70}"/>
                </a:ext>
              </a:extLst>
            </p:cNvPr>
            <p:cNvCxnSpPr/>
            <p:nvPr/>
          </p:nvCxnSpPr>
          <p:spPr bwMode="auto">
            <a:xfrm>
              <a:off x="671765" y="123675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線コネクタ 58">
              <a:extLst>
                <a:ext uri="{FF2B5EF4-FFF2-40B4-BE49-F238E27FC236}">
                  <a16:creationId xmlns:a16="http://schemas.microsoft.com/office/drawing/2014/main" id="{453EEFCF-485E-6325-D2B9-704E29001AFF}"/>
                </a:ext>
              </a:extLst>
            </p:cNvPr>
            <p:cNvCxnSpPr/>
            <p:nvPr/>
          </p:nvCxnSpPr>
          <p:spPr bwMode="auto">
            <a:xfrm>
              <a:off x="671765" y="1309553"/>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コネクタ 59">
              <a:extLst>
                <a:ext uri="{FF2B5EF4-FFF2-40B4-BE49-F238E27FC236}">
                  <a16:creationId xmlns:a16="http://schemas.microsoft.com/office/drawing/2014/main" id="{4F2DC5C9-FA3C-EE43-E875-18FB3ED2D262}"/>
                </a:ext>
              </a:extLst>
            </p:cNvPr>
            <p:cNvCxnSpPr/>
            <p:nvPr/>
          </p:nvCxnSpPr>
          <p:spPr bwMode="auto">
            <a:xfrm>
              <a:off x="671765" y="138139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4" name="正方形/長方形 123">
            <a:extLst>
              <a:ext uri="{FF2B5EF4-FFF2-40B4-BE49-F238E27FC236}">
                <a16:creationId xmlns:a16="http://schemas.microsoft.com/office/drawing/2014/main" id="{B33B795B-D058-050D-B355-B26FACC42903}"/>
              </a:ext>
            </a:extLst>
          </p:cNvPr>
          <p:cNvSpPr/>
          <p:nvPr/>
        </p:nvSpPr>
        <p:spPr bwMode="auto">
          <a:xfrm>
            <a:off x="1656443" y="2110428"/>
            <a:ext cx="6087286" cy="45719"/>
          </a:xfrm>
          <a:prstGeom prst="rect">
            <a:avLst/>
          </a:prstGeom>
          <a:solidFill>
            <a:srgbClr val="FFE593"/>
          </a:solid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26" name="テキスト ボックス 125">
            <a:extLst>
              <a:ext uri="{FF2B5EF4-FFF2-40B4-BE49-F238E27FC236}">
                <a16:creationId xmlns:a16="http://schemas.microsoft.com/office/drawing/2014/main" id="{DE72AB5D-5EA7-8588-6880-6B4C22726CFD}"/>
              </a:ext>
            </a:extLst>
          </p:cNvPr>
          <p:cNvSpPr txBox="1"/>
          <p:nvPr/>
        </p:nvSpPr>
        <p:spPr>
          <a:xfrm>
            <a:off x="1656443" y="1845925"/>
            <a:ext cx="2885606" cy="275204"/>
          </a:xfrm>
          <a:prstGeom prst="rect">
            <a:avLst/>
          </a:prstGeom>
          <a:noFill/>
        </p:spPr>
        <p:txBody>
          <a:bodyPr wrap="square">
            <a:spAutoFit/>
          </a:bodyPr>
          <a:lstStyle/>
          <a:p>
            <a:pPr eaLnBrk="1" hangingPunct="1">
              <a:lnSpc>
                <a:spcPct val="110000"/>
              </a:lnSpc>
              <a:spcBef>
                <a:spcPct val="30000"/>
              </a:spcBef>
            </a:pPr>
            <a:r>
              <a:rPr lang="ja-JP" altLang="en-US" dirty="0">
                <a:latin typeface="+mn-ea"/>
                <a:ea typeface="+mn-ea"/>
              </a:rPr>
              <a:t>質問１：システム名を入力してください</a:t>
            </a:r>
            <a:endParaRPr kumimoji="1" lang="ja-JP" altLang="en-US" sz="1200" b="0" i="0" u="none" strike="noStrike" cap="none" normalizeH="0" baseline="0" dirty="0">
              <a:ln>
                <a:noFill/>
              </a:ln>
              <a:solidFill>
                <a:schemeClr val="tx1"/>
              </a:solidFill>
              <a:effectLst/>
              <a:latin typeface="+mn-ea"/>
              <a:ea typeface="+mn-ea"/>
            </a:endParaRPr>
          </a:p>
        </p:txBody>
      </p:sp>
      <p:sp>
        <p:nvSpPr>
          <p:cNvPr id="132" name="四角形: 角を丸くする 131">
            <a:extLst>
              <a:ext uri="{FF2B5EF4-FFF2-40B4-BE49-F238E27FC236}">
                <a16:creationId xmlns:a16="http://schemas.microsoft.com/office/drawing/2014/main" id="{AB8CD4A6-CF41-D39D-10F7-4D54ADF613AD}"/>
              </a:ext>
            </a:extLst>
          </p:cNvPr>
          <p:cNvSpPr/>
          <p:nvPr/>
        </p:nvSpPr>
        <p:spPr bwMode="auto">
          <a:xfrm>
            <a:off x="9816774" y="1213658"/>
            <a:ext cx="764292" cy="276999"/>
          </a:xfrm>
          <a:prstGeom prst="roundRect">
            <a:avLst/>
          </a:prstGeom>
          <a:solidFill>
            <a:schemeClr val="accent4">
              <a:lumMod val="20000"/>
              <a:lumOff val="8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保存</a:t>
            </a:r>
            <a:endParaRPr kumimoji="1" lang="ja-JP" altLang="en-US" sz="1200" b="0" i="0" u="none" strike="noStrike" cap="none" normalizeH="0" baseline="0" dirty="0">
              <a:ln>
                <a:noFill/>
              </a:ln>
              <a:solidFill>
                <a:schemeClr val="tx1"/>
              </a:solidFill>
              <a:effectLst/>
              <a:latin typeface="+mn-ea"/>
              <a:ea typeface="+mn-ea"/>
            </a:endParaRPr>
          </a:p>
        </p:txBody>
      </p:sp>
      <p:sp>
        <p:nvSpPr>
          <p:cNvPr id="3" name="四角形: 角を丸くする 2">
            <a:extLst>
              <a:ext uri="{FF2B5EF4-FFF2-40B4-BE49-F238E27FC236}">
                <a16:creationId xmlns:a16="http://schemas.microsoft.com/office/drawing/2014/main" id="{992FDBE8-0756-904E-9942-E36AA5DC87E4}"/>
              </a:ext>
            </a:extLst>
          </p:cNvPr>
          <p:cNvSpPr/>
          <p:nvPr/>
        </p:nvSpPr>
        <p:spPr bwMode="auto">
          <a:xfrm>
            <a:off x="10498134" y="5967937"/>
            <a:ext cx="1007448" cy="365125"/>
          </a:xfrm>
          <a:prstGeom prst="roundRect">
            <a:avLst/>
          </a:prstGeom>
          <a:solidFill>
            <a:schemeClr val="accent4">
              <a:lumMod val="20000"/>
              <a:lumOff val="8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保存</a:t>
            </a:r>
            <a:endParaRPr kumimoji="1" lang="ja-JP" altLang="en-US" sz="1200" b="0" i="0" u="none" strike="noStrike" cap="none" normalizeH="0" baseline="0" dirty="0">
              <a:ln>
                <a:noFill/>
              </a:ln>
              <a:solidFill>
                <a:schemeClr val="tx1"/>
              </a:solidFill>
              <a:effectLst/>
              <a:latin typeface="+mn-ea"/>
              <a:ea typeface="+mn-ea"/>
            </a:endParaRPr>
          </a:p>
        </p:txBody>
      </p:sp>
      <p:cxnSp>
        <p:nvCxnSpPr>
          <p:cNvPr id="11" name="直線コネクタ 10">
            <a:extLst>
              <a:ext uri="{FF2B5EF4-FFF2-40B4-BE49-F238E27FC236}">
                <a16:creationId xmlns:a16="http://schemas.microsoft.com/office/drawing/2014/main" id="{669C4111-728D-146B-424A-0D08FE1EF731}"/>
              </a:ext>
            </a:extLst>
          </p:cNvPr>
          <p:cNvCxnSpPr/>
          <p:nvPr/>
        </p:nvCxnSpPr>
        <p:spPr bwMode="auto">
          <a:xfrm flipV="1">
            <a:off x="1364765" y="4915311"/>
            <a:ext cx="9147182" cy="20061"/>
          </a:xfrm>
          <a:prstGeom prst="line">
            <a:avLst/>
          </a:prstGeom>
          <a:solidFill>
            <a:srgbClr val="D2F0FA"/>
          </a:solidFill>
          <a:ln w="9525" cap="flat" cmpd="sng" algn="ctr">
            <a:solidFill>
              <a:schemeClr val="tx1">
                <a:lumMod val="75000"/>
                <a:lumOff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グループ化 11">
            <a:extLst>
              <a:ext uri="{FF2B5EF4-FFF2-40B4-BE49-F238E27FC236}">
                <a16:creationId xmlns:a16="http://schemas.microsoft.com/office/drawing/2014/main" id="{E1588EB0-D736-2F7E-65A5-9A5E4D7E74AA}"/>
              </a:ext>
            </a:extLst>
          </p:cNvPr>
          <p:cNvGrpSpPr/>
          <p:nvPr/>
        </p:nvGrpSpPr>
        <p:grpSpPr>
          <a:xfrm>
            <a:off x="8481136" y="4942418"/>
            <a:ext cx="1155689" cy="338554"/>
            <a:chOff x="10255250" y="4197145"/>
            <a:chExt cx="1155689" cy="338554"/>
          </a:xfrm>
        </p:grpSpPr>
        <p:sp>
          <p:nvSpPr>
            <p:cNvPr id="27" name="フローチャート: 端子 26">
              <a:extLst>
                <a:ext uri="{FF2B5EF4-FFF2-40B4-BE49-F238E27FC236}">
                  <a16:creationId xmlns:a16="http://schemas.microsoft.com/office/drawing/2014/main" id="{D0EC00AD-E3A7-2B68-4BF4-1C35453F638C}"/>
                </a:ext>
              </a:extLst>
            </p:cNvPr>
            <p:cNvSpPr/>
            <p:nvPr/>
          </p:nvSpPr>
          <p:spPr bwMode="auto">
            <a:xfrm>
              <a:off x="10255250" y="4283507"/>
              <a:ext cx="527050" cy="193177"/>
            </a:xfrm>
            <a:prstGeom prst="flowChartTerminator">
              <a:avLst/>
            </a:prstGeom>
            <a:solidFill>
              <a:schemeClr val="accent3">
                <a:lumMod val="40000"/>
                <a:lumOff val="6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8" name="フローチャート: 結合子 27">
              <a:extLst>
                <a:ext uri="{FF2B5EF4-FFF2-40B4-BE49-F238E27FC236}">
                  <a16:creationId xmlns:a16="http://schemas.microsoft.com/office/drawing/2014/main" id="{C3C26F6D-8B5A-E814-973F-E8F6A27C70E2}"/>
                </a:ext>
              </a:extLst>
            </p:cNvPr>
            <p:cNvSpPr/>
            <p:nvPr/>
          </p:nvSpPr>
          <p:spPr bwMode="auto">
            <a:xfrm>
              <a:off x="10533877" y="4249114"/>
              <a:ext cx="246368" cy="263047"/>
            </a:xfrm>
            <a:prstGeom prst="flowChartConnector">
              <a:avLst/>
            </a:prstGeom>
            <a:solidFill>
              <a:schemeClr val="tx1">
                <a:lumMod val="75000"/>
                <a:lumOff val="25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30" name="テキスト ボックス 29">
              <a:extLst>
                <a:ext uri="{FF2B5EF4-FFF2-40B4-BE49-F238E27FC236}">
                  <a16:creationId xmlns:a16="http://schemas.microsoft.com/office/drawing/2014/main" id="{3BF321BA-0F32-C6D3-25DC-17FB6D8C5EA7}"/>
                </a:ext>
              </a:extLst>
            </p:cNvPr>
            <p:cNvSpPr txBox="1"/>
            <p:nvPr/>
          </p:nvSpPr>
          <p:spPr>
            <a:xfrm>
              <a:off x="10761195" y="4197145"/>
              <a:ext cx="649744" cy="338554"/>
            </a:xfrm>
            <a:prstGeom prst="rect">
              <a:avLst/>
            </a:prstGeom>
            <a:noFill/>
          </p:spPr>
          <p:txBody>
            <a:bodyPr wrap="square" rtlCol="0">
              <a:spAutoFit/>
            </a:bodyPr>
            <a:lstStyle/>
            <a:p>
              <a:pPr algn="l"/>
              <a:r>
                <a:rPr kumimoji="1" lang="ja-JP" altLang="en-US" sz="1600" dirty="0">
                  <a:latin typeface="+mn-ea"/>
                  <a:ea typeface="+mn-ea"/>
                </a:rPr>
                <a:t>必須</a:t>
              </a:r>
            </a:p>
          </p:txBody>
        </p:sp>
      </p:grpSp>
      <p:grpSp>
        <p:nvGrpSpPr>
          <p:cNvPr id="13" name="グループ化 12">
            <a:extLst>
              <a:ext uri="{FF2B5EF4-FFF2-40B4-BE49-F238E27FC236}">
                <a16:creationId xmlns:a16="http://schemas.microsoft.com/office/drawing/2014/main" id="{4E4337DA-3973-B232-1DC7-A175ECA49433}"/>
              </a:ext>
            </a:extLst>
          </p:cNvPr>
          <p:cNvGrpSpPr/>
          <p:nvPr/>
        </p:nvGrpSpPr>
        <p:grpSpPr>
          <a:xfrm>
            <a:off x="6405831" y="4942418"/>
            <a:ext cx="1985902" cy="338554"/>
            <a:chOff x="9500745" y="4197145"/>
            <a:chExt cx="1985902" cy="338554"/>
          </a:xfrm>
        </p:grpSpPr>
        <p:sp>
          <p:nvSpPr>
            <p:cNvPr id="24" name="フローチャート: 端子 23">
              <a:extLst>
                <a:ext uri="{FF2B5EF4-FFF2-40B4-BE49-F238E27FC236}">
                  <a16:creationId xmlns:a16="http://schemas.microsoft.com/office/drawing/2014/main" id="{9E6A6C2E-DC17-1F12-A9AE-B831920E9312}"/>
                </a:ext>
              </a:extLst>
            </p:cNvPr>
            <p:cNvSpPr/>
            <p:nvPr/>
          </p:nvSpPr>
          <p:spPr bwMode="auto">
            <a:xfrm>
              <a:off x="9502800" y="4283507"/>
              <a:ext cx="527050" cy="193177"/>
            </a:xfrm>
            <a:prstGeom prst="flowChartTerminator">
              <a:avLst/>
            </a:prstGeom>
            <a:solidFill>
              <a:schemeClr val="bg1">
                <a:lumMod val="95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5" name="フローチャート: 結合子 24">
              <a:extLst>
                <a:ext uri="{FF2B5EF4-FFF2-40B4-BE49-F238E27FC236}">
                  <a16:creationId xmlns:a16="http://schemas.microsoft.com/office/drawing/2014/main" id="{DA7559E3-B9EF-38F8-B872-CBC3CE4CF3AE}"/>
                </a:ext>
              </a:extLst>
            </p:cNvPr>
            <p:cNvSpPr/>
            <p:nvPr/>
          </p:nvSpPr>
          <p:spPr bwMode="auto">
            <a:xfrm>
              <a:off x="9500745" y="4249114"/>
              <a:ext cx="246368" cy="263047"/>
            </a:xfrm>
            <a:prstGeom prst="flowChartConnector">
              <a:avLst/>
            </a:prstGeom>
            <a:solidFill>
              <a:schemeClr val="tx1">
                <a:lumMod val="75000"/>
                <a:lumOff val="25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6" name="テキスト ボックス 25">
              <a:extLst>
                <a:ext uri="{FF2B5EF4-FFF2-40B4-BE49-F238E27FC236}">
                  <a16:creationId xmlns:a16="http://schemas.microsoft.com/office/drawing/2014/main" id="{94FFD324-456B-9187-AE56-A955F8346E28}"/>
                </a:ext>
              </a:extLst>
            </p:cNvPr>
            <p:cNvSpPr txBox="1"/>
            <p:nvPr/>
          </p:nvSpPr>
          <p:spPr>
            <a:xfrm>
              <a:off x="10018326" y="4197145"/>
              <a:ext cx="1468321" cy="338554"/>
            </a:xfrm>
            <a:prstGeom prst="rect">
              <a:avLst/>
            </a:prstGeom>
            <a:noFill/>
          </p:spPr>
          <p:txBody>
            <a:bodyPr wrap="square" rtlCol="0">
              <a:spAutoFit/>
            </a:bodyPr>
            <a:lstStyle/>
            <a:p>
              <a:pPr algn="l"/>
              <a:r>
                <a:rPr lang="ja-JP" altLang="en-US" sz="1600" dirty="0">
                  <a:latin typeface="+mn-ea"/>
                  <a:ea typeface="+mn-ea"/>
                </a:rPr>
                <a:t>前回回答取得</a:t>
              </a:r>
              <a:endParaRPr kumimoji="1" lang="ja-JP" altLang="en-US" sz="1600" dirty="0">
                <a:latin typeface="+mn-ea"/>
                <a:ea typeface="+mn-ea"/>
              </a:endParaRPr>
            </a:p>
          </p:txBody>
        </p:sp>
      </p:grpSp>
      <p:pic>
        <p:nvPicPr>
          <p:cNvPr id="14" name="グラフィックス 13" descr="ごみ 単色塗りつぶし">
            <a:extLst>
              <a:ext uri="{FF2B5EF4-FFF2-40B4-BE49-F238E27FC236}">
                <a16:creationId xmlns:a16="http://schemas.microsoft.com/office/drawing/2014/main" id="{50D30297-AFEF-F32C-651E-92BF6F1EF1C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6825" y="4951214"/>
            <a:ext cx="359897" cy="359897"/>
          </a:xfrm>
          <a:prstGeom prst="rect">
            <a:avLst/>
          </a:prstGeom>
        </p:spPr>
      </p:pic>
      <p:sp>
        <p:nvSpPr>
          <p:cNvPr id="31" name="矢印: 右 30">
            <a:extLst>
              <a:ext uri="{FF2B5EF4-FFF2-40B4-BE49-F238E27FC236}">
                <a16:creationId xmlns:a16="http://schemas.microsoft.com/office/drawing/2014/main" id="{18E85E4A-508F-9361-6D12-CEE207FB0F25}"/>
              </a:ext>
            </a:extLst>
          </p:cNvPr>
          <p:cNvSpPr/>
          <p:nvPr/>
        </p:nvSpPr>
        <p:spPr bwMode="auto">
          <a:xfrm rot="16200000">
            <a:off x="1636439" y="4993279"/>
            <a:ext cx="338554" cy="329346"/>
          </a:xfrm>
          <a:prstGeom prst="rightArrow">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32" name="矢印: 右 31">
            <a:extLst>
              <a:ext uri="{FF2B5EF4-FFF2-40B4-BE49-F238E27FC236}">
                <a16:creationId xmlns:a16="http://schemas.microsoft.com/office/drawing/2014/main" id="{3055A719-BE72-1B97-ED5A-7776B94579E9}"/>
              </a:ext>
            </a:extLst>
          </p:cNvPr>
          <p:cNvSpPr/>
          <p:nvPr/>
        </p:nvSpPr>
        <p:spPr bwMode="auto">
          <a:xfrm rot="5400000">
            <a:off x="2028430" y="5031438"/>
            <a:ext cx="338554" cy="329346"/>
          </a:xfrm>
          <a:prstGeom prst="rightArrow">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pic>
        <p:nvPicPr>
          <p:cNvPr id="38" name="図 37" descr="QR コード&#10;&#10;自動的に生成された説明">
            <a:extLst>
              <a:ext uri="{FF2B5EF4-FFF2-40B4-BE49-F238E27FC236}">
                <a16:creationId xmlns:a16="http://schemas.microsoft.com/office/drawing/2014/main" id="{263FEAFD-7097-2DE7-DFFA-12D5309574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1699" y="4964400"/>
            <a:ext cx="382391" cy="359897"/>
          </a:xfrm>
          <a:prstGeom prst="rect">
            <a:avLst/>
          </a:prstGeom>
        </p:spPr>
      </p:pic>
      <p:grpSp>
        <p:nvGrpSpPr>
          <p:cNvPr id="39" name="グループ化 38">
            <a:extLst>
              <a:ext uri="{FF2B5EF4-FFF2-40B4-BE49-F238E27FC236}">
                <a16:creationId xmlns:a16="http://schemas.microsoft.com/office/drawing/2014/main" id="{3D026363-9EF6-E297-6B85-D9DF1F210BEE}"/>
              </a:ext>
            </a:extLst>
          </p:cNvPr>
          <p:cNvGrpSpPr/>
          <p:nvPr/>
        </p:nvGrpSpPr>
        <p:grpSpPr>
          <a:xfrm>
            <a:off x="1415234" y="5635778"/>
            <a:ext cx="2131656" cy="452947"/>
            <a:chOff x="12291683" y="4210809"/>
            <a:chExt cx="2131656" cy="452947"/>
          </a:xfrm>
        </p:grpSpPr>
        <p:sp>
          <p:nvSpPr>
            <p:cNvPr id="40" name="四角形: 角を丸くする 39">
              <a:extLst>
                <a:ext uri="{FF2B5EF4-FFF2-40B4-BE49-F238E27FC236}">
                  <a16:creationId xmlns:a16="http://schemas.microsoft.com/office/drawing/2014/main" id="{55D33A59-FEFF-89B4-E0B0-FC08D93DC24F}"/>
                </a:ext>
              </a:extLst>
            </p:cNvPr>
            <p:cNvSpPr/>
            <p:nvPr/>
          </p:nvSpPr>
          <p:spPr bwMode="auto">
            <a:xfrm>
              <a:off x="12291683" y="4210809"/>
              <a:ext cx="2131656" cy="452947"/>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質問項目追加</a:t>
              </a:r>
            </a:p>
          </p:txBody>
        </p:sp>
        <p:sp>
          <p:nvSpPr>
            <p:cNvPr id="41" name="楕円 40">
              <a:extLst>
                <a:ext uri="{FF2B5EF4-FFF2-40B4-BE49-F238E27FC236}">
                  <a16:creationId xmlns:a16="http://schemas.microsoft.com/office/drawing/2014/main" id="{595D06D3-FA3A-427B-D8C3-D9FE737D86D0}"/>
                </a:ext>
              </a:extLst>
            </p:cNvPr>
            <p:cNvSpPr/>
            <p:nvPr/>
          </p:nvSpPr>
          <p:spPr bwMode="auto">
            <a:xfrm>
              <a:off x="12532892" y="4320788"/>
              <a:ext cx="270090" cy="240933"/>
            </a:xfrm>
            <a:prstGeom prst="ellipse">
              <a:avLst/>
            </a:prstGeom>
            <a:solidFill>
              <a:schemeClr val="accent6">
                <a:lumMod val="20000"/>
                <a:lumOff val="80000"/>
              </a:schemeClr>
            </a:solidFill>
            <a:ln w="9525" cap="flat" cmpd="sng" algn="ctr">
              <a:solidFill>
                <a:srgbClr val="FFC000"/>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a:t>
              </a:r>
            </a:p>
          </p:txBody>
        </p:sp>
      </p:grpSp>
      <p:sp>
        <p:nvSpPr>
          <p:cNvPr id="42" name="正方形/長方形 41">
            <a:extLst>
              <a:ext uri="{FF2B5EF4-FFF2-40B4-BE49-F238E27FC236}">
                <a16:creationId xmlns:a16="http://schemas.microsoft.com/office/drawing/2014/main" id="{492E3E81-ACA5-22A1-967F-316C8308CF8A}"/>
              </a:ext>
            </a:extLst>
          </p:cNvPr>
          <p:cNvSpPr/>
          <p:nvPr/>
        </p:nvSpPr>
        <p:spPr bwMode="auto">
          <a:xfrm>
            <a:off x="1656443" y="3321307"/>
            <a:ext cx="5266969" cy="52291"/>
          </a:xfrm>
          <a:prstGeom prst="rect">
            <a:avLst/>
          </a:prstGeom>
          <a:solidFill>
            <a:schemeClr val="tx1">
              <a:lumMod val="25000"/>
              <a:lumOff val="75000"/>
            </a:schemeClr>
          </a:solid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43" name="テキスト ボックス 42">
            <a:extLst>
              <a:ext uri="{FF2B5EF4-FFF2-40B4-BE49-F238E27FC236}">
                <a16:creationId xmlns:a16="http://schemas.microsoft.com/office/drawing/2014/main" id="{2D08B868-5B86-8BA4-9060-DB8CDE35ECCE}"/>
              </a:ext>
            </a:extLst>
          </p:cNvPr>
          <p:cNvSpPr txBox="1"/>
          <p:nvPr/>
        </p:nvSpPr>
        <p:spPr>
          <a:xfrm>
            <a:off x="1656443" y="2862339"/>
            <a:ext cx="2885606" cy="260008"/>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050" b="0" i="0" u="none" strike="noStrike" cap="none" normalizeH="0" baseline="0" dirty="0">
                <a:ln>
                  <a:noFill/>
                </a:ln>
                <a:solidFill>
                  <a:schemeClr val="tx1">
                    <a:lumMod val="50000"/>
                    <a:lumOff val="50000"/>
                  </a:schemeClr>
                </a:solidFill>
                <a:effectLst/>
                <a:latin typeface="+mn-ea"/>
                <a:ea typeface="+mn-ea"/>
              </a:rPr>
              <a:t>質問の種類</a:t>
            </a:r>
          </a:p>
        </p:txBody>
      </p:sp>
      <p:sp>
        <p:nvSpPr>
          <p:cNvPr id="48" name="テキスト ボックス 47">
            <a:extLst>
              <a:ext uri="{FF2B5EF4-FFF2-40B4-BE49-F238E27FC236}">
                <a16:creationId xmlns:a16="http://schemas.microsoft.com/office/drawing/2014/main" id="{1F7A21EC-0933-055C-65FB-1560926D7E7A}"/>
              </a:ext>
            </a:extLst>
          </p:cNvPr>
          <p:cNvSpPr txBox="1"/>
          <p:nvPr/>
        </p:nvSpPr>
        <p:spPr>
          <a:xfrm>
            <a:off x="1656443" y="3064752"/>
            <a:ext cx="2885606"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テキスト</a:t>
            </a:r>
          </a:p>
        </p:txBody>
      </p:sp>
      <p:sp>
        <p:nvSpPr>
          <p:cNvPr id="49" name="二等辺三角形 48">
            <a:extLst>
              <a:ext uri="{FF2B5EF4-FFF2-40B4-BE49-F238E27FC236}">
                <a16:creationId xmlns:a16="http://schemas.microsoft.com/office/drawing/2014/main" id="{B22A47CF-89B3-A15D-DC07-722D9D9C85E8}"/>
              </a:ext>
            </a:extLst>
          </p:cNvPr>
          <p:cNvSpPr/>
          <p:nvPr/>
        </p:nvSpPr>
        <p:spPr bwMode="auto">
          <a:xfrm rot="10800000">
            <a:off x="6755642" y="3149382"/>
            <a:ext cx="179294" cy="154564"/>
          </a:xfrm>
          <a:prstGeom prst="triangle">
            <a:avLst/>
          </a:prstGeom>
          <a:solidFill>
            <a:schemeClr val="bg2">
              <a:lumMod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51" name="正方形/長方形 50">
            <a:extLst>
              <a:ext uri="{FF2B5EF4-FFF2-40B4-BE49-F238E27FC236}">
                <a16:creationId xmlns:a16="http://schemas.microsoft.com/office/drawing/2014/main" id="{1EF68703-7736-9200-A217-DB3E939F62C7}"/>
              </a:ext>
            </a:extLst>
          </p:cNvPr>
          <p:cNvSpPr/>
          <p:nvPr/>
        </p:nvSpPr>
        <p:spPr bwMode="auto">
          <a:xfrm>
            <a:off x="1656443" y="3850556"/>
            <a:ext cx="5266969" cy="52291"/>
          </a:xfrm>
          <a:prstGeom prst="rect">
            <a:avLst/>
          </a:prstGeom>
          <a:solidFill>
            <a:schemeClr val="tx1">
              <a:lumMod val="25000"/>
              <a:lumOff val="75000"/>
            </a:schemeClr>
          </a:solid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53" name="テキスト ボックス 52">
            <a:extLst>
              <a:ext uri="{FF2B5EF4-FFF2-40B4-BE49-F238E27FC236}">
                <a16:creationId xmlns:a16="http://schemas.microsoft.com/office/drawing/2014/main" id="{D50FA42D-A3A0-4072-6AAE-6D2B95639C15}"/>
              </a:ext>
            </a:extLst>
          </p:cNvPr>
          <p:cNvSpPr txBox="1"/>
          <p:nvPr/>
        </p:nvSpPr>
        <p:spPr>
          <a:xfrm>
            <a:off x="1656443" y="3391588"/>
            <a:ext cx="2885606" cy="260008"/>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sz="1050" dirty="0">
                <a:solidFill>
                  <a:schemeClr val="tx1">
                    <a:lumMod val="50000"/>
                    <a:lumOff val="50000"/>
                  </a:schemeClr>
                </a:solidFill>
                <a:latin typeface="+mn-ea"/>
                <a:ea typeface="+mn-ea"/>
              </a:rPr>
              <a:t>見出し</a:t>
            </a:r>
            <a:endParaRPr kumimoji="1" lang="ja-JP" altLang="en-US" sz="1050" b="0" i="0" u="none" strike="noStrike" cap="none" normalizeH="0" baseline="0" dirty="0">
              <a:ln>
                <a:noFill/>
              </a:ln>
              <a:solidFill>
                <a:schemeClr val="tx1">
                  <a:lumMod val="50000"/>
                  <a:lumOff val="50000"/>
                </a:schemeClr>
              </a:solidFill>
              <a:effectLst/>
              <a:latin typeface="+mn-ea"/>
              <a:ea typeface="+mn-ea"/>
            </a:endParaRPr>
          </a:p>
        </p:txBody>
      </p:sp>
      <p:sp>
        <p:nvSpPr>
          <p:cNvPr id="54" name="テキスト ボックス 53">
            <a:extLst>
              <a:ext uri="{FF2B5EF4-FFF2-40B4-BE49-F238E27FC236}">
                <a16:creationId xmlns:a16="http://schemas.microsoft.com/office/drawing/2014/main" id="{717485B5-7A72-D0F4-16AE-B88023D7CC2F}"/>
              </a:ext>
            </a:extLst>
          </p:cNvPr>
          <p:cNvSpPr txBox="1"/>
          <p:nvPr/>
        </p:nvSpPr>
        <p:spPr>
          <a:xfrm>
            <a:off x="1656443" y="3594001"/>
            <a:ext cx="2885606"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備考</a:t>
            </a:r>
          </a:p>
        </p:txBody>
      </p:sp>
      <p:sp>
        <p:nvSpPr>
          <p:cNvPr id="61" name="テキスト ボックス 60">
            <a:extLst>
              <a:ext uri="{FF2B5EF4-FFF2-40B4-BE49-F238E27FC236}">
                <a16:creationId xmlns:a16="http://schemas.microsoft.com/office/drawing/2014/main" id="{AE4B7DE8-8071-9700-8FA2-E643E4CDF109}"/>
              </a:ext>
            </a:extLst>
          </p:cNvPr>
          <p:cNvSpPr txBox="1"/>
          <p:nvPr/>
        </p:nvSpPr>
        <p:spPr>
          <a:xfrm>
            <a:off x="1656443" y="2395593"/>
            <a:ext cx="2885606"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質問２：備考</a:t>
            </a:r>
          </a:p>
        </p:txBody>
      </p:sp>
      <p:sp>
        <p:nvSpPr>
          <p:cNvPr id="64" name="テキスト ボックス 63">
            <a:extLst>
              <a:ext uri="{FF2B5EF4-FFF2-40B4-BE49-F238E27FC236}">
                <a16:creationId xmlns:a16="http://schemas.microsoft.com/office/drawing/2014/main" id="{230AFC4F-25A3-2BDD-9188-48A3CB28ACD9}"/>
              </a:ext>
            </a:extLst>
          </p:cNvPr>
          <p:cNvSpPr txBox="1"/>
          <p:nvPr/>
        </p:nvSpPr>
        <p:spPr>
          <a:xfrm>
            <a:off x="1656443" y="4020147"/>
            <a:ext cx="2885606" cy="260008"/>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050" b="0" i="0" u="none" strike="noStrike" cap="none" normalizeH="0" baseline="0" dirty="0">
                <a:ln>
                  <a:noFill/>
                </a:ln>
                <a:solidFill>
                  <a:schemeClr val="tx1">
                    <a:lumMod val="50000"/>
                    <a:lumOff val="50000"/>
                  </a:schemeClr>
                </a:solidFill>
                <a:effectLst/>
                <a:latin typeface="+mn-ea"/>
                <a:ea typeface="+mn-ea"/>
              </a:rPr>
              <a:t>制限</a:t>
            </a:r>
          </a:p>
        </p:txBody>
      </p:sp>
      <p:sp>
        <p:nvSpPr>
          <p:cNvPr id="67" name="正方形/長方形 66">
            <a:extLst>
              <a:ext uri="{FF2B5EF4-FFF2-40B4-BE49-F238E27FC236}">
                <a16:creationId xmlns:a16="http://schemas.microsoft.com/office/drawing/2014/main" id="{6039F8F1-041C-CAFC-DCAC-F606296F89EE}"/>
              </a:ext>
            </a:extLst>
          </p:cNvPr>
          <p:cNvSpPr/>
          <p:nvPr/>
        </p:nvSpPr>
        <p:spPr bwMode="auto">
          <a:xfrm>
            <a:off x="1707478" y="4293407"/>
            <a:ext cx="1148365" cy="278594"/>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次の値以上</a:t>
            </a:r>
          </a:p>
        </p:txBody>
      </p:sp>
      <p:sp>
        <p:nvSpPr>
          <p:cNvPr id="68" name="二等辺三角形 67">
            <a:extLst>
              <a:ext uri="{FF2B5EF4-FFF2-40B4-BE49-F238E27FC236}">
                <a16:creationId xmlns:a16="http://schemas.microsoft.com/office/drawing/2014/main" id="{D1DC4A45-557C-17A5-5F0E-33E37F8E092D}"/>
              </a:ext>
            </a:extLst>
          </p:cNvPr>
          <p:cNvSpPr/>
          <p:nvPr/>
        </p:nvSpPr>
        <p:spPr bwMode="auto">
          <a:xfrm rot="10800000">
            <a:off x="2594367" y="4335037"/>
            <a:ext cx="179293" cy="185414"/>
          </a:xfrm>
          <a:prstGeom prst="triangle">
            <a:avLst/>
          </a:prstGeom>
          <a:solidFill>
            <a:schemeClr val="bg2">
              <a:lumMod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69" name="正方形/長方形 68">
            <a:extLst>
              <a:ext uri="{FF2B5EF4-FFF2-40B4-BE49-F238E27FC236}">
                <a16:creationId xmlns:a16="http://schemas.microsoft.com/office/drawing/2014/main" id="{26E70596-55B9-BCD3-ECBB-C7BCA9D4079E}"/>
              </a:ext>
            </a:extLst>
          </p:cNvPr>
          <p:cNvSpPr/>
          <p:nvPr/>
        </p:nvSpPr>
        <p:spPr bwMode="auto">
          <a:xfrm>
            <a:off x="2965833" y="4293407"/>
            <a:ext cx="1395660" cy="290731"/>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1" name="テキスト ボックス 70">
            <a:extLst>
              <a:ext uri="{FF2B5EF4-FFF2-40B4-BE49-F238E27FC236}">
                <a16:creationId xmlns:a16="http://schemas.microsoft.com/office/drawing/2014/main" id="{C965FB7D-8885-7976-B16E-10B7369CEB13}"/>
              </a:ext>
            </a:extLst>
          </p:cNvPr>
          <p:cNvSpPr txBox="1"/>
          <p:nvPr/>
        </p:nvSpPr>
        <p:spPr>
          <a:xfrm>
            <a:off x="4357362" y="4310695"/>
            <a:ext cx="491111" cy="275204"/>
          </a:xfrm>
          <a:prstGeom prst="rect">
            <a:avLst/>
          </a:prstGeom>
          <a:noFill/>
        </p:spPr>
        <p:txBody>
          <a:bodyPr wrap="square">
            <a:spAutoFit/>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文字</a:t>
            </a:r>
            <a:endParaRPr kumimoji="1" lang="ja-JP" altLang="en-US" sz="1200" b="0" i="0" u="none" strike="noStrike" cap="none" normalizeH="0" baseline="0" dirty="0">
              <a:ln>
                <a:noFill/>
              </a:ln>
              <a:solidFill>
                <a:schemeClr val="tx1"/>
              </a:solidFill>
              <a:effectLst/>
              <a:latin typeface="+mn-ea"/>
              <a:ea typeface="+mn-ea"/>
            </a:endParaRPr>
          </a:p>
        </p:txBody>
      </p:sp>
      <p:sp>
        <p:nvSpPr>
          <p:cNvPr id="74" name="正方形/長方形 73">
            <a:extLst>
              <a:ext uri="{FF2B5EF4-FFF2-40B4-BE49-F238E27FC236}">
                <a16:creationId xmlns:a16="http://schemas.microsoft.com/office/drawing/2014/main" id="{C6BD3595-EFBC-EA89-973C-CCEDACC6CE4E}"/>
              </a:ext>
            </a:extLst>
          </p:cNvPr>
          <p:cNvSpPr/>
          <p:nvPr/>
        </p:nvSpPr>
        <p:spPr bwMode="auto">
          <a:xfrm>
            <a:off x="9424540" y="3669880"/>
            <a:ext cx="1671644" cy="878975"/>
          </a:xfrm>
          <a:prstGeom prst="rect">
            <a:avLst/>
          </a:prstGeom>
          <a:solidFill>
            <a:schemeClr val="tx1">
              <a:lumMod val="10000"/>
              <a:lumOff val="9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t"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6" name="正方形/長方形 75">
            <a:extLst>
              <a:ext uri="{FF2B5EF4-FFF2-40B4-BE49-F238E27FC236}">
                <a16:creationId xmlns:a16="http://schemas.microsoft.com/office/drawing/2014/main" id="{2BD5AEE8-37C1-A5FA-0ADD-9B1352F4945A}"/>
              </a:ext>
            </a:extLst>
          </p:cNvPr>
          <p:cNvSpPr/>
          <p:nvPr/>
        </p:nvSpPr>
        <p:spPr bwMode="auto">
          <a:xfrm>
            <a:off x="9647006" y="3788282"/>
            <a:ext cx="1217818" cy="249732"/>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制限</a:t>
            </a:r>
            <a:endParaRPr kumimoji="1" lang="ja-JP" altLang="en-US" sz="1200" b="0" i="0" u="none" strike="noStrike" cap="none" normalizeH="0" baseline="0" dirty="0">
              <a:ln>
                <a:noFill/>
              </a:ln>
              <a:solidFill>
                <a:schemeClr val="tx1"/>
              </a:solidFill>
              <a:effectLst/>
              <a:latin typeface="+mn-ea"/>
              <a:ea typeface="+mn-ea"/>
            </a:endParaRPr>
          </a:p>
        </p:txBody>
      </p:sp>
      <p:sp>
        <p:nvSpPr>
          <p:cNvPr id="77" name="正方形/長方形 76">
            <a:extLst>
              <a:ext uri="{FF2B5EF4-FFF2-40B4-BE49-F238E27FC236}">
                <a16:creationId xmlns:a16="http://schemas.microsoft.com/office/drawing/2014/main" id="{2AE87A5A-F25E-C08E-CB5B-1525034EB887}"/>
              </a:ext>
            </a:extLst>
          </p:cNvPr>
          <p:cNvSpPr/>
          <p:nvPr/>
        </p:nvSpPr>
        <p:spPr bwMode="auto">
          <a:xfrm>
            <a:off x="9647006" y="4127908"/>
            <a:ext cx="1217818" cy="249732"/>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説明</a:t>
            </a:r>
          </a:p>
        </p:txBody>
      </p:sp>
      <p:sp>
        <p:nvSpPr>
          <p:cNvPr id="81" name="矢印: 右 80">
            <a:extLst>
              <a:ext uri="{FF2B5EF4-FFF2-40B4-BE49-F238E27FC236}">
                <a16:creationId xmlns:a16="http://schemas.microsoft.com/office/drawing/2014/main" id="{E91CF140-F4D4-9E43-30ED-4A847E4E04C2}"/>
              </a:ext>
            </a:extLst>
          </p:cNvPr>
          <p:cNvSpPr/>
          <p:nvPr/>
        </p:nvSpPr>
        <p:spPr bwMode="auto">
          <a:xfrm rot="16200000">
            <a:off x="10084032" y="4590294"/>
            <a:ext cx="395167" cy="343973"/>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84" name="矢印: 右 83">
            <a:extLst>
              <a:ext uri="{FF2B5EF4-FFF2-40B4-BE49-F238E27FC236}">
                <a16:creationId xmlns:a16="http://schemas.microsoft.com/office/drawing/2014/main" id="{612D2AFF-7E6F-39CF-AB9C-4D60227AECA2}"/>
              </a:ext>
            </a:extLst>
          </p:cNvPr>
          <p:cNvSpPr/>
          <p:nvPr/>
        </p:nvSpPr>
        <p:spPr bwMode="auto">
          <a:xfrm rot="10558790">
            <a:off x="4782664" y="3952134"/>
            <a:ext cx="4835182" cy="343973"/>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85" name="テキスト ボックス 84">
            <a:extLst>
              <a:ext uri="{FF2B5EF4-FFF2-40B4-BE49-F238E27FC236}">
                <a16:creationId xmlns:a16="http://schemas.microsoft.com/office/drawing/2014/main" id="{11814763-7818-B1BF-51D7-C70E87DE1D6D}"/>
              </a:ext>
            </a:extLst>
          </p:cNvPr>
          <p:cNvSpPr txBox="1"/>
          <p:nvPr/>
        </p:nvSpPr>
        <p:spPr>
          <a:xfrm>
            <a:off x="4049686" y="5081873"/>
            <a:ext cx="2273223" cy="276999"/>
          </a:xfrm>
          <a:prstGeom prst="rect">
            <a:avLst/>
          </a:prstGeom>
          <a:noFill/>
        </p:spPr>
        <p:txBody>
          <a:bodyPr wrap="square" rtlCol="0">
            <a:spAutoFit/>
          </a:bodyPr>
          <a:lstStyle/>
          <a:p>
            <a:pPr marL="171450" indent="-171450" algn="l">
              <a:buFont typeface="Arial" panose="020B0604020202020204" pitchFamily="34" charset="0"/>
              <a:buChar char="•"/>
            </a:pPr>
            <a:endParaRPr kumimoji="1" lang="en-US" altLang="ja-JP" dirty="0">
              <a:latin typeface="+mn-ea"/>
              <a:ea typeface="+mn-ea"/>
            </a:endParaRPr>
          </a:p>
        </p:txBody>
      </p:sp>
      <p:sp>
        <p:nvSpPr>
          <p:cNvPr id="86" name="吹き出し: 四角形 85">
            <a:extLst>
              <a:ext uri="{FF2B5EF4-FFF2-40B4-BE49-F238E27FC236}">
                <a16:creationId xmlns:a16="http://schemas.microsoft.com/office/drawing/2014/main" id="{C65BC610-2EEF-359B-2704-4E3880EBCD43}"/>
              </a:ext>
            </a:extLst>
          </p:cNvPr>
          <p:cNvSpPr/>
          <p:nvPr/>
        </p:nvSpPr>
        <p:spPr bwMode="auto">
          <a:xfrm>
            <a:off x="3936779" y="4988675"/>
            <a:ext cx="2102537" cy="1204661"/>
          </a:xfrm>
          <a:prstGeom prst="wedgeRectCallout">
            <a:avLst>
              <a:gd name="adj1" fmla="val -104761"/>
              <a:gd name="adj2" fmla="val -78292"/>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171450" indent="-171450" algn="l">
              <a:buFont typeface="Arial" panose="020B0604020202020204" pitchFamily="34" charset="0"/>
              <a:buChar char="•"/>
            </a:pPr>
            <a:r>
              <a:rPr kumimoji="1" lang="ja-JP" altLang="en-US" dirty="0">
                <a:latin typeface="+mn-ea"/>
                <a:ea typeface="+mn-ea"/>
              </a:rPr>
              <a:t>次の値以上</a:t>
            </a:r>
            <a:endParaRPr kumimoji="1" lang="en-US" altLang="ja-JP" dirty="0">
              <a:latin typeface="+mn-ea"/>
              <a:ea typeface="+mn-ea"/>
            </a:endParaRPr>
          </a:p>
          <a:p>
            <a:pPr marL="171450" indent="-171450" algn="l">
              <a:buFont typeface="Arial" panose="020B0604020202020204" pitchFamily="34" charset="0"/>
              <a:buChar char="•"/>
            </a:pPr>
            <a:r>
              <a:rPr kumimoji="1" lang="ja-JP" altLang="en-US" dirty="0">
                <a:latin typeface="+mn-ea"/>
                <a:ea typeface="+mn-ea"/>
              </a:rPr>
              <a:t>次の値</a:t>
            </a:r>
            <a:r>
              <a:rPr lang="ja-JP" altLang="en-US" dirty="0">
                <a:latin typeface="+mn-ea"/>
                <a:ea typeface="+mn-ea"/>
              </a:rPr>
              <a:t>以下</a:t>
            </a:r>
            <a:endParaRPr lang="en-US" altLang="ja-JP" dirty="0">
              <a:latin typeface="+mn-ea"/>
              <a:ea typeface="+mn-ea"/>
            </a:endParaRPr>
          </a:p>
          <a:p>
            <a:pPr marL="171450" indent="-171450" algn="l">
              <a:buFont typeface="Arial" panose="020B0604020202020204" pitchFamily="34" charset="0"/>
              <a:buChar char="•"/>
            </a:pPr>
            <a:r>
              <a:rPr lang="ja-JP" altLang="en-US" dirty="0">
                <a:solidFill>
                  <a:srgbClr val="FF0000"/>
                </a:solidFill>
                <a:latin typeface="+mn-ea"/>
                <a:ea typeface="+mn-ea"/>
              </a:rPr>
              <a:t>より大きい</a:t>
            </a:r>
            <a:endParaRPr lang="en-US" altLang="ja-JP" dirty="0">
              <a:solidFill>
                <a:srgbClr val="FF0000"/>
              </a:solidFill>
              <a:latin typeface="+mn-ea"/>
              <a:ea typeface="+mn-ea"/>
            </a:endParaRPr>
          </a:p>
          <a:p>
            <a:pPr marL="171450" indent="-171450" algn="l">
              <a:buFont typeface="Arial" panose="020B0604020202020204" pitchFamily="34" charset="0"/>
              <a:buChar char="•"/>
            </a:pPr>
            <a:r>
              <a:rPr lang="ja-JP" altLang="en-US" dirty="0">
                <a:solidFill>
                  <a:srgbClr val="FF0000"/>
                </a:solidFill>
                <a:latin typeface="+mn-ea"/>
                <a:ea typeface="+mn-ea"/>
              </a:rPr>
              <a:t>未満</a:t>
            </a:r>
            <a:endParaRPr lang="en-US" altLang="ja-JP" dirty="0">
              <a:solidFill>
                <a:srgbClr val="FF0000"/>
              </a:solidFill>
              <a:latin typeface="+mn-ea"/>
              <a:ea typeface="+mn-ea"/>
            </a:endParaRPr>
          </a:p>
          <a:p>
            <a:pPr marL="171450" indent="-171450" algn="l">
              <a:buFont typeface="Arial" panose="020B0604020202020204" pitchFamily="34" charset="0"/>
              <a:buChar char="•"/>
            </a:pPr>
            <a:r>
              <a:rPr kumimoji="1" lang="ja-JP" altLang="en-US" dirty="0">
                <a:latin typeface="+mn-ea"/>
                <a:ea typeface="+mn-ea"/>
              </a:rPr>
              <a:t>次の値の範囲内</a:t>
            </a:r>
            <a:endParaRPr kumimoji="1" lang="en-US" altLang="ja-JP" dirty="0">
              <a:latin typeface="+mn-ea"/>
              <a:ea typeface="+mn-ea"/>
            </a:endParaRPr>
          </a:p>
          <a:p>
            <a:pPr marL="171450" indent="-171450">
              <a:buFont typeface="Arial" panose="020B0604020202020204" pitchFamily="34" charset="0"/>
              <a:buChar char="•"/>
            </a:pPr>
            <a:r>
              <a:rPr kumimoji="1" lang="ja-JP" altLang="en-US" dirty="0">
                <a:latin typeface="+mn-ea"/>
                <a:ea typeface="+mn-ea"/>
              </a:rPr>
              <a:t>次の値の範囲外</a:t>
            </a:r>
            <a:endParaRPr kumimoji="1" lang="en-US" altLang="ja-JP" dirty="0">
              <a:latin typeface="+mn-ea"/>
              <a:ea typeface="+mn-ea"/>
            </a:endParaRPr>
          </a:p>
        </p:txBody>
      </p:sp>
      <p:sp>
        <p:nvSpPr>
          <p:cNvPr id="8" name="吹き出し: 四角形 7">
            <a:extLst>
              <a:ext uri="{FF2B5EF4-FFF2-40B4-BE49-F238E27FC236}">
                <a16:creationId xmlns:a16="http://schemas.microsoft.com/office/drawing/2014/main" id="{694E17F8-C7E9-94AD-82E1-7423AB074743}"/>
              </a:ext>
            </a:extLst>
          </p:cNvPr>
          <p:cNvSpPr/>
          <p:nvPr/>
        </p:nvSpPr>
        <p:spPr bwMode="auto">
          <a:xfrm>
            <a:off x="9009342" y="3033820"/>
            <a:ext cx="1254965" cy="520474"/>
          </a:xfrm>
          <a:prstGeom prst="wedgeRectCallout">
            <a:avLst>
              <a:gd name="adj1" fmla="val 45323"/>
              <a:gd name="adj2" fmla="val 98076"/>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algn="l"/>
            <a:r>
              <a:rPr kumimoji="1" lang="ja-JP" altLang="en-US" dirty="0">
                <a:latin typeface="+mn-ea"/>
                <a:ea typeface="+mn-ea"/>
              </a:rPr>
              <a:t>優先順位　低</a:t>
            </a:r>
            <a:endParaRPr kumimoji="1" lang="en-US" altLang="ja-JP" dirty="0">
              <a:latin typeface="+mn-ea"/>
              <a:ea typeface="+mn-ea"/>
            </a:endParaRPr>
          </a:p>
        </p:txBody>
      </p:sp>
    </p:spTree>
    <p:extLst>
      <p:ext uri="{BB962C8B-B14F-4D97-AF65-F5344CB8AC3E}">
        <p14:creationId xmlns:p14="http://schemas.microsoft.com/office/powerpoint/2010/main" val="3723118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A36F303-5260-817D-F38B-8FCF60111ACE}"/>
              </a:ext>
            </a:extLst>
          </p:cNvPr>
          <p:cNvSpPr/>
          <p:nvPr/>
        </p:nvSpPr>
        <p:spPr bwMode="auto">
          <a:xfrm>
            <a:off x="2187380" y="1520222"/>
            <a:ext cx="8166847" cy="4943331"/>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4" name="スライド番号プレースホルダー 3">
            <a:extLst>
              <a:ext uri="{FF2B5EF4-FFF2-40B4-BE49-F238E27FC236}">
                <a16:creationId xmlns:a16="http://schemas.microsoft.com/office/drawing/2014/main" id="{59B53248-1EFD-D708-CE58-AF7662E01D92}"/>
              </a:ext>
            </a:extLst>
          </p:cNvPr>
          <p:cNvSpPr>
            <a:spLocks noGrp="1"/>
          </p:cNvSpPr>
          <p:nvPr>
            <p:ph type="sldNum" sz="quarter" idx="4"/>
          </p:nvPr>
        </p:nvSpPr>
        <p:spPr/>
        <p:txBody>
          <a:bodyPr/>
          <a:lstStyle/>
          <a:p>
            <a:fld id="{89B18837-FC83-6347-ADBE-8548DF8F459C}" type="slidenum">
              <a:rPr lang="ja-JP" altLang="en-US" smtClean="0"/>
              <a:pPr/>
              <a:t>14</a:t>
            </a:fld>
            <a:endParaRPr lang="ja-JP" altLang="en-US"/>
          </a:p>
        </p:txBody>
      </p:sp>
      <p:sp>
        <p:nvSpPr>
          <p:cNvPr id="66" name="タイトル 2">
            <a:extLst>
              <a:ext uri="{FF2B5EF4-FFF2-40B4-BE49-F238E27FC236}">
                <a16:creationId xmlns:a16="http://schemas.microsoft.com/office/drawing/2014/main" id="{60F18B83-4E2A-D910-59E7-C224BC5AE093}"/>
              </a:ext>
            </a:extLst>
          </p:cNvPr>
          <p:cNvSpPr>
            <a:spLocks noGrp="1"/>
          </p:cNvSpPr>
          <p:nvPr>
            <p:ph type="title"/>
          </p:nvPr>
        </p:nvSpPr>
        <p:spPr>
          <a:xfrm>
            <a:off x="576232" y="337926"/>
            <a:ext cx="9571893" cy="360682"/>
          </a:xfrm>
        </p:spPr>
        <p:txBody>
          <a:bodyPr/>
          <a:lstStyle/>
          <a:p>
            <a:r>
              <a:rPr lang="ja-JP" altLang="en-US" dirty="0"/>
              <a:t>フォーム入力</a:t>
            </a:r>
            <a:r>
              <a:rPr kumimoji="1" lang="ja-JP" altLang="en-US" dirty="0"/>
              <a:t>画面</a:t>
            </a:r>
          </a:p>
        </p:txBody>
      </p:sp>
      <p:sp>
        <p:nvSpPr>
          <p:cNvPr id="25" name="正方形/長方形 24">
            <a:extLst>
              <a:ext uri="{FF2B5EF4-FFF2-40B4-BE49-F238E27FC236}">
                <a16:creationId xmlns:a16="http://schemas.microsoft.com/office/drawing/2014/main" id="{9D7F1791-59B8-4D5B-A9A9-3B4B733F2257}"/>
              </a:ext>
            </a:extLst>
          </p:cNvPr>
          <p:cNvSpPr/>
          <p:nvPr/>
        </p:nvSpPr>
        <p:spPr bwMode="auto">
          <a:xfrm>
            <a:off x="551319" y="1528839"/>
            <a:ext cx="1636061" cy="4951578"/>
          </a:xfrm>
          <a:prstGeom prst="rect">
            <a:avLst/>
          </a:prstGeom>
          <a:solidFill>
            <a:schemeClr val="tx2">
              <a:lumMod val="20000"/>
              <a:lumOff val="8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 name="正方形/長方形 6">
            <a:extLst>
              <a:ext uri="{FF2B5EF4-FFF2-40B4-BE49-F238E27FC236}">
                <a16:creationId xmlns:a16="http://schemas.microsoft.com/office/drawing/2014/main" id="{E33ED3A8-361B-ABBB-7985-624DF89855BA}"/>
              </a:ext>
            </a:extLst>
          </p:cNvPr>
          <p:cNvSpPr/>
          <p:nvPr/>
        </p:nvSpPr>
        <p:spPr bwMode="auto">
          <a:xfrm>
            <a:off x="551319" y="1177964"/>
            <a:ext cx="9802908" cy="342123"/>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kumimoji="1" lang="ja-JP" altLang="en-US" sz="1200" b="0" i="0" u="none" strike="noStrike" cap="none" normalizeH="0" baseline="0" dirty="0">
                <a:ln>
                  <a:noFill/>
                </a:ln>
                <a:solidFill>
                  <a:schemeClr val="tx1"/>
                </a:solidFill>
                <a:effectLst/>
                <a:latin typeface="+mn-ea"/>
                <a:ea typeface="+mn-ea"/>
              </a:rPr>
              <a:t>　　　プロダクト健康診断アンケートフォーム　　　　　　　　　　　　　　　　　　　　　　　　　　　　　　　　　　　　　　　　　　　　　　　　　　　　　　　　　　　　　　　</a:t>
            </a:r>
            <a:r>
              <a:rPr kumimoji="1" lang="en-US" altLang="ja-JP" sz="1200" b="0" i="0" u="sng" strike="noStrike" cap="none" normalizeH="0" baseline="0" dirty="0">
                <a:ln>
                  <a:noFill/>
                </a:ln>
                <a:solidFill>
                  <a:schemeClr val="tx1"/>
                </a:solidFill>
                <a:effectLst/>
                <a:latin typeface="+mn-ea"/>
                <a:ea typeface="+mn-ea"/>
              </a:rPr>
              <a:t>XXXX</a:t>
            </a:r>
            <a:r>
              <a:rPr kumimoji="1" lang="ja-JP" altLang="en-US" sz="1200" b="0" i="0" u="sng" strike="noStrike" cap="none" normalizeH="0" baseline="0" dirty="0">
                <a:ln>
                  <a:noFill/>
                </a:ln>
                <a:solidFill>
                  <a:schemeClr val="tx1"/>
                </a:solidFill>
                <a:effectLst/>
                <a:latin typeface="+mn-ea"/>
                <a:ea typeface="+mn-ea"/>
              </a:rPr>
              <a:t>さん</a:t>
            </a:r>
          </a:p>
        </p:txBody>
      </p:sp>
      <p:grpSp>
        <p:nvGrpSpPr>
          <p:cNvPr id="46" name="グループ化 45">
            <a:extLst>
              <a:ext uri="{FF2B5EF4-FFF2-40B4-BE49-F238E27FC236}">
                <a16:creationId xmlns:a16="http://schemas.microsoft.com/office/drawing/2014/main" id="{F03D8C67-E751-7A16-0EBE-DE3945280951}"/>
              </a:ext>
            </a:extLst>
          </p:cNvPr>
          <p:cNvGrpSpPr/>
          <p:nvPr/>
        </p:nvGrpSpPr>
        <p:grpSpPr>
          <a:xfrm>
            <a:off x="2537004" y="1973042"/>
            <a:ext cx="1434353" cy="317009"/>
            <a:chOff x="4409557" y="1883019"/>
            <a:chExt cx="1434353" cy="317009"/>
          </a:xfrm>
        </p:grpSpPr>
        <p:sp>
          <p:nvSpPr>
            <p:cNvPr id="30" name="正方形/長方形 29">
              <a:extLst>
                <a:ext uri="{FF2B5EF4-FFF2-40B4-BE49-F238E27FC236}">
                  <a16:creationId xmlns:a16="http://schemas.microsoft.com/office/drawing/2014/main" id="{FC3A0334-813A-9CC9-B39C-BADD0471E8BE}"/>
                </a:ext>
              </a:extLst>
            </p:cNvPr>
            <p:cNvSpPr/>
            <p:nvPr/>
          </p:nvSpPr>
          <p:spPr bwMode="auto">
            <a:xfrm>
              <a:off x="4409557" y="1883019"/>
              <a:ext cx="1434353" cy="317009"/>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XXXX</a:t>
              </a:r>
              <a:endParaRPr kumimoji="1" lang="ja-JP" altLang="en-US" sz="1200" b="0" i="0" u="none" strike="noStrike" cap="none" normalizeH="0" baseline="0" dirty="0">
                <a:ln>
                  <a:noFill/>
                </a:ln>
                <a:solidFill>
                  <a:schemeClr val="tx1"/>
                </a:solidFill>
                <a:effectLst/>
                <a:latin typeface="+mn-ea"/>
                <a:ea typeface="+mn-ea"/>
              </a:endParaRPr>
            </a:p>
          </p:txBody>
        </p:sp>
        <p:sp>
          <p:nvSpPr>
            <p:cNvPr id="31" name="二等辺三角形 30">
              <a:extLst>
                <a:ext uri="{FF2B5EF4-FFF2-40B4-BE49-F238E27FC236}">
                  <a16:creationId xmlns:a16="http://schemas.microsoft.com/office/drawing/2014/main" id="{F5E13027-BEF0-FED1-3017-8586671A9B87}"/>
                </a:ext>
              </a:extLst>
            </p:cNvPr>
            <p:cNvSpPr/>
            <p:nvPr/>
          </p:nvSpPr>
          <p:spPr bwMode="auto">
            <a:xfrm rot="10800000">
              <a:off x="5486408" y="1933947"/>
              <a:ext cx="179294" cy="154564"/>
            </a:xfrm>
            <a:prstGeom prst="triangle">
              <a:avLst/>
            </a:prstGeom>
            <a:solidFill>
              <a:schemeClr val="bg2">
                <a:lumMod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grpSp>
      <p:grpSp>
        <p:nvGrpSpPr>
          <p:cNvPr id="144" name="グループ化 143">
            <a:extLst>
              <a:ext uri="{FF2B5EF4-FFF2-40B4-BE49-F238E27FC236}">
                <a16:creationId xmlns:a16="http://schemas.microsoft.com/office/drawing/2014/main" id="{C640A8AF-2B80-08A6-80A6-3A69AB393851}"/>
              </a:ext>
            </a:extLst>
          </p:cNvPr>
          <p:cNvGrpSpPr/>
          <p:nvPr/>
        </p:nvGrpSpPr>
        <p:grpSpPr>
          <a:xfrm>
            <a:off x="2373765" y="5783706"/>
            <a:ext cx="1636061" cy="317009"/>
            <a:chOff x="3207491" y="5344752"/>
            <a:chExt cx="1636061" cy="317009"/>
          </a:xfrm>
        </p:grpSpPr>
        <p:sp>
          <p:nvSpPr>
            <p:cNvPr id="76" name="正方形/長方形 75">
              <a:extLst>
                <a:ext uri="{FF2B5EF4-FFF2-40B4-BE49-F238E27FC236}">
                  <a16:creationId xmlns:a16="http://schemas.microsoft.com/office/drawing/2014/main" id="{341016E2-A71D-B96E-E8F2-E44D664D5985}"/>
                </a:ext>
              </a:extLst>
            </p:cNvPr>
            <p:cNvSpPr/>
            <p:nvPr/>
          </p:nvSpPr>
          <p:spPr bwMode="auto">
            <a:xfrm>
              <a:off x="3207491" y="5344752"/>
              <a:ext cx="1636061" cy="317009"/>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XXXX</a:t>
              </a:r>
              <a:endParaRPr kumimoji="1" lang="ja-JP" altLang="en-US" sz="1200" b="0" i="0" u="none" strike="noStrike" cap="none" normalizeH="0" baseline="0" dirty="0">
                <a:ln>
                  <a:noFill/>
                </a:ln>
                <a:solidFill>
                  <a:schemeClr val="tx1"/>
                </a:solidFill>
                <a:effectLst/>
                <a:latin typeface="+mn-ea"/>
                <a:ea typeface="+mn-ea"/>
              </a:endParaRPr>
            </a:p>
          </p:txBody>
        </p:sp>
        <p:sp>
          <p:nvSpPr>
            <p:cNvPr id="77" name="二等辺三角形 76">
              <a:extLst>
                <a:ext uri="{FF2B5EF4-FFF2-40B4-BE49-F238E27FC236}">
                  <a16:creationId xmlns:a16="http://schemas.microsoft.com/office/drawing/2014/main" id="{D164ED56-1CD6-857E-CC69-7EEC2A296D02}"/>
                </a:ext>
              </a:extLst>
            </p:cNvPr>
            <p:cNvSpPr/>
            <p:nvPr/>
          </p:nvSpPr>
          <p:spPr bwMode="auto">
            <a:xfrm rot="10800000">
              <a:off x="4612895" y="5428947"/>
              <a:ext cx="179294" cy="154564"/>
            </a:xfrm>
            <a:prstGeom prst="triangle">
              <a:avLst/>
            </a:prstGeom>
            <a:solidFill>
              <a:schemeClr val="bg2">
                <a:lumMod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grpSp>
      <p:sp>
        <p:nvSpPr>
          <p:cNvPr id="21" name="四角形: 角を丸くする 20">
            <a:extLst>
              <a:ext uri="{FF2B5EF4-FFF2-40B4-BE49-F238E27FC236}">
                <a16:creationId xmlns:a16="http://schemas.microsoft.com/office/drawing/2014/main" id="{B474C233-3E54-B3B2-591F-E19045F841B4}"/>
              </a:ext>
            </a:extLst>
          </p:cNvPr>
          <p:cNvSpPr/>
          <p:nvPr/>
        </p:nvSpPr>
        <p:spPr bwMode="auto">
          <a:xfrm>
            <a:off x="9457241" y="6045356"/>
            <a:ext cx="842685" cy="365126"/>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回答</a:t>
            </a:r>
          </a:p>
        </p:txBody>
      </p:sp>
      <p:sp>
        <p:nvSpPr>
          <p:cNvPr id="135" name="四角形: 角を丸くする 134">
            <a:extLst>
              <a:ext uri="{FF2B5EF4-FFF2-40B4-BE49-F238E27FC236}">
                <a16:creationId xmlns:a16="http://schemas.microsoft.com/office/drawing/2014/main" id="{CAB9518D-1090-183C-091B-10B6C06F1102}"/>
              </a:ext>
            </a:extLst>
          </p:cNvPr>
          <p:cNvSpPr/>
          <p:nvPr/>
        </p:nvSpPr>
        <p:spPr bwMode="auto">
          <a:xfrm>
            <a:off x="8456652" y="6047783"/>
            <a:ext cx="842685" cy="365126"/>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一時保存</a:t>
            </a:r>
            <a:endParaRPr kumimoji="1" lang="ja-JP" altLang="en-US" sz="1200" b="0" i="0" u="none" strike="noStrike" cap="none" normalizeH="0" baseline="0" dirty="0">
              <a:ln>
                <a:noFill/>
              </a:ln>
              <a:solidFill>
                <a:schemeClr val="tx1"/>
              </a:solidFill>
              <a:effectLst/>
              <a:latin typeface="+mn-ea"/>
              <a:ea typeface="+mn-ea"/>
            </a:endParaRPr>
          </a:p>
        </p:txBody>
      </p:sp>
      <p:sp>
        <p:nvSpPr>
          <p:cNvPr id="155" name="右中かっこ 154">
            <a:extLst>
              <a:ext uri="{FF2B5EF4-FFF2-40B4-BE49-F238E27FC236}">
                <a16:creationId xmlns:a16="http://schemas.microsoft.com/office/drawing/2014/main" id="{FBC22824-4D59-CD79-FDF8-7CD9BBAEDF90}"/>
              </a:ext>
            </a:extLst>
          </p:cNvPr>
          <p:cNvSpPr/>
          <p:nvPr/>
        </p:nvSpPr>
        <p:spPr bwMode="auto">
          <a:xfrm>
            <a:off x="9710160" y="5400251"/>
            <a:ext cx="151011" cy="542831"/>
          </a:xfrm>
          <a:prstGeom prst="rightBrace">
            <a:avLst/>
          </a:prstGeom>
          <a:noFill/>
          <a:ln w="9525" cap="flat" cmpd="sng" algn="ctr">
            <a:solidFill>
              <a:schemeClr val="accent4">
                <a:lumMod val="75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a:ln>
                <a:noFill/>
              </a:ln>
              <a:solidFill>
                <a:schemeClr val="tx1"/>
              </a:solidFill>
              <a:effectLst/>
              <a:latin typeface="ＭＳ Ｐゴシック" charset="-128"/>
              <a:ea typeface="ＭＳ Ｐゴシック" charset="-128"/>
            </a:endParaRPr>
          </a:p>
        </p:txBody>
      </p:sp>
      <p:sp>
        <p:nvSpPr>
          <p:cNvPr id="5" name="正方形/長方形 4">
            <a:extLst>
              <a:ext uri="{FF2B5EF4-FFF2-40B4-BE49-F238E27FC236}">
                <a16:creationId xmlns:a16="http://schemas.microsoft.com/office/drawing/2014/main" id="{187E1485-A58D-2913-955A-5D7B921FB565}"/>
              </a:ext>
            </a:extLst>
          </p:cNvPr>
          <p:cNvSpPr/>
          <p:nvPr/>
        </p:nvSpPr>
        <p:spPr bwMode="auto">
          <a:xfrm>
            <a:off x="2262515" y="2624653"/>
            <a:ext cx="7471760" cy="2670897"/>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40" name="楕円 39">
            <a:extLst>
              <a:ext uri="{FF2B5EF4-FFF2-40B4-BE49-F238E27FC236}">
                <a16:creationId xmlns:a16="http://schemas.microsoft.com/office/drawing/2014/main" id="{7D0761B7-D630-73EF-5C42-B920E45B3B7D}"/>
              </a:ext>
            </a:extLst>
          </p:cNvPr>
          <p:cNvSpPr/>
          <p:nvPr/>
        </p:nvSpPr>
        <p:spPr bwMode="auto">
          <a:xfrm>
            <a:off x="3637932" y="3152642"/>
            <a:ext cx="164660" cy="1646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41" name="テキスト ボックス 40">
            <a:extLst>
              <a:ext uri="{FF2B5EF4-FFF2-40B4-BE49-F238E27FC236}">
                <a16:creationId xmlns:a16="http://schemas.microsoft.com/office/drawing/2014/main" id="{D06F9F8F-0E6E-ECAF-DE34-E6DD88260C6B}"/>
              </a:ext>
            </a:extLst>
          </p:cNvPr>
          <p:cNvSpPr txBox="1"/>
          <p:nvPr/>
        </p:nvSpPr>
        <p:spPr>
          <a:xfrm>
            <a:off x="2691058" y="3087743"/>
            <a:ext cx="959220" cy="275204"/>
          </a:xfrm>
          <a:prstGeom prst="rect">
            <a:avLst/>
          </a:prstGeom>
          <a:noFill/>
        </p:spPr>
        <p:txBody>
          <a:bodyPr wrap="square">
            <a:spAutoFit/>
          </a:bodyPr>
          <a:lstStyle/>
          <a:p>
            <a:pPr eaLnBrk="1" hangingPunct="1">
              <a:lnSpc>
                <a:spcPct val="110000"/>
              </a:lnSpc>
              <a:spcBef>
                <a:spcPct val="30000"/>
              </a:spcBef>
            </a:pPr>
            <a:r>
              <a:rPr kumimoji="1" lang="ja-JP" altLang="en-US" sz="1200" b="0" i="0" u="none" strike="noStrike" cap="none" normalizeH="0" baseline="0" dirty="0">
                <a:ln>
                  <a:noFill/>
                </a:ln>
                <a:solidFill>
                  <a:schemeClr val="tx1"/>
                </a:solidFill>
                <a:effectLst/>
                <a:latin typeface="+mn-ea"/>
                <a:ea typeface="+mn-ea"/>
              </a:rPr>
              <a:t>アジャイル</a:t>
            </a:r>
            <a:endParaRPr kumimoji="1" lang="en-US" altLang="ja-JP" sz="1200" b="0" i="0" u="none" strike="noStrike" cap="none" normalizeH="0" baseline="0" dirty="0">
              <a:ln>
                <a:noFill/>
              </a:ln>
              <a:solidFill>
                <a:schemeClr val="tx1"/>
              </a:solidFill>
              <a:effectLst/>
              <a:latin typeface="+mn-ea"/>
              <a:ea typeface="+mn-ea"/>
            </a:endParaRPr>
          </a:p>
        </p:txBody>
      </p:sp>
      <p:sp>
        <p:nvSpPr>
          <p:cNvPr id="43" name="テキスト ボックス 42">
            <a:extLst>
              <a:ext uri="{FF2B5EF4-FFF2-40B4-BE49-F238E27FC236}">
                <a16:creationId xmlns:a16="http://schemas.microsoft.com/office/drawing/2014/main" id="{A51A351E-34F4-7E77-6CF3-0F12CADE2ADA}"/>
              </a:ext>
            </a:extLst>
          </p:cNvPr>
          <p:cNvSpPr txBox="1"/>
          <p:nvPr/>
        </p:nvSpPr>
        <p:spPr>
          <a:xfrm>
            <a:off x="3742759" y="3087743"/>
            <a:ext cx="1331475" cy="275204"/>
          </a:xfrm>
          <a:prstGeom prst="rect">
            <a:avLst/>
          </a:prstGeom>
          <a:noFill/>
        </p:spPr>
        <p:txBody>
          <a:bodyPr wrap="square">
            <a:spAutoFit/>
          </a:bodyPr>
          <a:lstStyle/>
          <a:p>
            <a:pPr eaLnBrk="1" hangingPunct="1">
              <a:lnSpc>
                <a:spcPct val="110000"/>
              </a:lnSpc>
              <a:spcBef>
                <a:spcPct val="30000"/>
              </a:spcBef>
            </a:pPr>
            <a:r>
              <a:rPr lang="ja-JP" altLang="en-US" dirty="0">
                <a:latin typeface="+mn-ea"/>
                <a:ea typeface="+mn-ea"/>
              </a:rPr>
              <a:t>ウォーターフォール</a:t>
            </a:r>
            <a:endParaRPr kumimoji="1" lang="en-US" altLang="ja-JP" sz="1200" b="0" i="0" u="none" strike="noStrike" cap="none" normalizeH="0" baseline="0" dirty="0">
              <a:ln>
                <a:noFill/>
              </a:ln>
              <a:solidFill>
                <a:schemeClr val="tx1"/>
              </a:solidFill>
              <a:effectLst/>
              <a:latin typeface="+mn-ea"/>
              <a:ea typeface="+mn-ea"/>
            </a:endParaRPr>
          </a:p>
        </p:txBody>
      </p:sp>
      <p:sp>
        <p:nvSpPr>
          <p:cNvPr id="156" name="正方形/長方形 155">
            <a:extLst>
              <a:ext uri="{FF2B5EF4-FFF2-40B4-BE49-F238E27FC236}">
                <a16:creationId xmlns:a16="http://schemas.microsoft.com/office/drawing/2014/main" id="{2A4B129A-F0DF-828B-2120-47BF1DD4F2DF}"/>
              </a:ext>
            </a:extLst>
          </p:cNvPr>
          <p:cNvSpPr/>
          <p:nvPr/>
        </p:nvSpPr>
        <p:spPr bwMode="auto">
          <a:xfrm>
            <a:off x="10004620" y="3386252"/>
            <a:ext cx="2063458" cy="914400"/>
          </a:xfrm>
          <a:prstGeom prst="rect">
            <a:avLst/>
          </a:prstGeom>
          <a:solidFill>
            <a:schemeClr val="accent4">
              <a:lumMod val="20000"/>
              <a:lumOff val="80000"/>
            </a:schemeClr>
          </a:solidFill>
          <a:ln w="9525" cap="flat" cmpd="sng" algn="ctr">
            <a:solidFill>
              <a:schemeClr val="accent4">
                <a:lumMod val="75000"/>
              </a:schemeClr>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変動少な目の環境は参考に前回入力情報を表示</a:t>
            </a:r>
            <a:endParaRPr kumimoji="1" lang="en-US" altLang="ja-JP" sz="1200" b="0" i="0" u="none" strike="noStrike" cap="none" normalizeH="0" baseline="0" dirty="0">
              <a:ln>
                <a:noFill/>
              </a:ln>
              <a:solidFill>
                <a:schemeClr val="tx1"/>
              </a:solidFill>
              <a:effectLst/>
              <a:latin typeface="+mn-ea"/>
              <a:ea typeface="+mn-ea"/>
            </a:endParaRPr>
          </a:p>
        </p:txBody>
      </p:sp>
      <p:sp>
        <p:nvSpPr>
          <p:cNvPr id="157" name="正方形/長方形 156">
            <a:extLst>
              <a:ext uri="{FF2B5EF4-FFF2-40B4-BE49-F238E27FC236}">
                <a16:creationId xmlns:a16="http://schemas.microsoft.com/office/drawing/2014/main" id="{FE9F51BA-A421-E848-AB6D-730888848B79}"/>
              </a:ext>
            </a:extLst>
          </p:cNvPr>
          <p:cNvSpPr/>
          <p:nvPr/>
        </p:nvSpPr>
        <p:spPr bwMode="auto">
          <a:xfrm>
            <a:off x="9888867" y="5352153"/>
            <a:ext cx="2063458" cy="617824"/>
          </a:xfrm>
          <a:prstGeom prst="rect">
            <a:avLst/>
          </a:prstGeom>
          <a:solidFill>
            <a:schemeClr val="accent4">
              <a:lumMod val="20000"/>
              <a:lumOff val="80000"/>
            </a:schemeClr>
          </a:solidFill>
          <a:ln w="9525" cap="flat" cmpd="sng" algn="ctr">
            <a:solidFill>
              <a:schemeClr val="accent4">
                <a:lumMod val="75000"/>
              </a:schemeClr>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DORA</a:t>
            </a:r>
            <a:r>
              <a:rPr lang="ja-JP" altLang="en-US" dirty="0">
                <a:latin typeface="+mn-ea"/>
                <a:ea typeface="+mn-ea"/>
              </a:rPr>
              <a:t>キーメトリクスなどは</a:t>
            </a:r>
            <a:endParaRPr lang="en-US" altLang="ja-JP" dirty="0">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毎回入力</a:t>
            </a:r>
            <a:endParaRPr kumimoji="1" lang="ja-JP" altLang="en-US" sz="1200" b="0" i="0" u="none" strike="noStrike" cap="none" normalizeH="0" baseline="0" dirty="0">
              <a:ln>
                <a:noFill/>
              </a:ln>
              <a:solidFill>
                <a:schemeClr val="tx1"/>
              </a:solidFill>
              <a:effectLst/>
              <a:latin typeface="+mn-ea"/>
              <a:ea typeface="+mn-ea"/>
            </a:endParaRPr>
          </a:p>
        </p:txBody>
      </p:sp>
      <p:sp>
        <p:nvSpPr>
          <p:cNvPr id="161" name="正方形/長方形 160">
            <a:extLst>
              <a:ext uri="{FF2B5EF4-FFF2-40B4-BE49-F238E27FC236}">
                <a16:creationId xmlns:a16="http://schemas.microsoft.com/office/drawing/2014/main" id="{7765CA6F-525B-B6C9-793E-1C8F0FB95C13}"/>
              </a:ext>
            </a:extLst>
          </p:cNvPr>
          <p:cNvSpPr/>
          <p:nvPr/>
        </p:nvSpPr>
        <p:spPr bwMode="auto">
          <a:xfrm>
            <a:off x="3497313" y="4507801"/>
            <a:ext cx="1019269" cy="246849"/>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3" name="正方形/長方形 2">
            <a:extLst>
              <a:ext uri="{FF2B5EF4-FFF2-40B4-BE49-F238E27FC236}">
                <a16:creationId xmlns:a16="http://schemas.microsoft.com/office/drawing/2014/main" id="{D44E9511-1768-B4A1-1CAD-7C345CF01D3C}"/>
              </a:ext>
            </a:extLst>
          </p:cNvPr>
          <p:cNvSpPr/>
          <p:nvPr/>
        </p:nvSpPr>
        <p:spPr bwMode="auto">
          <a:xfrm>
            <a:off x="2262515" y="2373204"/>
            <a:ext cx="7471760" cy="242364"/>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開発環境</a:t>
            </a:r>
          </a:p>
        </p:txBody>
      </p:sp>
      <p:sp>
        <p:nvSpPr>
          <p:cNvPr id="6" name="二等辺三角形 5">
            <a:extLst>
              <a:ext uri="{FF2B5EF4-FFF2-40B4-BE49-F238E27FC236}">
                <a16:creationId xmlns:a16="http://schemas.microsoft.com/office/drawing/2014/main" id="{2C21CEBC-F3DB-83F7-22CF-814566F242CA}"/>
              </a:ext>
            </a:extLst>
          </p:cNvPr>
          <p:cNvSpPr/>
          <p:nvPr/>
        </p:nvSpPr>
        <p:spPr bwMode="auto">
          <a:xfrm rot="10800000">
            <a:off x="9507200" y="2417248"/>
            <a:ext cx="179294" cy="154564"/>
          </a:xfrm>
          <a:prstGeom prst="triangle">
            <a:avLst/>
          </a:prstGeom>
          <a:solidFill>
            <a:schemeClr val="bg2">
              <a:lumMod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8" name="正方形/長方形 7">
            <a:extLst>
              <a:ext uri="{FF2B5EF4-FFF2-40B4-BE49-F238E27FC236}">
                <a16:creationId xmlns:a16="http://schemas.microsoft.com/office/drawing/2014/main" id="{40B3E183-686A-D1FB-FFBF-29F232201E9A}"/>
              </a:ext>
            </a:extLst>
          </p:cNvPr>
          <p:cNvSpPr/>
          <p:nvPr/>
        </p:nvSpPr>
        <p:spPr bwMode="auto">
          <a:xfrm>
            <a:off x="10461806" y="1066801"/>
            <a:ext cx="1606271" cy="573202"/>
          </a:xfrm>
          <a:prstGeom prst="rect">
            <a:avLst/>
          </a:prstGeom>
          <a:solidFill>
            <a:schemeClr val="tx1">
              <a:lumMod val="25000"/>
              <a:lumOff val="75000"/>
            </a:schemeClr>
          </a:solidFill>
          <a:ln w="9525" cap="flat" cmpd="sng" algn="ctr">
            <a:solidFill>
              <a:schemeClr val="tx1">
                <a:lumMod val="75000"/>
                <a:lumOff val="25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最終的な</a:t>
            </a:r>
            <a:endParaRPr kumimoji="1" lang="en-US" altLang="ja-JP" sz="1200" b="0" i="0" u="none" strike="noStrike" cap="none" normalizeH="0" baseline="0" dirty="0">
              <a:ln>
                <a:noFill/>
              </a:ln>
              <a:solidFill>
                <a:schemeClr val="tx1"/>
              </a:solidFill>
              <a:effectLst/>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入力画面イメージ</a:t>
            </a:r>
          </a:p>
        </p:txBody>
      </p:sp>
      <p:sp>
        <p:nvSpPr>
          <p:cNvPr id="10" name="吹き出し: 四角形 9">
            <a:extLst>
              <a:ext uri="{FF2B5EF4-FFF2-40B4-BE49-F238E27FC236}">
                <a16:creationId xmlns:a16="http://schemas.microsoft.com/office/drawing/2014/main" id="{7A88368D-66CB-663D-B5F3-8EE24B28C1BF}"/>
              </a:ext>
            </a:extLst>
          </p:cNvPr>
          <p:cNvSpPr/>
          <p:nvPr/>
        </p:nvSpPr>
        <p:spPr bwMode="auto">
          <a:xfrm>
            <a:off x="10289065" y="1770414"/>
            <a:ext cx="1636061" cy="675604"/>
          </a:xfrm>
          <a:prstGeom prst="wedgeRectCallout">
            <a:avLst>
              <a:gd name="adj1" fmla="val -87942"/>
              <a:gd name="adj2" fmla="val 50406"/>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初期は表示で押すと対象範囲が非表示になる</a:t>
            </a:r>
          </a:p>
        </p:txBody>
      </p:sp>
      <p:sp>
        <p:nvSpPr>
          <p:cNvPr id="17" name="テキスト ボックス 16">
            <a:extLst>
              <a:ext uri="{FF2B5EF4-FFF2-40B4-BE49-F238E27FC236}">
                <a16:creationId xmlns:a16="http://schemas.microsoft.com/office/drawing/2014/main" id="{2EB9A7C1-6C0A-C656-2176-DDBAF1CB89DD}"/>
              </a:ext>
            </a:extLst>
          </p:cNvPr>
          <p:cNvSpPr txBox="1"/>
          <p:nvPr/>
        </p:nvSpPr>
        <p:spPr>
          <a:xfrm>
            <a:off x="2465353" y="3743383"/>
            <a:ext cx="1380565" cy="1050096"/>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 </a:t>
            </a:r>
            <a:r>
              <a:rPr lang="en-US" altLang="ja-JP" dirty="0">
                <a:latin typeface="+mn-ea"/>
                <a:ea typeface="+mn-ea"/>
              </a:rPr>
              <a:t>AWS</a:t>
            </a: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 </a:t>
            </a:r>
            <a:r>
              <a:rPr lang="en-US" altLang="ja-JP" dirty="0" err="1">
                <a:latin typeface="+mn-ea"/>
                <a:ea typeface="+mn-ea"/>
              </a:rPr>
              <a:t>Azule</a:t>
            </a:r>
            <a:endParaRPr lang="en-US" altLang="ja-JP" dirty="0">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 </a:t>
            </a:r>
            <a:r>
              <a:rPr lang="en-US" altLang="ja-JP" dirty="0">
                <a:latin typeface="+mn-ea"/>
                <a:ea typeface="+mn-ea"/>
              </a:rPr>
              <a:t>GCP</a:t>
            </a:r>
            <a:endParaRPr kumimoji="1" lang="en-US" altLang="ja-JP" sz="1200" b="0" i="0" u="none" strike="noStrike" cap="none" normalizeH="0" baseline="0" dirty="0">
              <a:ln>
                <a:noFill/>
              </a:ln>
              <a:solidFill>
                <a:schemeClr val="tx1"/>
              </a:solidFill>
              <a:effectLst/>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　その他</a:t>
            </a:r>
            <a:endParaRPr lang="ja-JP" altLang="en-US" dirty="0"/>
          </a:p>
        </p:txBody>
      </p:sp>
      <p:sp>
        <p:nvSpPr>
          <p:cNvPr id="18" name="四角形: 角を丸くする 17">
            <a:extLst>
              <a:ext uri="{FF2B5EF4-FFF2-40B4-BE49-F238E27FC236}">
                <a16:creationId xmlns:a16="http://schemas.microsoft.com/office/drawing/2014/main" id="{922FE35A-800F-179A-37D3-A496C1BFFE66}"/>
              </a:ext>
            </a:extLst>
          </p:cNvPr>
          <p:cNvSpPr/>
          <p:nvPr/>
        </p:nvSpPr>
        <p:spPr bwMode="auto">
          <a:xfrm>
            <a:off x="2294960" y="1627857"/>
            <a:ext cx="1301019" cy="287618"/>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システム名</a:t>
            </a:r>
          </a:p>
        </p:txBody>
      </p:sp>
      <p:sp>
        <p:nvSpPr>
          <p:cNvPr id="20" name="正方形/長方形 19">
            <a:extLst>
              <a:ext uri="{FF2B5EF4-FFF2-40B4-BE49-F238E27FC236}">
                <a16:creationId xmlns:a16="http://schemas.microsoft.com/office/drawing/2014/main" id="{91854842-A164-CDB7-E803-76F9079B5A7C}"/>
              </a:ext>
            </a:extLst>
          </p:cNvPr>
          <p:cNvSpPr/>
          <p:nvPr/>
        </p:nvSpPr>
        <p:spPr bwMode="auto">
          <a:xfrm>
            <a:off x="3622874" y="1880282"/>
            <a:ext cx="6087286" cy="45719"/>
          </a:xfrm>
          <a:prstGeom prst="rect">
            <a:avLst/>
          </a:prstGeom>
          <a:solidFill>
            <a:srgbClr val="FFE593"/>
          </a:solid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4" name="テキスト ボックス 23">
            <a:extLst>
              <a:ext uri="{FF2B5EF4-FFF2-40B4-BE49-F238E27FC236}">
                <a16:creationId xmlns:a16="http://schemas.microsoft.com/office/drawing/2014/main" id="{3CD3A963-9A5E-E7CF-B413-9EA313499310}"/>
              </a:ext>
            </a:extLst>
          </p:cNvPr>
          <p:cNvSpPr txBox="1"/>
          <p:nvPr/>
        </p:nvSpPr>
        <p:spPr>
          <a:xfrm>
            <a:off x="3658071" y="1603190"/>
            <a:ext cx="6028423"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対象のアプリ・システム名を選択してください</a:t>
            </a:r>
          </a:p>
        </p:txBody>
      </p:sp>
      <p:sp>
        <p:nvSpPr>
          <p:cNvPr id="26" name="四角形: 角を丸くする 25">
            <a:extLst>
              <a:ext uri="{FF2B5EF4-FFF2-40B4-BE49-F238E27FC236}">
                <a16:creationId xmlns:a16="http://schemas.microsoft.com/office/drawing/2014/main" id="{74EF404C-9039-8689-54FF-81F4165BA019}"/>
              </a:ext>
            </a:extLst>
          </p:cNvPr>
          <p:cNvSpPr/>
          <p:nvPr/>
        </p:nvSpPr>
        <p:spPr bwMode="auto">
          <a:xfrm>
            <a:off x="2339480" y="2714357"/>
            <a:ext cx="1301019" cy="287618"/>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開発手法</a:t>
            </a:r>
          </a:p>
        </p:txBody>
      </p:sp>
      <p:grpSp>
        <p:nvGrpSpPr>
          <p:cNvPr id="32" name="グループ化 31">
            <a:extLst>
              <a:ext uri="{FF2B5EF4-FFF2-40B4-BE49-F238E27FC236}">
                <a16:creationId xmlns:a16="http://schemas.microsoft.com/office/drawing/2014/main" id="{166D71DD-6939-E8E5-8F2D-66A7F1B9E1B8}"/>
              </a:ext>
            </a:extLst>
          </p:cNvPr>
          <p:cNvGrpSpPr/>
          <p:nvPr/>
        </p:nvGrpSpPr>
        <p:grpSpPr>
          <a:xfrm>
            <a:off x="2537004" y="3144494"/>
            <a:ext cx="164660" cy="164660"/>
            <a:chOff x="2537004" y="3144494"/>
            <a:chExt cx="164660" cy="164660"/>
          </a:xfrm>
        </p:grpSpPr>
        <p:sp>
          <p:nvSpPr>
            <p:cNvPr id="37" name="楕円 36">
              <a:extLst>
                <a:ext uri="{FF2B5EF4-FFF2-40B4-BE49-F238E27FC236}">
                  <a16:creationId xmlns:a16="http://schemas.microsoft.com/office/drawing/2014/main" id="{B0B748E5-8EFF-3720-8D26-7A16F225C5F3}"/>
                </a:ext>
              </a:extLst>
            </p:cNvPr>
            <p:cNvSpPr/>
            <p:nvPr/>
          </p:nvSpPr>
          <p:spPr bwMode="auto">
            <a:xfrm>
              <a:off x="2537004" y="3144494"/>
              <a:ext cx="164660" cy="1646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8" name="楕円 27">
              <a:extLst>
                <a:ext uri="{FF2B5EF4-FFF2-40B4-BE49-F238E27FC236}">
                  <a16:creationId xmlns:a16="http://schemas.microsoft.com/office/drawing/2014/main" id="{37BBA973-1BB3-9BEE-19D3-15963B726493}"/>
                </a:ext>
              </a:extLst>
            </p:cNvPr>
            <p:cNvSpPr/>
            <p:nvPr/>
          </p:nvSpPr>
          <p:spPr bwMode="auto">
            <a:xfrm>
              <a:off x="2587817" y="3187912"/>
              <a:ext cx="81505" cy="81505"/>
            </a:xfrm>
            <a:prstGeom prst="ellipse">
              <a:avLst/>
            </a:prstGeom>
            <a:solidFill>
              <a:schemeClr val="tx1"/>
            </a:solid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grpSp>
      <p:sp>
        <p:nvSpPr>
          <p:cNvPr id="33" name="正方形/長方形 32">
            <a:extLst>
              <a:ext uri="{FF2B5EF4-FFF2-40B4-BE49-F238E27FC236}">
                <a16:creationId xmlns:a16="http://schemas.microsoft.com/office/drawing/2014/main" id="{395DF10B-CDFA-FB2B-E1E7-A0FF6C0B0FA2}"/>
              </a:ext>
            </a:extLst>
          </p:cNvPr>
          <p:cNvSpPr/>
          <p:nvPr/>
        </p:nvSpPr>
        <p:spPr bwMode="auto">
          <a:xfrm>
            <a:off x="3658070" y="2968983"/>
            <a:ext cx="6052089" cy="45719"/>
          </a:xfrm>
          <a:prstGeom prst="rect">
            <a:avLst/>
          </a:prstGeom>
          <a:solidFill>
            <a:srgbClr val="FFE593"/>
          </a:solid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35" name="テキスト ボックス 34">
            <a:extLst>
              <a:ext uri="{FF2B5EF4-FFF2-40B4-BE49-F238E27FC236}">
                <a16:creationId xmlns:a16="http://schemas.microsoft.com/office/drawing/2014/main" id="{62983B34-78D9-D8BE-7E47-329E60AB6B3D}"/>
              </a:ext>
            </a:extLst>
          </p:cNvPr>
          <p:cNvSpPr txBox="1"/>
          <p:nvPr/>
        </p:nvSpPr>
        <p:spPr>
          <a:xfrm>
            <a:off x="3658071" y="2719790"/>
            <a:ext cx="6028423"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対象システムの開発手法を選択してください</a:t>
            </a:r>
          </a:p>
        </p:txBody>
      </p:sp>
      <p:sp>
        <p:nvSpPr>
          <p:cNvPr id="38" name="四角形: 角を丸くする 37">
            <a:extLst>
              <a:ext uri="{FF2B5EF4-FFF2-40B4-BE49-F238E27FC236}">
                <a16:creationId xmlns:a16="http://schemas.microsoft.com/office/drawing/2014/main" id="{5D700FCA-4C6C-37B4-84F4-435ABD1C5FB6}"/>
              </a:ext>
            </a:extLst>
          </p:cNvPr>
          <p:cNvSpPr/>
          <p:nvPr/>
        </p:nvSpPr>
        <p:spPr bwMode="auto">
          <a:xfrm>
            <a:off x="2339480" y="3454613"/>
            <a:ext cx="1301019" cy="287618"/>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algn="ctr" eaLnBrk="1" hangingPunct="1">
              <a:lnSpc>
                <a:spcPct val="110000"/>
              </a:lnSpc>
              <a:spcBef>
                <a:spcPct val="30000"/>
              </a:spcBef>
            </a:pPr>
            <a:r>
              <a:rPr lang="ja-JP" altLang="en-US" dirty="0">
                <a:latin typeface="+mn-ea"/>
                <a:ea typeface="+mn-ea"/>
              </a:rPr>
              <a:t>サーバの土台</a:t>
            </a:r>
            <a:endParaRPr kumimoji="1" lang="en-US" altLang="ja-JP" sz="1200" b="0" i="0" u="none" strike="noStrike" cap="none" normalizeH="0" baseline="0" dirty="0">
              <a:ln>
                <a:noFill/>
              </a:ln>
              <a:solidFill>
                <a:schemeClr val="tx1"/>
              </a:solidFill>
              <a:effectLst/>
              <a:latin typeface="+mn-ea"/>
              <a:ea typeface="+mn-ea"/>
            </a:endParaRPr>
          </a:p>
        </p:txBody>
      </p:sp>
      <p:sp>
        <p:nvSpPr>
          <p:cNvPr id="39" name="正方形/長方形 38">
            <a:extLst>
              <a:ext uri="{FF2B5EF4-FFF2-40B4-BE49-F238E27FC236}">
                <a16:creationId xmlns:a16="http://schemas.microsoft.com/office/drawing/2014/main" id="{6544E3EA-2F4B-2C53-4BA0-F3282607640F}"/>
              </a:ext>
            </a:extLst>
          </p:cNvPr>
          <p:cNvSpPr/>
          <p:nvPr/>
        </p:nvSpPr>
        <p:spPr bwMode="auto">
          <a:xfrm>
            <a:off x="3658070" y="3717323"/>
            <a:ext cx="6052089" cy="45719"/>
          </a:xfrm>
          <a:prstGeom prst="rect">
            <a:avLst/>
          </a:prstGeom>
          <a:solidFill>
            <a:srgbClr val="FFE593"/>
          </a:solid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45" name="テキスト ボックス 44">
            <a:extLst>
              <a:ext uri="{FF2B5EF4-FFF2-40B4-BE49-F238E27FC236}">
                <a16:creationId xmlns:a16="http://schemas.microsoft.com/office/drawing/2014/main" id="{96F5439F-1860-BD47-F995-A8718E47B62B}"/>
              </a:ext>
            </a:extLst>
          </p:cNvPr>
          <p:cNvSpPr txBox="1"/>
          <p:nvPr/>
        </p:nvSpPr>
        <p:spPr>
          <a:xfrm>
            <a:off x="3658071" y="3432827"/>
            <a:ext cx="6028423"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対象システムのサーバ基盤を選択してください</a:t>
            </a:r>
          </a:p>
        </p:txBody>
      </p:sp>
      <p:sp>
        <p:nvSpPr>
          <p:cNvPr id="49" name="テキスト ボックス 48">
            <a:extLst>
              <a:ext uri="{FF2B5EF4-FFF2-40B4-BE49-F238E27FC236}">
                <a16:creationId xmlns:a16="http://schemas.microsoft.com/office/drawing/2014/main" id="{5DEB4C21-79D6-44ED-7EBB-DCDA47F0D8B1}"/>
              </a:ext>
            </a:extLst>
          </p:cNvPr>
          <p:cNvSpPr txBox="1"/>
          <p:nvPr/>
        </p:nvSpPr>
        <p:spPr>
          <a:xfrm>
            <a:off x="2915124" y="4725163"/>
            <a:ext cx="369332" cy="576509"/>
          </a:xfrm>
          <a:prstGeom prst="rect">
            <a:avLst/>
          </a:prstGeom>
          <a:noFill/>
        </p:spPr>
        <p:txBody>
          <a:bodyPr vert="eaVert" wrap="square" rtlCol="0">
            <a:spAutoFit/>
          </a:bodyPr>
          <a:lstStyle/>
          <a:p>
            <a:pPr algn="l"/>
            <a:r>
              <a:rPr kumimoji="1" lang="ja-JP" altLang="en-US" dirty="0">
                <a:latin typeface="+mn-ea"/>
                <a:ea typeface="+mn-ea"/>
              </a:rPr>
              <a:t>・・・</a:t>
            </a:r>
          </a:p>
        </p:txBody>
      </p:sp>
      <p:sp>
        <p:nvSpPr>
          <p:cNvPr id="50" name="右中かっこ 49">
            <a:extLst>
              <a:ext uri="{FF2B5EF4-FFF2-40B4-BE49-F238E27FC236}">
                <a16:creationId xmlns:a16="http://schemas.microsoft.com/office/drawing/2014/main" id="{690849AD-F12D-6C01-6055-A4996576D168}"/>
              </a:ext>
            </a:extLst>
          </p:cNvPr>
          <p:cNvSpPr/>
          <p:nvPr/>
        </p:nvSpPr>
        <p:spPr bwMode="auto">
          <a:xfrm>
            <a:off x="9728087" y="2625475"/>
            <a:ext cx="160242" cy="2670075"/>
          </a:xfrm>
          <a:prstGeom prst="rightBrace">
            <a:avLst/>
          </a:prstGeom>
          <a:noFill/>
          <a:ln w="9525" cap="flat" cmpd="sng" algn="ctr">
            <a:solidFill>
              <a:schemeClr val="accent4">
                <a:lumMod val="75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a:ln>
                <a:noFill/>
              </a:ln>
              <a:solidFill>
                <a:schemeClr val="tx1"/>
              </a:solidFill>
              <a:effectLst/>
              <a:latin typeface="ＭＳ Ｐゴシック" charset="-128"/>
              <a:ea typeface="ＭＳ Ｐゴシック" charset="-128"/>
            </a:endParaRPr>
          </a:p>
        </p:txBody>
      </p:sp>
      <p:sp>
        <p:nvSpPr>
          <p:cNvPr id="53" name="四角形: 角を丸くする 52">
            <a:extLst>
              <a:ext uri="{FF2B5EF4-FFF2-40B4-BE49-F238E27FC236}">
                <a16:creationId xmlns:a16="http://schemas.microsoft.com/office/drawing/2014/main" id="{945154A6-201C-04F3-B653-12764DB85948}"/>
              </a:ext>
            </a:extLst>
          </p:cNvPr>
          <p:cNvSpPr/>
          <p:nvPr/>
        </p:nvSpPr>
        <p:spPr bwMode="auto">
          <a:xfrm>
            <a:off x="2339480" y="5345232"/>
            <a:ext cx="1301019" cy="287618"/>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algn="ctr" eaLnBrk="1" hangingPunct="1">
              <a:lnSpc>
                <a:spcPct val="110000"/>
              </a:lnSpc>
              <a:spcBef>
                <a:spcPct val="30000"/>
              </a:spcBef>
            </a:pPr>
            <a:r>
              <a:rPr lang="ja-JP" altLang="en-US" dirty="0">
                <a:latin typeface="+mn-ea"/>
                <a:ea typeface="+mn-ea"/>
              </a:rPr>
              <a:t>変更のリードタイム</a:t>
            </a:r>
            <a:endParaRPr kumimoji="1" lang="en-US" altLang="ja-JP" sz="1200" b="0" i="0" u="none" strike="noStrike" cap="none" normalizeH="0" baseline="0" dirty="0">
              <a:ln>
                <a:noFill/>
              </a:ln>
              <a:solidFill>
                <a:schemeClr val="tx1"/>
              </a:solidFill>
              <a:effectLst/>
              <a:latin typeface="+mn-ea"/>
              <a:ea typeface="+mn-ea"/>
            </a:endParaRPr>
          </a:p>
        </p:txBody>
      </p:sp>
      <p:sp>
        <p:nvSpPr>
          <p:cNvPr id="54" name="正方形/長方形 53">
            <a:extLst>
              <a:ext uri="{FF2B5EF4-FFF2-40B4-BE49-F238E27FC236}">
                <a16:creationId xmlns:a16="http://schemas.microsoft.com/office/drawing/2014/main" id="{22702990-504F-5F79-8D51-1D2E934AAB28}"/>
              </a:ext>
            </a:extLst>
          </p:cNvPr>
          <p:cNvSpPr/>
          <p:nvPr/>
        </p:nvSpPr>
        <p:spPr bwMode="auto">
          <a:xfrm>
            <a:off x="3658070" y="5600092"/>
            <a:ext cx="6052089" cy="45719"/>
          </a:xfrm>
          <a:prstGeom prst="rect">
            <a:avLst/>
          </a:prstGeom>
          <a:solidFill>
            <a:srgbClr val="FFE593"/>
          </a:solid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56" name="テキスト ボックス 55">
            <a:extLst>
              <a:ext uri="{FF2B5EF4-FFF2-40B4-BE49-F238E27FC236}">
                <a16:creationId xmlns:a16="http://schemas.microsoft.com/office/drawing/2014/main" id="{BAC7CA5E-F50B-3D12-EC9E-76099C68FB56}"/>
              </a:ext>
            </a:extLst>
          </p:cNvPr>
          <p:cNvSpPr txBox="1"/>
          <p:nvPr/>
        </p:nvSpPr>
        <p:spPr>
          <a:xfrm>
            <a:off x="3658071" y="5333211"/>
            <a:ext cx="6028423"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コード</a:t>
            </a:r>
            <a:r>
              <a:rPr kumimoji="1" lang="en-US" altLang="ja-JP" sz="1200" b="0" i="0" u="none" strike="noStrike" cap="none" normalizeH="0" baseline="0" dirty="0">
                <a:ln>
                  <a:noFill/>
                </a:ln>
                <a:solidFill>
                  <a:schemeClr val="tx1"/>
                </a:solidFill>
                <a:effectLst/>
                <a:latin typeface="+mn-ea"/>
                <a:ea typeface="+mn-ea"/>
              </a:rPr>
              <a:t>commit/</a:t>
            </a:r>
            <a:r>
              <a:rPr kumimoji="1" lang="ja-JP" altLang="en-US" sz="1200" b="0" i="0" u="none" strike="noStrike" cap="none" normalizeH="0" baseline="0" dirty="0">
                <a:ln>
                  <a:noFill/>
                </a:ln>
                <a:solidFill>
                  <a:schemeClr val="tx1"/>
                </a:solidFill>
                <a:effectLst/>
                <a:latin typeface="+mn-ea"/>
                <a:ea typeface="+mn-ea"/>
              </a:rPr>
              <a:t>単体試験完了から本番環境稼働までの所要時間を選択してください</a:t>
            </a:r>
          </a:p>
        </p:txBody>
      </p:sp>
      <p:grpSp>
        <p:nvGrpSpPr>
          <p:cNvPr id="11" name="グループ化 10">
            <a:extLst>
              <a:ext uri="{FF2B5EF4-FFF2-40B4-BE49-F238E27FC236}">
                <a16:creationId xmlns:a16="http://schemas.microsoft.com/office/drawing/2014/main" id="{FB33DCA1-2ED6-A639-1FF5-09D9D981CEEA}"/>
              </a:ext>
            </a:extLst>
          </p:cNvPr>
          <p:cNvGrpSpPr/>
          <p:nvPr/>
        </p:nvGrpSpPr>
        <p:grpSpPr>
          <a:xfrm>
            <a:off x="697522" y="1262506"/>
            <a:ext cx="184680" cy="170655"/>
            <a:chOff x="671765" y="1236751"/>
            <a:chExt cx="224947" cy="144640"/>
          </a:xfrm>
        </p:grpSpPr>
        <p:cxnSp>
          <p:nvCxnSpPr>
            <p:cNvPr id="19" name="直線コネクタ 18">
              <a:extLst>
                <a:ext uri="{FF2B5EF4-FFF2-40B4-BE49-F238E27FC236}">
                  <a16:creationId xmlns:a16="http://schemas.microsoft.com/office/drawing/2014/main" id="{039122F4-BA9F-26A6-55FC-C69C36A73303}"/>
                </a:ext>
              </a:extLst>
            </p:cNvPr>
            <p:cNvCxnSpPr/>
            <p:nvPr/>
          </p:nvCxnSpPr>
          <p:spPr bwMode="auto">
            <a:xfrm>
              <a:off x="671765" y="123675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コネクタ 21">
              <a:extLst>
                <a:ext uri="{FF2B5EF4-FFF2-40B4-BE49-F238E27FC236}">
                  <a16:creationId xmlns:a16="http://schemas.microsoft.com/office/drawing/2014/main" id="{B8A66CB3-9782-2E50-C703-1148F4AEDB70}"/>
                </a:ext>
              </a:extLst>
            </p:cNvPr>
            <p:cNvCxnSpPr/>
            <p:nvPr/>
          </p:nvCxnSpPr>
          <p:spPr bwMode="auto">
            <a:xfrm>
              <a:off x="671765" y="1309553"/>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コネクタ 26">
              <a:extLst>
                <a:ext uri="{FF2B5EF4-FFF2-40B4-BE49-F238E27FC236}">
                  <a16:creationId xmlns:a16="http://schemas.microsoft.com/office/drawing/2014/main" id="{5A859BCF-F144-6553-2A96-2F413896974C}"/>
                </a:ext>
              </a:extLst>
            </p:cNvPr>
            <p:cNvCxnSpPr/>
            <p:nvPr/>
          </p:nvCxnSpPr>
          <p:spPr bwMode="auto">
            <a:xfrm>
              <a:off x="671765" y="138139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 name="正方形/長方形 51">
            <a:extLst>
              <a:ext uri="{FF2B5EF4-FFF2-40B4-BE49-F238E27FC236}">
                <a16:creationId xmlns:a16="http://schemas.microsoft.com/office/drawing/2014/main" id="{E9306F5C-F837-6230-473C-42F2D6C1BD23}"/>
              </a:ext>
            </a:extLst>
          </p:cNvPr>
          <p:cNvSpPr/>
          <p:nvPr/>
        </p:nvSpPr>
        <p:spPr bwMode="auto">
          <a:xfrm>
            <a:off x="663377" y="1703028"/>
            <a:ext cx="1416423" cy="385483"/>
          </a:xfrm>
          <a:prstGeom prst="rect">
            <a:avLst/>
          </a:prstGeom>
          <a:solidFill>
            <a:schemeClr val="tx1">
              <a:lumMod val="10000"/>
              <a:lumOff val="90000"/>
              <a:alpha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トップ</a:t>
            </a:r>
          </a:p>
        </p:txBody>
      </p:sp>
      <p:sp>
        <p:nvSpPr>
          <p:cNvPr id="55" name="正方形/長方形 54">
            <a:extLst>
              <a:ext uri="{FF2B5EF4-FFF2-40B4-BE49-F238E27FC236}">
                <a16:creationId xmlns:a16="http://schemas.microsoft.com/office/drawing/2014/main" id="{4BFE4AE0-E9C0-172B-BECD-A5FFE7923457}"/>
              </a:ext>
            </a:extLst>
          </p:cNvPr>
          <p:cNvSpPr/>
          <p:nvPr/>
        </p:nvSpPr>
        <p:spPr bwMode="auto">
          <a:xfrm>
            <a:off x="663377" y="2615568"/>
            <a:ext cx="1416423" cy="385483"/>
          </a:xfrm>
          <a:prstGeom prst="rect">
            <a:avLst/>
          </a:prstGeom>
          <a:solidFill>
            <a:schemeClr val="tx1">
              <a:lumMod val="10000"/>
              <a:lumOff val="90000"/>
              <a:alpha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フォーム</a:t>
            </a:r>
            <a:r>
              <a:rPr kumimoji="1" lang="ja-JP" altLang="en-US" sz="1200" b="0" i="0" u="none" strike="noStrike" cap="none" normalizeH="0" baseline="0" dirty="0">
                <a:ln>
                  <a:noFill/>
                </a:ln>
                <a:solidFill>
                  <a:schemeClr val="tx1"/>
                </a:solidFill>
                <a:effectLst/>
                <a:latin typeface="+mn-ea"/>
                <a:ea typeface="+mn-ea"/>
              </a:rPr>
              <a:t>入力</a:t>
            </a:r>
          </a:p>
        </p:txBody>
      </p:sp>
      <p:sp>
        <p:nvSpPr>
          <p:cNvPr id="57" name="正方形/長方形 56">
            <a:extLst>
              <a:ext uri="{FF2B5EF4-FFF2-40B4-BE49-F238E27FC236}">
                <a16:creationId xmlns:a16="http://schemas.microsoft.com/office/drawing/2014/main" id="{3C757DE0-EE9E-A722-19DA-9837FC2782DC}"/>
              </a:ext>
            </a:extLst>
          </p:cNvPr>
          <p:cNvSpPr/>
          <p:nvPr/>
        </p:nvSpPr>
        <p:spPr bwMode="auto">
          <a:xfrm>
            <a:off x="663376" y="3529001"/>
            <a:ext cx="1416423" cy="385483"/>
          </a:xfrm>
          <a:prstGeom prst="rect">
            <a:avLst/>
          </a:prstGeom>
          <a:solidFill>
            <a:schemeClr val="tx1">
              <a:lumMod val="10000"/>
              <a:lumOff val="90000"/>
              <a:alpha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ファイル入出力</a:t>
            </a:r>
            <a:endParaRPr kumimoji="1" lang="ja-JP" altLang="en-US" sz="1200" b="0" i="0" u="none" strike="noStrike" cap="none" normalizeH="0" baseline="0" dirty="0">
              <a:ln>
                <a:noFill/>
              </a:ln>
              <a:solidFill>
                <a:schemeClr val="tx1"/>
              </a:solidFill>
              <a:effectLst/>
              <a:latin typeface="+mn-ea"/>
              <a:ea typeface="+mn-ea"/>
            </a:endParaRPr>
          </a:p>
        </p:txBody>
      </p:sp>
      <p:sp>
        <p:nvSpPr>
          <p:cNvPr id="58" name="正方形/長方形 57">
            <a:extLst>
              <a:ext uri="{FF2B5EF4-FFF2-40B4-BE49-F238E27FC236}">
                <a16:creationId xmlns:a16="http://schemas.microsoft.com/office/drawing/2014/main" id="{FBDDD7E1-CB33-E369-783D-6982DAD83C48}"/>
              </a:ext>
            </a:extLst>
          </p:cNvPr>
          <p:cNvSpPr/>
          <p:nvPr/>
        </p:nvSpPr>
        <p:spPr bwMode="auto">
          <a:xfrm>
            <a:off x="663377" y="3074157"/>
            <a:ext cx="1416423" cy="385483"/>
          </a:xfrm>
          <a:prstGeom prst="rect">
            <a:avLst/>
          </a:prstGeom>
          <a:solidFill>
            <a:schemeClr val="tx1">
              <a:lumMod val="10000"/>
              <a:lumOff val="90000"/>
              <a:alpha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フォーム回答一覧</a:t>
            </a:r>
          </a:p>
        </p:txBody>
      </p:sp>
      <p:sp>
        <p:nvSpPr>
          <p:cNvPr id="59" name="正方形/長方形 58">
            <a:extLst>
              <a:ext uri="{FF2B5EF4-FFF2-40B4-BE49-F238E27FC236}">
                <a16:creationId xmlns:a16="http://schemas.microsoft.com/office/drawing/2014/main" id="{9F3619EA-704F-B753-EE02-97E58C364233}"/>
              </a:ext>
            </a:extLst>
          </p:cNvPr>
          <p:cNvSpPr/>
          <p:nvPr/>
        </p:nvSpPr>
        <p:spPr bwMode="auto">
          <a:xfrm>
            <a:off x="663377" y="2157872"/>
            <a:ext cx="1416423" cy="385483"/>
          </a:xfrm>
          <a:prstGeom prst="rect">
            <a:avLst/>
          </a:prstGeom>
          <a:solidFill>
            <a:schemeClr val="tx1">
              <a:lumMod val="10000"/>
              <a:lumOff val="90000"/>
              <a:alpha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フォーム管理</a:t>
            </a:r>
            <a:endParaRPr kumimoji="1" lang="ja-JP" altLang="en-US" sz="1200" b="0" i="0" u="none" strike="noStrike" cap="none" normalizeH="0" baseline="0" dirty="0">
              <a:ln>
                <a:noFill/>
              </a:ln>
              <a:solidFill>
                <a:schemeClr val="tx1"/>
              </a:solidFill>
              <a:effectLst/>
              <a:latin typeface="+mn-ea"/>
              <a:ea typeface="+mn-ea"/>
            </a:endParaRPr>
          </a:p>
        </p:txBody>
      </p:sp>
    </p:spTree>
    <p:extLst>
      <p:ext uri="{BB962C8B-B14F-4D97-AF65-F5344CB8AC3E}">
        <p14:creationId xmlns:p14="http://schemas.microsoft.com/office/powerpoint/2010/main" val="865729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A36F303-5260-817D-F38B-8FCF60111ACE}"/>
              </a:ext>
            </a:extLst>
          </p:cNvPr>
          <p:cNvSpPr/>
          <p:nvPr/>
        </p:nvSpPr>
        <p:spPr bwMode="auto">
          <a:xfrm>
            <a:off x="2187380" y="1520222"/>
            <a:ext cx="8166847" cy="4943331"/>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4" name="スライド番号プレースホルダー 3">
            <a:extLst>
              <a:ext uri="{FF2B5EF4-FFF2-40B4-BE49-F238E27FC236}">
                <a16:creationId xmlns:a16="http://schemas.microsoft.com/office/drawing/2014/main" id="{59B53248-1EFD-D708-CE58-AF7662E01D92}"/>
              </a:ext>
            </a:extLst>
          </p:cNvPr>
          <p:cNvSpPr>
            <a:spLocks noGrp="1"/>
          </p:cNvSpPr>
          <p:nvPr>
            <p:ph type="sldNum" sz="quarter" idx="4"/>
          </p:nvPr>
        </p:nvSpPr>
        <p:spPr/>
        <p:txBody>
          <a:bodyPr/>
          <a:lstStyle/>
          <a:p>
            <a:fld id="{89B18837-FC83-6347-ADBE-8548DF8F459C}" type="slidenum">
              <a:rPr lang="ja-JP" altLang="en-US" smtClean="0"/>
              <a:pPr/>
              <a:t>15</a:t>
            </a:fld>
            <a:endParaRPr lang="ja-JP" altLang="en-US"/>
          </a:p>
        </p:txBody>
      </p:sp>
      <p:sp>
        <p:nvSpPr>
          <p:cNvPr id="66" name="タイトル 2">
            <a:extLst>
              <a:ext uri="{FF2B5EF4-FFF2-40B4-BE49-F238E27FC236}">
                <a16:creationId xmlns:a16="http://schemas.microsoft.com/office/drawing/2014/main" id="{60F18B83-4E2A-D910-59E7-C224BC5AE093}"/>
              </a:ext>
            </a:extLst>
          </p:cNvPr>
          <p:cNvSpPr>
            <a:spLocks noGrp="1"/>
          </p:cNvSpPr>
          <p:nvPr>
            <p:ph type="title"/>
          </p:nvPr>
        </p:nvSpPr>
        <p:spPr>
          <a:xfrm>
            <a:off x="576232" y="337926"/>
            <a:ext cx="9571893" cy="360682"/>
          </a:xfrm>
        </p:spPr>
        <p:txBody>
          <a:bodyPr/>
          <a:lstStyle/>
          <a:p>
            <a:r>
              <a:rPr lang="ja-JP" altLang="en-US" dirty="0"/>
              <a:t>フォーム回答一覧への遷移</a:t>
            </a:r>
            <a:endParaRPr kumimoji="1" lang="ja-JP" altLang="en-US" dirty="0"/>
          </a:p>
        </p:txBody>
      </p:sp>
      <p:sp>
        <p:nvSpPr>
          <p:cNvPr id="25" name="正方形/長方形 24">
            <a:extLst>
              <a:ext uri="{FF2B5EF4-FFF2-40B4-BE49-F238E27FC236}">
                <a16:creationId xmlns:a16="http://schemas.microsoft.com/office/drawing/2014/main" id="{9D7F1791-59B8-4D5B-A9A9-3B4B733F2257}"/>
              </a:ext>
            </a:extLst>
          </p:cNvPr>
          <p:cNvSpPr/>
          <p:nvPr/>
        </p:nvSpPr>
        <p:spPr bwMode="auto">
          <a:xfrm>
            <a:off x="551319" y="1528839"/>
            <a:ext cx="1636061" cy="4951578"/>
          </a:xfrm>
          <a:prstGeom prst="rect">
            <a:avLst/>
          </a:prstGeom>
          <a:solidFill>
            <a:schemeClr val="tx2">
              <a:lumMod val="20000"/>
              <a:lumOff val="8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 name="正方形/長方形 6">
            <a:extLst>
              <a:ext uri="{FF2B5EF4-FFF2-40B4-BE49-F238E27FC236}">
                <a16:creationId xmlns:a16="http://schemas.microsoft.com/office/drawing/2014/main" id="{E33ED3A8-361B-ABBB-7985-624DF89855BA}"/>
              </a:ext>
            </a:extLst>
          </p:cNvPr>
          <p:cNvSpPr/>
          <p:nvPr/>
        </p:nvSpPr>
        <p:spPr bwMode="auto">
          <a:xfrm>
            <a:off x="551319" y="1177964"/>
            <a:ext cx="9802908" cy="342123"/>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kumimoji="1" lang="ja-JP" altLang="en-US" sz="1200" b="0" i="0" u="none" strike="noStrike" cap="none" normalizeH="0" baseline="0" dirty="0">
                <a:ln>
                  <a:noFill/>
                </a:ln>
                <a:solidFill>
                  <a:schemeClr val="tx1"/>
                </a:solidFill>
                <a:effectLst/>
                <a:latin typeface="+mn-ea"/>
                <a:ea typeface="+mn-ea"/>
              </a:rPr>
              <a:t>　　　トップ画面　　　　　　　　　　　　　　　　　　　　　　　　　　　　　　　　　　　　　　　　　　　　　　　　　　　　　　　　　　　　　　　　　　　　　　　　　　　　　　　</a:t>
            </a:r>
            <a:r>
              <a:rPr kumimoji="1" lang="en-US" altLang="ja-JP" sz="1200" b="0" i="0" u="sng" strike="noStrike" cap="none" normalizeH="0" baseline="0" dirty="0">
                <a:ln>
                  <a:noFill/>
                </a:ln>
                <a:solidFill>
                  <a:schemeClr val="tx1"/>
                </a:solidFill>
                <a:effectLst/>
                <a:latin typeface="+mn-ea"/>
                <a:ea typeface="+mn-ea"/>
              </a:rPr>
              <a:t>XXXX</a:t>
            </a:r>
            <a:r>
              <a:rPr kumimoji="1" lang="ja-JP" altLang="en-US" sz="1200" b="0" i="0" u="sng" strike="noStrike" cap="none" normalizeH="0" baseline="0" dirty="0">
                <a:ln>
                  <a:noFill/>
                </a:ln>
                <a:solidFill>
                  <a:schemeClr val="tx1"/>
                </a:solidFill>
                <a:effectLst/>
                <a:latin typeface="+mn-ea"/>
                <a:ea typeface="+mn-ea"/>
              </a:rPr>
              <a:t>さん</a:t>
            </a:r>
          </a:p>
        </p:txBody>
      </p:sp>
      <p:grpSp>
        <p:nvGrpSpPr>
          <p:cNvPr id="11" name="グループ化 10">
            <a:extLst>
              <a:ext uri="{FF2B5EF4-FFF2-40B4-BE49-F238E27FC236}">
                <a16:creationId xmlns:a16="http://schemas.microsoft.com/office/drawing/2014/main" id="{FB33DCA1-2ED6-A639-1FF5-09D9D981CEEA}"/>
              </a:ext>
            </a:extLst>
          </p:cNvPr>
          <p:cNvGrpSpPr/>
          <p:nvPr/>
        </p:nvGrpSpPr>
        <p:grpSpPr>
          <a:xfrm>
            <a:off x="697522" y="1262506"/>
            <a:ext cx="184680" cy="170655"/>
            <a:chOff x="671765" y="1236751"/>
            <a:chExt cx="224947" cy="144640"/>
          </a:xfrm>
        </p:grpSpPr>
        <p:cxnSp>
          <p:nvCxnSpPr>
            <p:cNvPr id="19" name="直線コネクタ 18">
              <a:extLst>
                <a:ext uri="{FF2B5EF4-FFF2-40B4-BE49-F238E27FC236}">
                  <a16:creationId xmlns:a16="http://schemas.microsoft.com/office/drawing/2014/main" id="{039122F4-BA9F-26A6-55FC-C69C36A73303}"/>
                </a:ext>
              </a:extLst>
            </p:cNvPr>
            <p:cNvCxnSpPr/>
            <p:nvPr/>
          </p:nvCxnSpPr>
          <p:spPr bwMode="auto">
            <a:xfrm>
              <a:off x="671765" y="123675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コネクタ 21">
              <a:extLst>
                <a:ext uri="{FF2B5EF4-FFF2-40B4-BE49-F238E27FC236}">
                  <a16:creationId xmlns:a16="http://schemas.microsoft.com/office/drawing/2014/main" id="{B8A66CB3-9782-2E50-C703-1148F4AEDB70}"/>
                </a:ext>
              </a:extLst>
            </p:cNvPr>
            <p:cNvCxnSpPr/>
            <p:nvPr/>
          </p:nvCxnSpPr>
          <p:spPr bwMode="auto">
            <a:xfrm>
              <a:off x="671765" y="1309553"/>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コネクタ 26">
              <a:extLst>
                <a:ext uri="{FF2B5EF4-FFF2-40B4-BE49-F238E27FC236}">
                  <a16:creationId xmlns:a16="http://schemas.microsoft.com/office/drawing/2014/main" id="{5A859BCF-F144-6553-2A96-2F413896974C}"/>
                </a:ext>
              </a:extLst>
            </p:cNvPr>
            <p:cNvCxnSpPr/>
            <p:nvPr/>
          </p:nvCxnSpPr>
          <p:spPr bwMode="auto">
            <a:xfrm>
              <a:off x="671765" y="138139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 name="正方形/長方形 22">
            <a:extLst>
              <a:ext uri="{FF2B5EF4-FFF2-40B4-BE49-F238E27FC236}">
                <a16:creationId xmlns:a16="http://schemas.microsoft.com/office/drawing/2014/main" id="{54C0DF47-E6EC-D40C-F928-7B29CA047FAA}"/>
              </a:ext>
            </a:extLst>
          </p:cNvPr>
          <p:cNvSpPr/>
          <p:nvPr/>
        </p:nvSpPr>
        <p:spPr bwMode="auto">
          <a:xfrm>
            <a:off x="2262515" y="1711993"/>
            <a:ext cx="7471760" cy="242364"/>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お知らせ</a:t>
            </a:r>
          </a:p>
        </p:txBody>
      </p:sp>
      <p:sp>
        <p:nvSpPr>
          <p:cNvPr id="29" name="正方形/長方形 28">
            <a:extLst>
              <a:ext uri="{FF2B5EF4-FFF2-40B4-BE49-F238E27FC236}">
                <a16:creationId xmlns:a16="http://schemas.microsoft.com/office/drawing/2014/main" id="{745606AF-92E0-FF82-ED81-60B097F363EB}"/>
              </a:ext>
            </a:extLst>
          </p:cNvPr>
          <p:cNvSpPr/>
          <p:nvPr/>
        </p:nvSpPr>
        <p:spPr bwMode="auto">
          <a:xfrm>
            <a:off x="2262515" y="2231647"/>
            <a:ext cx="7471760" cy="1197353"/>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t"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34" name="正方形/長方形 33">
            <a:extLst>
              <a:ext uri="{FF2B5EF4-FFF2-40B4-BE49-F238E27FC236}">
                <a16:creationId xmlns:a16="http://schemas.microsoft.com/office/drawing/2014/main" id="{95C06474-CAB6-4D62-2B12-3B7D4A648C2C}"/>
              </a:ext>
            </a:extLst>
          </p:cNvPr>
          <p:cNvSpPr/>
          <p:nvPr/>
        </p:nvSpPr>
        <p:spPr bwMode="auto">
          <a:xfrm>
            <a:off x="3422504" y="1954478"/>
            <a:ext cx="5346991" cy="277170"/>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件名</a:t>
            </a:r>
          </a:p>
        </p:txBody>
      </p:sp>
      <p:sp>
        <p:nvSpPr>
          <p:cNvPr id="36" name="正方形/長方形 35">
            <a:extLst>
              <a:ext uri="{FF2B5EF4-FFF2-40B4-BE49-F238E27FC236}">
                <a16:creationId xmlns:a16="http://schemas.microsoft.com/office/drawing/2014/main" id="{2B9BFBFE-0524-FB6B-0B8F-8F104231B21E}"/>
              </a:ext>
            </a:extLst>
          </p:cNvPr>
          <p:cNvSpPr/>
          <p:nvPr/>
        </p:nvSpPr>
        <p:spPr bwMode="auto">
          <a:xfrm>
            <a:off x="2262514" y="1954478"/>
            <a:ext cx="1170051" cy="277170"/>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登録日時</a:t>
            </a:r>
          </a:p>
        </p:txBody>
      </p:sp>
      <p:sp>
        <p:nvSpPr>
          <p:cNvPr id="44" name="正方形/長方形 43">
            <a:extLst>
              <a:ext uri="{FF2B5EF4-FFF2-40B4-BE49-F238E27FC236}">
                <a16:creationId xmlns:a16="http://schemas.microsoft.com/office/drawing/2014/main" id="{631031C3-06F2-3B03-D6FD-C0076FBDA366}"/>
              </a:ext>
            </a:extLst>
          </p:cNvPr>
          <p:cNvSpPr/>
          <p:nvPr/>
        </p:nvSpPr>
        <p:spPr bwMode="auto">
          <a:xfrm>
            <a:off x="8769496" y="1954478"/>
            <a:ext cx="964779" cy="277170"/>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登録者</a:t>
            </a:r>
          </a:p>
        </p:txBody>
      </p:sp>
      <p:sp>
        <p:nvSpPr>
          <p:cNvPr id="48" name="テキスト ボックス 47">
            <a:extLst>
              <a:ext uri="{FF2B5EF4-FFF2-40B4-BE49-F238E27FC236}">
                <a16:creationId xmlns:a16="http://schemas.microsoft.com/office/drawing/2014/main" id="{714D3283-95D9-C159-C9A3-A4AFC9481F67}"/>
              </a:ext>
            </a:extLst>
          </p:cNvPr>
          <p:cNvSpPr txBox="1"/>
          <p:nvPr/>
        </p:nvSpPr>
        <p:spPr>
          <a:xfrm>
            <a:off x="2289810" y="2336152"/>
            <a:ext cx="937483"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2023/8/1</a:t>
            </a:r>
            <a:endParaRPr kumimoji="1" lang="ja-JP" altLang="en-US" sz="1200" b="0" i="0" u="none" strike="noStrike" cap="none" normalizeH="0" baseline="0" dirty="0">
              <a:ln>
                <a:noFill/>
              </a:ln>
              <a:solidFill>
                <a:schemeClr val="tx1"/>
              </a:solidFill>
              <a:effectLst/>
              <a:latin typeface="+mn-ea"/>
              <a:ea typeface="+mn-ea"/>
            </a:endParaRPr>
          </a:p>
        </p:txBody>
      </p:sp>
      <p:sp>
        <p:nvSpPr>
          <p:cNvPr id="51" name="テキスト ボックス 50">
            <a:extLst>
              <a:ext uri="{FF2B5EF4-FFF2-40B4-BE49-F238E27FC236}">
                <a16:creationId xmlns:a16="http://schemas.microsoft.com/office/drawing/2014/main" id="{70EE2CA6-3186-51FE-8CE2-B04D982C8B9F}"/>
              </a:ext>
            </a:extLst>
          </p:cNvPr>
          <p:cNvSpPr txBox="1"/>
          <p:nvPr/>
        </p:nvSpPr>
        <p:spPr>
          <a:xfrm>
            <a:off x="3459860" y="2336152"/>
            <a:ext cx="2443834"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sng" strike="noStrike" cap="none" normalizeH="0" baseline="0" dirty="0">
                <a:ln>
                  <a:noFill/>
                </a:ln>
                <a:solidFill>
                  <a:srgbClr val="0000FF"/>
                </a:solidFill>
                <a:effectLst/>
                <a:latin typeface="+mn-ea"/>
                <a:ea typeface="+mn-ea"/>
              </a:rPr>
              <a:t>お知らせサンプル２</a:t>
            </a:r>
          </a:p>
        </p:txBody>
      </p:sp>
      <p:sp>
        <p:nvSpPr>
          <p:cNvPr id="52" name="テキスト ボックス 51">
            <a:extLst>
              <a:ext uri="{FF2B5EF4-FFF2-40B4-BE49-F238E27FC236}">
                <a16:creationId xmlns:a16="http://schemas.microsoft.com/office/drawing/2014/main" id="{0183CF56-219A-F7CE-CB0F-8812DB6884E3}"/>
              </a:ext>
            </a:extLst>
          </p:cNvPr>
          <p:cNvSpPr txBox="1"/>
          <p:nvPr/>
        </p:nvSpPr>
        <p:spPr>
          <a:xfrm>
            <a:off x="8759436" y="2336152"/>
            <a:ext cx="1002134"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ドコモ　太郎</a:t>
            </a:r>
            <a:endParaRPr kumimoji="1" lang="ja-JP" altLang="en-US" sz="1200" b="0" i="0" u="none" strike="noStrike" cap="none" normalizeH="0" baseline="0" dirty="0">
              <a:ln>
                <a:noFill/>
              </a:ln>
              <a:solidFill>
                <a:schemeClr val="tx1"/>
              </a:solidFill>
              <a:effectLst/>
              <a:latin typeface="+mn-ea"/>
              <a:ea typeface="+mn-ea"/>
            </a:endParaRPr>
          </a:p>
        </p:txBody>
      </p:sp>
      <p:sp>
        <p:nvSpPr>
          <p:cNvPr id="55" name="テキスト ボックス 54">
            <a:extLst>
              <a:ext uri="{FF2B5EF4-FFF2-40B4-BE49-F238E27FC236}">
                <a16:creationId xmlns:a16="http://schemas.microsoft.com/office/drawing/2014/main" id="{E2CFC7BB-2EDB-978A-8B63-E00B6A16C6AA}"/>
              </a:ext>
            </a:extLst>
          </p:cNvPr>
          <p:cNvSpPr txBox="1"/>
          <p:nvPr/>
        </p:nvSpPr>
        <p:spPr>
          <a:xfrm>
            <a:off x="2289810" y="2708217"/>
            <a:ext cx="1002134"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2023/7/31</a:t>
            </a:r>
            <a:endParaRPr kumimoji="1" lang="ja-JP" altLang="en-US" sz="1200" b="0" i="0" u="none" strike="noStrike" cap="none" normalizeH="0" baseline="0" dirty="0">
              <a:ln>
                <a:noFill/>
              </a:ln>
              <a:solidFill>
                <a:schemeClr val="tx1"/>
              </a:solidFill>
              <a:effectLst/>
              <a:latin typeface="+mn-ea"/>
              <a:ea typeface="+mn-ea"/>
            </a:endParaRPr>
          </a:p>
        </p:txBody>
      </p:sp>
      <p:sp>
        <p:nvSpPr>
          <p:cNvPr id="57" name="テキスト ボックス 56">
            <a:extLst>
              <a:ext uri="{FF2B5EF4-FFF2-40B4-BE49-F238E27FC236}">
                <a16:creationId xmlns:a16="http://schemas.microsoft.com/office/drawing/2014/main" id="{58010931-8E2A-EE4C-5168-ACC965F7BAF3}"/>
              </a:ext>
            </a:extLst>
          </p:cNvPr>
          <p:cNvSpPr txBox="1"/>
          <p:nvPr/>
        </p:nvSpPr>
        <p:spPr>
          <a:xfrm>
            <a:off x="3459860" y="2708217"/>
            <a:ext cx="2443834"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sng" strike="noStrike" cap="none" normalizeH="0" baseline="0" dirty="0">
                <a:ln>
                  <a:noFill/>
                </a:ln>
                <a:solidFill>
                  <a:srgbClr val="0000FF"/>
                </a:solidFill>
                <a:effectLst/>
                <a:latin typeface="+mn-ea"/>
                <a:ea typeface="+mn-ea"/>
              </a:rPr>
              <a:t>お知らせサンプル１</a:t>
            </a:r>
          </a:p>
        </p:txBody>
      </p:sp>
      <p:sp>
        <p:nvSpPr>
          <p:cNvPr id="58" name="テキスト ボックス 57">
            <a:extLst>
              <a:ext uri="{FF2B5EF4-FFF2-40B4-BE49-F238E27FC236}">
                <a16:creationId xmlns:a16="http://schemas.microsoft.com/office/drawing/2014/main" id="{3578C5F4-C90E-0115-273A-B0231613296F}"/>
              </a:ext>
            </a:extLst>
          </p:cNvPr>
          <p:cNvSpPr txBox="1"/>
          <p:nvPr/>
        </p:nvSpPr>
        <p:spPr>
          <a:xfrm>
            <a:off x="8759436" y="2708217"/>
            <a:ext cx="1002134"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ドコモ　太郎</a:t>
            </a:r>
            <a:endParaRPr kumimoji="1" lang="ja-JP" altLang="en-US" sz="1200" b="0" i="0" u="none" strike="noStrike" cap="none" normalizeH="0" baseline="0" dirty="0">
              <a:ln>
                <a:noFill/>
              </a:ln>
              <a:solidFill>
                <a:schemeClr val="tx1"/>
              </a:solidFill>
              <a:effectLst/>
              <a:latin typeface="+mn-ea"/>
              <a:ea typeface="+mn-ea"/>
            </a:endParaRPr>
          </a:p>
        </p:txBody>
      </p:sp>
      <p:sp>
        <p:nvSpPr>
          <p:cNvPr id="5" name="正方形/長方形 4">
            <a:extLst>
              <a:ext uri="{FF2B5EF4-FFF2-40B4-BE49-F238E27FC236}">
                <a16:creationId xmlns:a16="http://schemas.microsoft.com/office/drawing/2014/main" id="{C65A140C-CDD4-D09D-5BC9-52F653200A0B}"/>
              </a:ext>
            </a:extLst>
          </p:cNvPr>
          <p:cNvSpPr/>
          <p:nvPr/>
        </p:nvSpPr>
        <p:spPr bwMode="auto">
          <a:xfrm>
            <a:off x="2145721" y="3069411"/>
            <a:ext cx="1416423" cy="385483"/>
          </a:xfrm>
          <a:prstGeom prst="rect">
            <a:avLst/>
          </a:prstGeom>
          <a:solidFill>
            <a:schemeClr val="tx1">
              <a:lumMod val="10000"/>
              <a:lumOff val="9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自分の回答を見る</a:t>
            </a:r>
          </a:p>
        </p:txBody>
      </p:sp>
      <p:sp>
        <p:nvSpPr>
          <p:cNvPr id="6" name="正方形/長方形 5">
            <a:extLst>
              <a:ext uri="{FF2B5EF4-FFF2-40B4-BE49-F238E27FC236}">
                <a16:creationId xmlns:a16="http://schemas.microsoft.com/office/drawing/2014/main" id="{157D3252-4657-2A03-546D-AD1EFCC3C1CC}"/>
              </a:ext>
            </a:extLst>
          </p:cNvPr>
          <p:cNvSpPr/>
          <p:nvPr/>
        </p:nvSpPr>
        <p:spPr bwMode="auto">
          <a:xfrm>
            <a:off x="2145721" y="3502809"/>
            <a:ext cx="1416423" cy="385483"/>
          </a:xfrm>
          <a:prstGeom prst="rect">
            <a:avLst/>
          </a:prstGeom>
          <a:solidFill>
            <a:schemeClr val="tx1">
              <a:lumMod val="10000"/>
              <a:lumOff val="9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回答の全件を見る</a:t>
            </a:r>
          </a:p>
        </p:txBody>
      </p:sp>
      <p:sp>
        <p:nvSpPr>
          <p:cNvPr id="10" name="吹き出し: 四角形 9">
            <a:extLst>
              <a:ext uri="{FF2B5EF4-FFF2-40B4-BE49-F238E27FC236}">
                <a16:creationId xmlns:a16="http://schemas.microsoft.com/office/drawing/2014/main" id="{2882612E-6E04-810F-0E38-E7AD65259FA0}"/>
              </a:ext>
            </a:extLst>
          </p:cNvPr>
          <p:cNvSpPr/>
          <p:nvPr/>
        </p:nvSpPr>
        <p:spPr bwMode="auto">
          <a:xfrm>
            <a:off x="3238842" y="2088511"/>
            <a:ext cx="5519105" cy="675604"/>
          </a:xfrm>
          <a:prstGeom prst="wedgeRectCallout">
            <a:avLst>
              <a:gd name="adj1" fmla="val -46024"/>
              <a:gd name="adj2" fmla="val 105337"/>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過去の自身の回答内容を確認する際はここから</a:t>
            </a:r>
            <a:endParaRPr kumimoji="1" lang="ja-JP" altLang="en-US" sz="1200" b="0" i="0" u="none" strike="noStrike" cap="none" normalizeH="0" baseline="0" dirty="0">
              <a:ln>
                <a:noFill/>
              </a:ln>
              <a:solidFill>
                <a:schemeClr val="tx1"/>
              </a:solidFill>
              <a:effectLst/>
              <a:latin typeface="+mn-ea"/>
              <a:ea typeface="+mn-ea"/>
            </a:endParaRPr>
          </a:p>
        </p:txBody>
      </p:sp>
      <p:sp>
        <p:nvSpPr>
          <p:cNvPr id="15" name="吹き出し: 四角形 14">
            <a:extLst>
              <a:ext uri="{FF2B5EF4-FFF2-40B4-BE49-F238E27FC236}">
                <a16:creationId xmlns:a16="http://schemas.microsoft.com/office/drawing/2014/main" id="{ED50B35D-E357-27F6-8187-F03770109745}"/>
              </a:ext>
            </a:extLst>
          </p:cNvPr>
          <p:cNvSpPr/>
          <p:nvPr/>
        </p:nvSpPr>
        <p:spPr bwMode="auto">
          <a:xfrm>
            <a:off x="3238842" y="4049458"/>
            <a:ext cx="5519105" cy="675604"/>
          </a:xfrm>
          <a:prstGeom prst="wedgeRectCallout">
            <a:avLst>
              <a:gd name="adj1" fmla="val -45032"/>
              <a:gd name="adj2" fmla="val -86740"/>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他者も含めて全回答を確認する際はここから</a:t>
            </a:r>
            <a:endParaRPr kumimoji="1" lang="en-US" altLang="ja-JP" sz="1200" b="0" i="0" u="none" strike="noStrike" cap="none" normalizeH="0" baseline="0" dirty="0">
              <a:ln>
                <a:noFill/>
              </a:ln>
              <a:solidFill>
                <a:schemeClr val="tx1"/>
              </a:solidFill>
              <a:effectLst/>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ただし、フォームの編集権限を持っている人のみ確認可能</a:t>
            </a:r>
            <a:endParaRPr kumimoji="1" lang="ja-JP" altLang="en-US" sz="1200" b="0" i="0" u="none" strike="noStrike" cap="none" normalizeH="0" baseline="0" dirty="0">
              <a:ln>
                <a:noFill/>
              </a:ln>
              <a:solidFill>
                <a:schemeClr val="tx1"/>
              </a:solidFill>
              <a:effectLst/>
              <a:latin typeface="+mn-ea"/>
              <a:ea typeface="+mn-ea"/>
            </a:endParaRPr>
          </a:p>
        </p:txBody>
      </p:sp>
      <p:sp>
        <p:nvSpPr>
          <p:cNvPr id="3" name="正方形/長方形 2">
            <a:extLst>
              <a:ext uri="{FF2B5EF4-FFF2-40B4-BE49-F238E27FC236}">
                <a16:creationId xmlns:a16="http://schemas.microsoft.com/office/drawing/2014/main" id="{619BA6C9-A128-5590-1124-043BDEAD0341}"/>
              </a:ext>
            </a:extLst>
          </p:cNvPr>
          <p:cNvSpPr/>
          <p:nvPr/>
        </p:nvSpPr>
        <p:spPr bwMode="auto">
          <a:xfrm>
            <a:off x="663377" y="1703028"/>
            <a:ext cx="1416423" cy="385483"/>
          </a:xfrm>
          <a:prstGeom prst="rect">
            <a:avLst/>
          </a:prstGeom>
          <a:solidFill>
            <a:schemeClr val="tx1">
              <a:lumMod val="10000"/>
              <a:lumOff val="90000"/>
              <a:alpha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トップ</a:t>
            </a:r>
          </a:p>
        </p:txBody>
      </p:sp>
      <p:sp>
        <p:nvSpPr>
          <p:cNvPr id="17" name="正方形/長方形 16">
            <a:extLst>
              <a:ext uri="{FF2B5EF4-FFF2-40B4-BE49-F238E27FC236}">
                <a16:creationId xmlns:a16="http://schemas.microsoft.com/office/drawing/2014/main" id="{6F2B9151-12CE-CB33-51E7-37EA96EB536A}"/>
              </a:ext>
            </a:extLst>
          </p:cNvPr>
          <p:cNvSpPr/>
          <p:nvPr/>
        </p:nvSpPr>
        <p:spPr bwMode="auto">
          <a:xfrm>
            <a:off x="663377" y="2615568"/>
            <a:ext cx="1416423" cy="385483"/>
          </a:xfrm>
          <a:prstGeom prst="rect">
            <a:avLst/>
          </a:prstGeom>
          <a:solidFill>
            <a:schemeClr val="tx1">
              <a:lumMod val="10000"/>
              <a:lumOff val="90000"/>
              <a:alpha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フォーム</a:t>
            </a:r>
            <a:r>
              <a:rPr kumimoji="1" lang="ja-JP" altLang="en-US" sz="1200" b="0" i="0" u="none" strike="noStrike" cap="none" normalizeH="0" baseline="0" dirty="0">
                <a:ln>
                  <a:noFill/>
                </a:ln>
                <a:solidFill>
                  <a:schemeClr val="tx1"/>
                </a:solidFill>
                <a:effectLst/>
                <a:latin typeface="+mn-ea"/>
                <a:ea typeface="+mn-ea"/>
              </a:rPr>
              <a:t>入力</a:t>
            </a:r>
          </a:p>
        </p:txBody>
      </p:sp>
      <p:sp>
        <p:nvSpPr>
          <p:cNvPr id="18" name="正方形/長方形 17">
            <a:extLst>
              <a:ext uri="{FF2B5EF4-FFF2-40B4-BE49-F238E27FC236}">
                <a16:creationId xmlns:a16="http://schemas.microsoft.com/office/drawing/2014/main" id="{8A6B7529-58F6-3B92-9E56-4CF612302DDF}"/>
              </a:ext>
            </a:extLst>
          </p:cNvPr>
          <p:cNvSpPr/>
          <p:nvPr/>
        </p:nvSpPr>
        <p:spPr bwMode="auto">
          <a:xfrm>
            <a:off x="663376" y="3529001"/>
            <a:ext cx="1416423" cy="385483"/>
          </a:xfrm>
          <a:prstGeom prst="rect">
            <a:avLst/>
          </a:prstGeom>
          <a:solidFill>
            <a:schemeClr val="tx1">
              <a:lumMod val="10000"/>
              <a:lumOff val="90000"/>
              <a:alpha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ファイル入出力</a:t>
            </a:r>
            <a:endParaRPr kumimoji="1" lang="ja-JP" altLang="en-US" sz="1200" b="0" i="0" u="none" strike="noStrike" cap="none" normalizeH="0" baseline="0" dirty="0">
              <a:ln>
                <a:noFill/>
              </a:ln>
              <a:solidFill>
                <a:schemeClr val="tx1"/>
              </a:solidFill>
              <a:effectLst/>
              <a:latin typeface="+mn-ea"/>
              <a:ea typeface="+mn-ea"/>
            </a:endParaRPr>
          </a:p>
        </p:txBody>
      </p:sp>
      <p:sp>
        <p:nvSpPr>
          <p:cNvPr id="20" name="正方形/長方形 19">
            <a:extLst>
              <a:ext uri="{FF2B5EF4-FFF2-40B4-BE49-F238E27FC236}">
                <a16:creationId xmlns:a16="http://schemas.microsoft.com/office/drawing/2014/main" id="{8EC8DEE9-94E5-5FFB-F410-9C5C0A19D16C}"/>
              </a:ext>
            </a:extLst>
          </p:cNvPr>
          <p:cNvSpPr/>
          <p:nvPr/>
        </p:nvSpPr>
        <p:spPr bwMode="auto">
          <a:xfrm>
            <a:off x="663377" y="3074157"/>
            <a:ext cx="1416423" cy="385483"/>
          </a:xfrm>
          <a:prstGeom prst="rect">
            <a:avLst/>
          </a:prstGeom>
          <a:solidFill>
            <a:schemeClr val="tx1">
              <a:lumMod val="10000"/>
              <a:lumOff val="90000"/>
              <a:alpha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フォーム回答一覧</a:t>
            </a:r>
          </a:p>
        </p:txBody>
      </p:sp>
      <p:sp>
        <p:nvSpPr>
          <p:cNvPr id="21" name="正方形/長方形 20">
            <a:extLst>
              <a:ext uri="{FF2B5EF4-FFF2-40B4-BE49-F238E27FC236}">
                <a16:creationId xmlns:a16="http://schemas.microsoft.com/office/drawing/2014/main" id="{6BB05869-913A-C686-D24F-1933CE200F0F}"/>
              </a:ext>
            </a:extLst>
          </p:cNvPr>
          <p:cNvSpPr/>
          <p:nvPr/>
        </p:nvSpPr>
        <p:spPr bwMode="auto">
          <a:xfrm>
            <a:off x="663377" y="2157872"/>
            <a:ext cx="1416423" cy="385483"/>
          </a:xfrm>
          <a:prstGeom prst="rect">
            <a:avLst/>
          </a:prstGeom>
          <a:solidFill>
            <a:schemeClr val="tx1">
              <a:lumMod val="10000"/>
              <a:lumOff val="90000"/>
              <a:alpha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フォーム管理</a:t>
            </a:r>
            <a:endParaRPr kumimoji="1" lang="ja-JP" altLang="en-US" sz="1200" b="0" i="0" u="none" strike="noStrike" cap="none" normalizeH="0" baseline="0" dirty="0">
              <a:ln>
                <a:noFill/>
              </a:ln>
              <a:solidFill>
                <a:schemeClr val="tx1"/>
              </a:solidFill>
              <a:effectLst/>
              <a:latin typeface="+mn-ea"/>
              <a:ea typeface="+mn-ea"/>
            </a:endParaRPr>
          </a:p>
        </p:txBody>
      </p:sp>
      <p:sp>
        <p:nvSpPr>
          <p:cNvPr id="8" name="二等辺三角形 7">
            <a:extLst>
              <a:ext uri="{FF2B5EF4-FFF2-40B4-BE49-F238E27FC236}">
                <a16:creationId xmlns:a16="http://schemas.microsoft.com/office/drawing/2014/main" id="{72C6B0A2-A67B-84FB-1239-F1FC48DB5977}"/>
              </a:ext>
            </a:extLst>
          </p:cNvPr>
          <p:cNvSpPr/>
          <p:nvPr/>
        </p:nvSpPr>
        <p:spPr bwMode="auto">
          <a:xfrm rot="5400000">
            <a:off x="1947363" y="3219767"/>
            <a:ext cx="94749" cy="81680"/>
          </a:xfrm>
          <a:prstGeom prst="triangl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4" name="乗算記号 23">
            <a:extLst>
              <a:ext uri="{FF2B5EF4-FFF2-40B4-BE49-F238E27FC236}">
                <a16:creationId xmlns:a16="http://schemas.microsoft.com/office/drawing/2014/main" id="{B9DED2C0-3703-4150-368C-7FBAB976D485}"/>
              </a:ext>
            </a:extLst>
          </p:cNvPr>
          <p:cNvSpPr/>
          <p:nvPr/>
        </p:nvSpPr>
        <p:spPr bwMode="auto">
          <a:xfrm>
            <a:off x="142782" y="698608"/>
            <a:ext cx="11906436" cy="5930296"/>
          </a:xfrm>
          <a:prstGeom prst="mathMultiply">
            <a:avLst>
              <a:gd name="adj1" fmla="val 8219"/>
            </a:avLst>
          </a:prstGeom>
          <a:solidFill>
            <a:schemeClr val="accent6">
              <a:lumMod val="40000"/>
              <a:lumOff val="60000"/>
            </a:schemeClr>
          </a:solidFill>
          <a:ln w="9525" cap="flat" cmpd="sng" algn="ctr">
            <a:solidFill>
              <a:schemeClr val="accent6">
                <a:lumMod val="60000"/>
                <a:lumOff val="40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Tree>
    <p:extLst>
      <p:ext uri="{BB962C8B-B14F-4D97-AF65-F5344CB8AC3E}">
        <p14:creationId xmlns:p14="http://schemas.microsoft.com/office/powerpoint/2010/main" val="3930966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A36F303-5260-817D-F38B-8FCF60111ACE}"/>
              </a:ext>
            </a:extLst>
          </p:cNvPr>
          <p:cNvSpPr/>
          <p:nvPr/>
        </p:nvSpPr>
        <p:spPr bwMode="auto">
          <a:xfrm>
            <a:off x="571957" y="1490657"/>
            <a:ext cx="11089362" cy="4943331"/>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 name="正方形/長方形 6">
            <a:extLst>
              <a:ext uri="{FF2B5EF4-FFF2-40B4-BE49-F238E27FC236}">
                <a16:creationId xmlns:a16="http://schemas.microsoft.com/office/drawing/2014/main" id="{E33ED3A8-361B-ABBB-7985-624DF89855BA}"/>
              </a:ext>
            </a:extLst>
          </p:cNvPr>
          <p:cNvSpPr/>
          <p:nvPr/>
        </p:nvSpPr>
        <p:spPr bwMode="auto">
          <a:xfrm>
            <a:off x="559709" y="1171943"/>
            <a:ext cx="11089362" cy="342123"/>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lang="ja-JP" altLang="en-US" dirty="0">
                <a:latin typeface="+mn-ea"/>
                <a:ea typeface="+mn-ea"/>
              </a:rPr>
              <a:t>　　　</a:t>
            </a:r>
            <a:r>
              <a:rPr kumimoji="1" lang="ja-JP" altLang="en-US" sz="1200" b="0" i="0" strike="noStrike" cap="none" normalizeH="0" baseline="0" dirty="0">
                <a:ln>
                  <a:noFill/>
                </a:ln>
                <a:solidFill>
                  <a:schemeClr val="tx1"/>
                </a:solidFill>
                <a:effectLst/>
                <a:latin typeface="+mn-ea"/>
                <a:ea typeface="+mn-ea"/>
              </a:rPr>
              <a:t>フォーム回答一覧　</a:t>
            </a:r>
            <a:endParaRPr kumimoji="1" lang="en-US" altLang="ja-JP" sz="1200" b="0" i="0" strike="noStrike" cap="none" normalizeH="0" baseline="0" dirty="0">
              <a:ln>
                <a:noFill/>
              </a:ln>
              <a:solidFill>
                <a:schemeClr val="tx1"/>
              </a:solidFill>
              <a:effectLst/>
              <a:latin typeface="+mn-ea"/>
              <a:ea typeface="+mn-ea"/>
            </a:endParaRPr>
          </a:p>
        </p:txBody>
      </p:sp>
      <p:sp>
        <p:nvSpPr>
          <p:cNvPr id="4" name="スライド番号プレースホルダー 3">
            <a:extLst>
              <a:ext uri="{FF2B5EF4-FFF2-40B4-BE49-F238E27FC236}">
                <a16:creationId xmlns:a16="http://schemas.microsoft.com/office/drawing/2014/main" id="{59B53248-1EFD-D708-CE58-AF7662E01D92}"/>
              </a:ext>
            </a:extLst>
          </p:cNvPr>
          <p:cNvSpPr>
            <a:spLocks noGrp="1"/>
          </p:cNvSpPr>
          <p:nvPr>
            <p:ph type="sldNum" sz="quarter" idx="4"/>
          </p:nvPr>
        </p:nvSpPr>
        <p:spPr/>
        <p:txBody>
          <a:bodyPr/>
          <a:lstStyle/>
          <a:p>
            <a:fld id="{89B18837-FC83-6347-ADBE-8548DF8F459C}" type="slidenum">
              <a:rPr lang="ja-JP" altLang="en-US" smtClean="0"/>
              <a:pPr/>
              <a:t>16</a:t>
            </a:fld>
            <a:endParaRPr lang="ja-JP" altLang="en-US"/>
          </a:p>
        </p:txBody>
      </p:sp>
      <p:sp>
        <p:nvSpPr>
          <p:cNvPr id="66" name="タイトル 2">
            <a:extLst>
              <a:ext uri="{FF2B5EF4-FFF2-40B4-BE49-F238E27FC236}">
                <a16:creationId xmlns:a16="http://schemas.microsoft.com/office/drawing/2014/main" id="{60F18B83-4E2A-D910-59E7-C224BC5AE093}"/>
              </a:ext>
            </a:extLst>
          </p:cNvPr>
          <p:cNvSpPr>
            <a:spLocks noGrp="1"/>
          </p:cNvSpPr>
          <p:nvPr>
            <p:ph type="title"/>
          </p:nvPr>
        </p:nvSpPr>
        <p:spPr>
          <a:xfrm>
            <a:off x="576232" y="337926"/>
            <a:ext cx="9571893" cy="360682"/>
          </a:xfrm>
        </p:spPr>
        <p:txBody>
          <a:bodyPr/>
          <a:lstStyle/>
          <a:p>
            <a:r>
              <a:rPr lang="ja-JP" altLang="en-US" dirty="0"/>
              <a:t>フォーム回答一覧（自分の回答を見る）</a:t>
            </a:r>
            <a:endParaRPr kumimoji="1" lang="ja-JP" altLang="en-US" dirty="0"/>
          </a:p>
        </p:txBody>
      </p:sp>
      <p:sp>
        <p:nvSpPr>
          <p:cNvPr id="44" name="テキスト ボックス 43">
            <a:extLst>
              <a:ext uri="{FF2B5EF4-FFF2-40B4-BE49-F238E27FC236}">
                <a16:creationId xmlns:a16="http://schemas.microsoft.com/office/drawing/2014/main" id="{DD757363-C8BD-D4DC-5471-DAD3F8FB852A}"/>
              </a:ext>
            </a:extLst>
          </p:cNvPr>
          <p:cNvSpPr txBox="1"/>
          <p:nvPr/>
        </p:nvSpPr>
        <p:spPr>
          <a:xfrm>
            <a:off x="10620262" y="1226359"/>
            <a:ext cx="1021976" cy="276999"/>
          </a:xfrm>
          <a:prstGeom prst="rect">
            <a:avLst/>
          </a:prstGeom>
          <a:noFill/>
        </p:spPr>
        <p:txBody>
          <a:bodyPr wrap="square">
            <a:spAutoFit/>
          </a:bodyPr>
          <a:lstStyle/>
          <a:p>
            <a:r>
              <a:rPr kumimoji="1" lang="ja-JP" altLang="en-US" sz="1200" b="0" i="0" u="sng" strike="noStrike" cap="none" normalizeH="0" baseline="0" dirty="0">
                <a:ln>
                  <a:noFill/>
                </a:ln>
                <a:solidFill>
                  <a:schemeClr val="tx1"/>
                </a:solidFill>
                <a:effectLst/>
                <a:latin typeface="+mn-ea"/>
                <a:ea typeface="+mn-ea"/>
              </a:rPr>
              <a:t>　</a:t>
            </a:r>
            <a:r>
              <a:rPr kumimoji="1" lang="en-US" altLang="ja-JP" sz="1200" b="0" i="0" u="sng" strike="noStrike" cap="none" normalizeH="0" baseline="0" dirty="0">
                <a:ln>
                  <a:noFill/>
                </a:ln>
                <a:solidFill>
                  <a:schemeClr val="tx1"/>
                </a:solidFill>
                <a:effectLst/>
                <a:latin typeface="+mn-ea"/>
                <a:ea typeface="+mn-ea"/>
              </a:rPr>
              <a:t>XXXX</a:t>
            </a:r>
            <a:r>
              <a:rPr kumimoji="1" lang="ja-JP" altLang="en-US" sz="1200" b="0" i="0" u="sng" strike="noStrike" cap="none" normalizeH="0" baseline="0" dirty="0">
                <a:ln>
                  <a:noFill/>
                </a:ln>
                <a:solidFill>
                  <a:schemeClr val="tx1"/>
                </a:solidFill>
                <a:effectLst/>
                <a:latin typeface="+mn-ea"/>
                <a:ea typeface="+mn-ea"/>
              </a:rPr>
              <a:t>さん</a:t>
            </a:r>
            <a:endParaRPr lang="ja-JP" altLang="en-US" dirty="0"/>
          </a:p>
        </p:txBody>
      </p:sp>
      <p:grpSp>
        <p:nvGrpSpPr>
          <p:cNvPr id="62" name="グループ化 61">
            <a:extLst>
              <a:ext uri="{FF2B5EF4-FFF2-40B4-BE49-F238E27FC236}">
                <a16:creationId xmlns:a16="http://schemas.microsoft.com/office/drawing/2014/main" id="{0D856A3D-E868-410F-FB7C-2D7C7B55B96C}"/>
              </a:ext>
            </a:extLst>
          </p:cNvPr>
          <p:cNvGrpSpPr/>
          <p:nvPr/>
        </p:nvGrpSpPr>
        <p:grpSpPr>
          <a:xfrm>
            <a:off x="697522" y="1262506"/>
            <a:ext cx="184680" cy="170655"/>
            <a:chOff x="671765" y="1236751"/>
            <a:chExt cx="224947" cy="144640"/>
          </a:xfrm>
        </p:grpSpPr>
        <p:cxnSp>
          <p:nvCxnSpPr>
            <p:cNvPr id="52" name="直線コネクタ 51">
              <a:extLst>
                <a:ext uri="{FF2B5EF4-FFF2-40B4-BE49-F238E27FC236}">
                  <a16:creationId xmlns:a16="http://schemas.microsoft.com/office/drawing/2014/main" id="{35879A02-77F0-D864-B9BF-B3D02CCAAD70}"/>
                </a:ext>
              </a:extLst>
            </p:cNvPr>
            <p:cNvCxnSpPr/>
            <p:nvPr/>
          </p:nvCxnSpPr>
          <p:spPr bwMode="auto">
            <a:xfrm>
              <a:off x="671765" y="123675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線コネクタ 58">
              <a:extLst>
                <a:ext uri="{FF2B5EF4-FFF2-40B4-BE49-F238E27FC236}">
                  <a16:creationId xmlns:a16="http://schemas.microsoft.com/office/drawing/2014/main" id="{453EEFCF-485E-6325-D2B9-704E29001AFF}"/>
                </a:ext>
              </a:extLst>
            </p:cNvPr>
            <p:cNvCxnSpPr/>
            <p:nvPr/>
          </p:nvCxnSpPr>
          <p:spPr bwMode="auto">
            <a:xfrm>
              <a:off x="671765" y="1309553"/>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コネクタ 59">
              <a:extLst>
                <a:ext uri="{FF2B5EF4-FFF2-40B4-BE49-F238E27FC236}">
                  <a16:creationId xmlns:a16="http://schemas.microsoft.com/office/drawing/2014/main" id="{4F2DC5C9-FA3C-EE43-E875-18FB3ED2D262}"/>
                </a:ext>
              </a:extLst>
            </p:cNvPr>
            <p:cNvCxnSpPr/>
            <p:nvPr/>
          </p:nvCxnSpPr>
          <p:spPr bwMode="auto">
            <a:xfrm>
              <a:off x="671765" y="138139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正方形/長方形 2">
            <a:extLst>
              <a:ext uri="{FF2B5EF4-FFF2-40B4-BE49-F238E27FC236}">
                <a16:creationId xmlns:a16="http://schemas.microsoft.com/office/drawing/2014/main" id="{B2582C60-0F2F-404F-0D0F-398EFCF0ABEA}"/>
              </a:ext>
            </a:extLst>
          </p:cNvPr>
          <p:cNvSpPr/>
          <p:nvPr/>
        </p:nvSpPr>
        <p:spPr bwMode="auto">
          <a:xfrm>
            <a:off x="10685929" y="1228165"/>
            <a:ext cx="914400" cy="510988"/>
          </a:xfrm>
          <a:prstGeom prst="rect">
            <a:avLst/>
          </a:prstGeom>
          <a:solidFill>
            <a:schemeClr val="accent6">
              <a:lumMod val="40000"/>
              <a:lumOff val="60000"/>
            </a:schemeClr>
          </a:solidFill>
          <a:ln w="9525" cap="flat" cmpd="sng" algn="ctr">
            <a:solidFill>
              <a:schemeClr val="accent6">
                <a:lumMod val="60000"/>
                <a:lumOff val="40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NEW</a:t>
            </a:r>
            <a:endParaRPr kumimoji="1" lang="ja-JP" altLang="en-US" sz="1200" b="0" i="0" u="none" strike="noStrike" cap="none" normalizeH="0" baseline="0" dirty="0">
              <a:ln>
                <a:noFill/>
              </a:ln>
              <a:solidFill>
                <a:schemeClr val="tx1"/>
              </a:solidFill>
              <a:effectLst/>
              <a:latin typeface="+mn-ea"/>
              <a:ea typeface="+mn-ea"/>
            </a:endParaRPr>
          </a:p>
        </p:txBody>
      </p:sp>
      <p:sp>
        <p:nvSpPr>
          <p:cNvPr id="5" name="正方形/長方形 4">
            <a:extLst>
              <a:ext uri="{FF2B5EF4-FFF2-40B4-BE49-F238E27FC236}">
                <a16:creationId xmlns:a16="http://schemas.microsoft.com/office/drawing/2014/main" id="{9110CEE9-30E0-D4B2-EF5C-2C1058D022CB}"/>
              </a:ext>
            </a:extLst>
          </p:cNvPr>
          <p:cNvSpPr/>
          <p:nvPr/>
        </p:nvSpPr>
        <p:spPr bwMode="auto">
          <a:xfrm>
            <a:off x="754332" y="2524691"/>
            <a:ext cx="10024868" cy="493059"/>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kumimoji="1" lang="ja-JP" altLang="en-US" sz="2000" dirty="0">
                <a:latin typeface="+mn-lt"/>
              </a:rPr>
              <a:t>プロダクト健康診断</a:t>
            </a:r>
          </a:p>
        </p:txBody>
      </p:sp>
      <p:sp>
        <p:nvSpPr>
          <p:cNvPr id="6" name="正方形/長方形 5">
            <a:extLst>
              <a:ext uri="{FF2B5EF4-FFF2-40B4-BE49-F238E27FC236}">
                <a16:creationId xmlns:a16="http://schemas.microsoft.com/office/drawing/2014/main" id="{9DB76870-EC7E-AA73-757C-AF78AC0931FC}"/>
              </a:ext>
            </a:extLst>
          </p:cNvPr>
          <p:cNvSpPr/>
          <p:nvPr/>
        </p:nvSpPr>
        <p:spPr bwMode="auto">
          <a:xfrm>
            <a:off x="754332" y="4051398"/>
            <a:ext cx="10018175" cy="493059"/>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kumimoji="1" lang="ja-JP" altLang="en-US" sz="2000" dirty="0">
                <a:latin typeface="+mn-lt"/>
              </a:rPr>
              <a:t>プロダクト管理</a:t>
            </a:r>
          </a:p>
        </p:txBody>
      </p:sp>
      <p:sp>
        <p:nvSpPr>
          <p:cNvPr id="8" name="正方形/長方形 7">
            <a:extLst>
              <a:ext uri="{FF2B5EF4-FFF2-40B4-BE49-F238E27FC236}">
                <a16:creationId xmlns:a16="http://schemas.microsoft.com/office/drawing/2014/main" id="{3AB4A608-3097-5484-81A0-EA08BBE8D010}"/>
              </a:ext>
            </a:extLst>
          </p:cNvPr>
          <p:cNvSpPr/>
          <p:nvPr/>
        </p:nvSpPr>
        <p:spPr bwMode="auto">
          <a:xfrm>
            <a:off x="754332" y="4549768"/>
            <a:ext cx="10018175" cy="493059"/>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kumimoji="1" lang="ja-JP" altLang="en-US" sz="2000" dirty="0">
                <a:latin typeface="+mn-lt"/>
              </a:rPr>
              <a:t>フォーム</a:t>
            </a:r>
            <a:r>
              <a:rPr kumimoji="1" lang="en-US" altLang="ja-JP" sz="2000" dirty="0">
                <a:latin typeface="+mn-lt"/>
              </a:rPr>
              <a:t>XXXX</a:t>
            </a:r>
          </a:p>
        </p:txBody>
      </p:sp>
      <p:sp>
        <p:nvSpPr>
          <p:cNvPr id="9" name="正方形/長方形 8">
            <a:extLst>
              <a:ext uri="{FF2B5EF4-FFF2-40B4-BE49-F238E27FC236}">
                <a16:creationId xmlns:a16="http://schemas.microsoft.com/office/drawing/2014/main" id="{026BD1E2-4911-3F8F-1C55-F69D9CBF08B3}"/>
              </a:ext>
            </a:extLst>
          </p:cNvPr>
          <p:cNvSpPr/>
          <p:nvPr/>
        </p:nvSpPr>
        <p:spPr bwMode="auto">
          <a:xfrm>
            <a:off x="754332" y="5035101"/>
            <a:ext cx="10018175" cy="493059"/>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kumimoji="1" lang="ja-JP" altLang="en-US" sz="2000" dirty="0">
                <a:latin typeface="+mn-lt"/>
              </a:rPr>
              <a:t>フォーム</a:t>
            </a:r>
            <a:r>
              <a:rPr kumimoji="1" lang="en-US" altLang="ja-JP" sz="2000" dirty="0">
                <a:latin typeface="+mn-lt"/>
              </a:rPr>
              <a:t>YYYY</a:t>
            </a:r>
          </a:p>
        </p:txBody>
      </p:sp>
      <p:graphicFrame>
        <p:nvGraphicFramePr>
          <p:cNvPr id="12" name="表 84">
            <a:extLst>
              <a:ext uri="{FF2B5EF4-FFF2-40B4-BE49-F238E27FC236}">
                <a16:creationId xmlns:a16="http://schemas.microsoft.com/office/drawing/2014/main" id="{63BFE616-179C-FFB1-003A-8DE2719E7D40}"/>
              </a:ext>
            </a:extLst>
          </p:cNvPr>
          <p:cNvGraphicFramePr>
            <a:graphicFrameLocks noGrp="1"/>
          </p:cNvGraphicFramePr>
          <p:nvPr>
            <p:extLst>
              <p:ext uri="{D42A27DB-BD31-4B8C-83A1-F6EECF244321}">
                <p14:modId xmlns:p14="http://schemas.microsoft.com/office/powerpoint/2010/main" val="3331902696"/>
              </p:ext>
            </p:extLst>
          </p:nvPr>
        </p:nvGraphicFramePr>
        <p:xfrm>
          <a:off x="754331" y="2087882"/>
          <a:ext cx="10018174" cy="436809"/>
        </p:xfrm>
        <a:graphic>
          <a:graphicData uri="http://schemas.openxmlformats.org/drawingml/2006/table">
            <a:tbl>
              <a:tblPr firstRow="1" bandRow="1">
                <a:tableStyleId>{5C22544A-7EE6-4342-B048-85BDC9FD1C3A}</a:tableStyleId>
              </a:tblPr>
              <a:tblGrid>
                <a:gridCol w="10018174">
                  <a:extLst>
                    <a:ext uri="{9D8B030D-6E8A-4147-A177-3AD203B41FA5}">
                      <a16:colId xmlns:a16="http://schemas.microsoft.com/office/drawing/2014/main" val="104120584"/>
                    </a:ext>
                  </a:extLst>
                </a:gridCol>
              </a:tblGrid>
              <a:tr h="436809">
                <a:tc>
                  <a:txBody>
                    <a:bodyPr/>
                    <a:lstStyle/>
                    <a:p>
                      <a:r>
                        <a:rPr kumimoji="1" lang="ja-JP" altLang="en-US" dirty="0"/>
                        <a:t>フォーム一覧</a:t>
                      </a:r>
                    </a:p>
                  </a:txBody>
                  <a:tcPr/>
                </a:tc>
                <a:extLst>
                  <a:ext uri="{0D108BD9-81ED-4DB2-BD59-A6C34878D82A}">
                    <a16:rowId xmlns:a16="http://schemas.microsoft.com/office/drawing/2014/main" val="3034043770"/>
                  </a:ext>
                </a:extLst>
              </a:tr>
            </a:tbl>
          </a:graphicData>
        </a:graphic>
      </p:graphicFrame>
      <p:sp>
        <p:nvSpPr>
          <p:cNvPr id="15" name="正方形/長方形 14">
            <a:extLst>
              <a:ext uri="{FF2B5EF4-FFF2-40B4-BE49-F238E27FC236}">
                <a16:creationId xmlns:a16="http://schemas.microsoft.com/office/drawing/2014/main" id="{4D935812-EAA8-3C23-9450-C3F28881378A}"/>
              </a:ext>
            </a:extLst>
          </p:cNvPr>
          <p:cNvSpPr/>
          <p:nvPr/>
        </p:nvSpPr>
        <p:spPr bwMode="auto">
          <a:xfrm>
            <a:off x="754331" y="3017750"/>
            <a:ext cx="1919653" cy="262492"/>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システム名</a:t>
            </a:r>
          </a:p>
        </p:txBody>
      </p:sp>
      <p:sp>
        <p:nvSpPr>
          <p:cNvPr id="16" name="正方形/長方形 15">
            <a:extLst>
              <a:ext uri="{FF2B5EF4-FFF2-40B4-BE49-F238E27FC236}">
                <a16:creationId xmlns:a16="http://schemas.microsoft.com/office/drawing/2014/main" id="{DB61C1E2-F3BF-5DA1-B2FF-1725031572AF}"/>
              </a:ext>
            </a:extLst>
          </p:cNvPr>
          <p:cNvSpPr/>
          <p:nvPr/>
        </p:nvSpPr>
        <p:spPr bwMode="auto">
          <a:xfrm>
            <a:off x="2680679" y="3017750"/>
            <a:ext cx="1740642" cy="262492"/>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開発手法</a:t>
            </a:r>
          </a:p>
        </p:txBody>
      </p:sp>
      <p:sp>
        <p:nvSpPr>
          <p:cNvPr id="17" name="正方形/長方形 16">
            <a:extLst>
              <a:ext uri="{FF2B5EF4-FFF2-40B4-BE49-F238E27FC236}">
                <a16:creationId xmlns:a16="http://schemas.microsoft.com/office/drawing/2014/main" id="{19F63EFD-1B3B-3C78-C7DC-C55DA72592E0}"/>
              </a:ext>
            </a:extLst>
          </p:cNvPr>
          <p:cNvSpPr/>
          <p:nvPr/>
        </p:nvSpPr>
        <p:spPr bwMode="auto">
          <a:xfrm>
            <a:off x="4428016" y="3017750"/>
            <a:ext cx="1315027" cy="262492"/>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サーバの土台</a:t>
            </a:r>
            <a:endParaRPr kumimoji="1" lang="ja-JP" altLang="en-US" sz="1200" b="0" i="0" u="none" strike="noStrike" cap="none" normalizeH="0" baseline="0" dirty="0">
              <a:ln>
                <a:noFill/>
              </a:ln>
              <a:solidFill>
                <a:schemeClr val="tx1"/>
              </a:solidFill>
              <a:effectLst/>
              <a:latin typeface="+mn-ea"/>
              <a:ea typeface="+mn-ea"/>
            </a:endParaRPr>
          </a:p>
        </p:txBody>
      </p:sp>
      <p:sp>
        <p:nvSpPr>
          <p:cNvPr id="21" name="正方形/長方形 20">
            <a:extLst>
              <a:ext uri="{FF2B5EF4-FFF2-40B4-BE49-F238E27FC236}">
                <a16:creationId xmlns:a16="http://schemas.microsoft.com/office/drawing/2014/main" id="{72074A93-0CA6-BABB-300B-41A61539DAF9}"/>
              </a:ext>
            </a:extLst>
          </p:cNvPr>
          <p:cNvSpPr/>
          <p:nvPr/>
        </p:nvSpPr>
        <p:spPr bwMode="auto">
          <a:xfrm>
            <a:off x="9689769" y="3016137"/>
            <a:ext cx="1082738" cy="262492"/>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更新日</a:t>
            </a:r>
            <a:endParaRPr kumimoji="1" lang="ja-JP" altLang="en-US" sz="1200" b="0" i="0" u="none" strike="noStrike" cap="none" normalizeH="0" baseline="0" dirty="0">
              <a:ln>
                <a:noFill/>
              </a:ln>
              <a:solidFill>
                <a:schemeClr val="tx1"/>
              </a:solidFill>
              <a:effectLst/>
              <a:latin typeface="+mn-ea"/>
              <a:ea typeface="+mn-ea"/>
            </a:endParaRPr>
          </a:p>
        </p:txBody>
      </p:sp>
      <p:sp>
        <p:nvSpPr>
          <p:cNvPr id="22" name="正方形/長方形 21">
            <a:extLst>
              <a:ext uri="{FF2B5EF4-FFF2-40B4-BE49-F238E27FC236}">
                <a16:creationId xmlns:a16="http://schemas.microsoft.com/office/drawing/2014/main" id="{6DAA0BD4-3E00-487B-AC16-1FCFA2FAE021}"/>
              </a:ext>
            </a:extLst>
          </p:cNvPr>
          <p:cNvSpPr/>
          <p:nvPr/>
        </p:nvSpPr>
        <p:spPr bwMode="auto">
          <a:xfrm>
            <a:off x="8368047" y="3016137"/>
            <a:ext cx="1315027" cy="262492"/>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回答日</a:t>
            </a:r>
          </a:p>
        </p:txBody>
      </p:sp>
      <p:sp>
        <p:nvSpPr>
          <p:cNvPr id="10" name="正方形/長方形 9">
            <a:extLst>
              <a:ext uri="{FF2B5EF4-FFF2-40B4-BE49-F238E27FC236}">
                <a16:creationId xmlns:a16="http://schemas.microsoft.com/office/drawing/2014/main" id="{6CD8D145-F005-BE43-3636-2811A1362022}"/>
              </a:ext>
            </a:extLst>
          </p:cNvPr>
          <p:cNvSpPr/>
          <p:nvPr/>
        </p:nvSpPr>
        <p:spPr bwMode="auto">
          <a:xfrm>
            <a:off x="5743043" y="3017750"/>
            <a:ext cx="1315027" cy="262492"/>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X</a:t>
            </a:r>
            <a:endParaRPr kumimoji="1" lang="ja-JP" altLang="en-US" sz="1200" b="0" i="0" u="none" strike="noStrike" cap="none" normalizeH="0" baseline="0" dirty="0">
              <a:ln>
                <a:noFill/>
              </a:ln>
              <a:solidFill>
                <a:schemeClr val="tx1"/>
              </a:solidFill>
              <a:effectLst/>
              <a:latin typeface="+mn-ea"/>
              <a:ea typeface="+mn-ea"/>
            </a:endParaRPr>
          </a:p>
        </p:txBody>
      </p:sp>
      <p:sp>
        <p:nvSpPr>
          <p:cNvPr id="11" name="正方形/長方形 10">
            <a:extLst>
              <a:ext uri="{FF2B5EF4-FFF2-40B4-BE49-F238E27FC236}">
                <a16:creationId xmlns:a16="http://schemas.microsoft.com/office/drawing/2014/main" id="{105291A7-F6FB-4E20-0507-D14E4AF907BB}"/>
              </a:ext>
            </a:extLst>
          </p:cNvPr>
          <p:cNvSpPr/>
          <p:nvPr/>
        </p:nvSpPr>
        <p:spPr bwMode="auto">
          <a:xfrm>
            <a:off x="7053020" y="3017750"/>
            <a:ext cx="1315027" cy="262492"/>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Y</a:t>
            </a:r>
            <a:endParaRPr kumimoji="1" lang="ja-JP" altLang="en-US" sz="1200" b="0" i="0" u="none" strike="noStrike" cap="none" normalizeH="0" baseline="0" dirty="0">
              <a:ln>
                <a:noFill/>
              </a:ln>
              <a:solidFill>
                <a:schemeClr val="tx1"/>
              </a:solidFill>
              <a:effectLst/>
              <a:latin typeface="+mn-ea"/>
              <a:ea typeface="+mn-ea"/>
            </a:endParaRPr>
          </a:p>
        </p:txBody>
      </p:sp>
      <p:sp>
        <p:nvSpPr>
          <p:cNvPr id="23" name="正方形/長方形 22">
            <a:extLst>
              <a:ext uri="{FF2B5EF4-FFF2-40B4-BE49-F238E27FC236}">
                <a16:creationId xmlns:a16="http://schemas.microsoft.com/office/drawing/2014/main" id="{2693D2D0-6363-5442-0B51-DA6ACC5A0FC5}"/>
              </a:ext>
            </a:extLst>
          </p:cNvPr>
          <p:cNvSpPr/>
          <p:nvPr/>
        </p:nvSpPr>
        <p:spPr bwMode="auto">
          <a:xfrm>
            <a:off x="754331" y="3272615"/>
            <a:ext cx="1919653"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AAA</a:t>
            </a:r>
            <a:r>
              <a:rPr kumimoji="1" lang="ja-JP" altLang="en-US" sz="1200" b="0" i="0" u="none" strike="noStrike" cap="none" normalizeH="0" baseline="0" dirty="0">
                <a:ln>
                  <a:noFill/>
                </a:ln>
                <a:solidFill>
                  <a:schemeClr val="tx1"/>
                </a:solidFill>
                <a:effectLst/>
                <a:latin typeface="+mn-ea"/>
                <a:ea typeface="+mn-ea"/>
              </a:rPr>
              <a:t>システム</a:t>
            </a:r>
          </a:p>
        </p:txBody>
      </p:sp>
      <p:sp>
        <p:nvSpPr>
          <p:cNvPr id="24" name="正方形/長方形 23">
            <a:extLst>
              <a:ext uri="{FF2B5EF4-FFF2-40B4-BE49-F238E27FC236}">
                <a16:creationId xmlns:a16="http://schemas.microsoft.com/office/drawing/2014/main" id="{00299301-FF3C-9120-3AAE-C433CEFD02FB}"/>
              </a:ext>
            </a:extLst>
          </p:cNvPr>
          <p:cNvSpPr/>
          <p:nvPr/>
        </p:nvSpPr>
        <p:spPr bwMode="auto">
          <a:xfrm>
            <a:off x="2680679" y="3272615"/>
            <a:ext cx="1740642"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アジャイル</a:t>
            </a:r>
          </a:p>
        </p:txBody>
      </p:sp>
      <p:sp>
        <p:nvSpPr>
          <p:cNvPr id="25" name="正方形/長方形 24">
            <a:extLst>
              <a:ext uri="{FF2B5EF4-FFF2-40B4-BE49-F238E27FC236}">
                <a16:creationId xmlns:a16="http://schemas.microsoft.com/office/drawing/2014/main" id="{FFBA4BC4-8C73-FC81-3947-7F707D45D403}"/>
              </a:ext>
            </a:extLst>
          </p:cNvPr>
          <p:cNvSpPr/>
          <p:nvPr/>
        </p:nvSpPr>
        <p:spPr bwMode="auto">
          <a:xfrm>
            <a:off x="4428016" y="3272615"/>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AWS</a:t>
            </a:r>
            <a:endParaRPr kumimoji="1" lang="ja-JP" altLang="en-US" sz="1200" b="0" i="0" u="none" strike="noStrike" cap="none" normalizeH="0" baseline="0" dirty="0">
              <a:ln>
                <a:noFill/>
              </a:ln>
              <a:solidFill>
                <a:schemeClr val="tx1"/>
              </a:solidFill>
              <a:effectLst/>
              <a:latin typeface="+mn-ea"/>
              <a:ea typeface="+mn-ea"/>
            </a:endParaRPr>
          </a:p>
        </p:txBody>
      </p:sp>
      <p:sp>
        <p:nvSpPr>
          <p:cNvPr id="28" name="正方形/長方形 27">
            <a:extLst>
              <a:ext uri="{FF2B5EF4-FFF2-40B4-BE49-F238E27FC236}">
                <a16:creationId xmlns:a16="http://schemas.microsoft.com/office/drawing/2014/main" id="{EE23500A-77A8-8A63-7A65-850FDAD8BD39}"/>
              </a:ext>
            </a:extLst>
          </p:cNvPr>
          <p:cNvSpPr/>
          <p:nvPr/>
        </p:nvSpPr>
        <p:spPr bwMode="auto">
          <a:xfrm>
            <a:off x="5743043" y="3272615"/>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X</a:t>
            </a:r>
            <a:endParaRPr kumimoji="1" lang="ja-JP" altLang="en-US" sz="1200" b="0" i="0" u="none" strike="noStrike" cap="none" normalizeH="0" baseline="0" dirty="0">
              <a:ln>
                <a:noFill/>
              </a:ln>
              <a:solidFill>
                <a:schemeClr val="tx1"/>
              </a:solidFill>
              <a:effectLst/>
              <a:latin typeface="+mn-ea"/>
              <a:ea typeface="+mn-ea"/>
            </a:endParaRPr>
          </a:p>
        </p:txBody>
      </p:sp>
      <p:sp>
        <p:nvSpPr>
          <p:cNvPr id="29" name="正方形/長方形 28">
            <a:extLst>
              <a:ext uri="{FF2B5EF4-FFF2-40B4-BE49-F238E27FC236}">
                <a16:creationId xmlns:a16="http://schemas.microsoft.com/office/drawing/2014/main" id="{349E4680-B90C-5B1D-12E9-F1D9EF4459AA}"/>
              </a:ext>
            </a:extLst>
          </p:cNvPr>
          <p:cNvSpPr/>
          <p:nvPr/>
        </p:nvSpPr>
        <p:spPr bwMode="auto">
          <a:xfrm>
            <a:off x="7053020" y="3272615"/>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Y</a:t>
            </a:r>
            <a:endParaRPr kumimoji="1" lang="ja-JP" altLang="en-US" sz="1200" b="0" i="0" u="none" strike="noStrike" cap="none" normalizeH="0" baseline="0" dirty="0">
              <a:ln>
                <a:noFill/>
              </a:ln>
              <a:solidFill>
                <a:schemeClr val="tx1"/>
              </a:solidFill>
              <a:effectLst/>
              <a:latin typeface="+mn-ea"/>
              <a:ea typeface="+mn-ea"/>
            </a:endParaRPr>
          </a:p>
        </p:txBody>
      </p:sp>
      <p:sp>
        <p:nvSpPr>
          <p:cNvPr id="31" name="正方形/長方形 30">
            <a:extLst>
              <a:ext uri="{FF2B5EF4-FFF2-40B4-BE49-F238E27FC236}">
                <a16:creationId xmlns:a16="http://schemas.microsoft.com/office/drawing/2014/main" id="{3CB30547-BDA6-9412-B1B3-EA41F1CD4504}"/>
              </a:ext>
            </a:extLst>
          </p:cNvPr>
          <p:cNvSpPr/>
          <p:nvPr/>
        </p:nvSpPr>
        <p:spPr bwMode="auto">
          <a:xfrm>
            <a:off x="9689769" y="3275130"/>
            <a:ext cx="1082738"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2023/8/1</a:t>
            </a:r>
            <a:endParaRPr kumimoji="1" lang="ja-JP" altLang="en-US" sz="1200" b="0" i="0" u="none" strike="noStrike" cap="none" normalizeH="0" baseline="0" dirty="0">
              <a:ln>
                <a:noFill/>
              </a:ln>
              <a:solidFill>
                <a:schemeClr val="tx1"/>
              </a:solidFill>
              <a:effectLst/>
              <a:latin typeface="+mn-ea"/>
              <a:ea typeface="+mn-ea"/>
            </a:endParaRPr>
          </a:p>
        </p:txBody>
      </p:sp>
      <p:sp>
        <p:nvSpPr>
          <p:cNvPr id="32" name="正方形/長方形 31">
            <a:extLst>
              <a:ext uri="{FF2B5EF4-FFF2-40B4-BE49-F238E27FC236}">
                <a16:creationId xmlns:a16="http://schemas.microsoft.com/office/drawing/2014/main" id="{D71348BE-AA77-744F-223C-ABC43144D4FA}"/>
              </a:ext>
            </a:extLst>
          </p:cNvPr>
          <p:cNvSpPr/>
          <p:nvPr/>
        </p:nvSpPr>
        <p:spPr bwMode="auto">
          <a:xfrm>
            <a:off x="8368047" y="3275130"/>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2023/7/30</a:t>
            </a:r>
            <a:endParaRPr kumimoji="1" lang="ja-JP" altLang="en-US" sz="1200" b="0" i="0" u="none" strike="noStrike" cap="none" normalizeH="0" baseline="0" dirty="0">
              <a:ln>
                <a:noFill/>
              </a:ln>
              <a:solidFill>
                <a:schemeClr val="tx1"/>
              </a:solidFill>
              <a:effectLst/>
              <a:latin typeface="+mn-ea"/>
              <a:ea typeface="+mn-ea"/>
            </a:endParaRPr>
          </a:p>
        </p:txBody>
      </p:sp>
      <p:sp>
        <p:nvSpPr>
          <p:cNvPr id="13" name="正方形/長方形 12">
            <a:extLst>
              <a:ext uri="{FF2B5EF4-FFF2-40B4-BE49-F238E27FC236}">
                <a16:creationId xmlns:a16="http://schemas.microsoft.com/office/drawing/2014/main" id="{6303754E-4375-C3AF-8C3E-8FA8241A48F4}"/>
              </a:ext>
            </a:extLst>
          </p:cNvPr>
          <p:cNvSpPr/>
          <p:nvPr/>
        </p:nvSpPr>
        <p:spPr bwMode="auto">
          <a:xfrm>
            <a:off x="749993" y="3532510"/>
            <a:ext cx="1919653"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AAA</a:t>
            </a:r>
            <a:r>
              <a:rPr kumimoji="1" lang="ja-JP" altLang="en-US" sz="1200" b="0" i="0" u="none" strike="noStrike" cap="none" normalizeH="0" baseline="0" dirty="0">
                <a:ln>
                  <a:noFill/>
                </a:ln>
                <a:solidFill>
                  <a:schemeClr val="tx1"/>
                </a:solidFill>
                <a:effectLst/>
                <a:latin typeface="+mn-ea"/>
                <a:ea typeface="+mn-ea"/>
              </a:rPr>
              <a:t>システム</a:t>
            </a:r>
          </a:p>
        </p:txBody>
      </p:sp>
      <p:sp>
        <p:nvSpPr>
          <p:cNvPr id="14" name="正方形/長方形 13">
            <a:extLst>
              <a:ext uri="{FF2B5EF4-FFF2-40B4-BE49-F238E27FC236}">
                <a16:creationId xmlns:a16="http://schemas.microsoft.com/office/drawing/2014/main" id="{A0E69EBB-328C-C513-0628-7851A7C73305}"/>
              </a:ext>
            </a:extLst>
          </p:cNvPr>
          <p:cNvSpPr/>
          <p:nvPr/>
        </p:nvSpPr>
        <p:spPr bwMode="auto">
          <a:xfrm>
            <a:off x="2676341" y="3532510"/>
            <a:ext cx="1740642"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アジャイル</a:t>
            </a:r>
          </a:p>
        </p:txBody>
      </p:sp>
      <p:sp>
        <p:nvSpPr>
          <p:cNvPr id="18" name="正方形/長方形 17">
            <a:extLst>
              <a:ext uri="{FF2B5EF4-FFF2-40B4-BE49-F238E27FC236}">
                <a16:creationId xmlns:a16="http://schemas.microsoft.com/office/drawing/2014/main" id="{0079FC44-7ACB-58E4-F920-F64E726D332F}"/>
              </a:ext>
            </a:extLst>
          </p:cNvPr>
          <p:cNvSpPr/>
          <p:nvPr/>
        </p:nvSpPr>
        <p:spPr bwMode="auto">
          <a:xfrm>
            <a:off x="4423678" y="3532510"/>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AWS</a:t>
            </a:r>
            <a:endParaRPr kumimoji="1" lang="ja-JP" altLang="en-US" sz="1200" b="0" i="0" u="none" strike="noStrike" cap="none" normalizeH="0" baseline="0" dirty="0">
              <a:ln>
                <a:noFill/>
              </a:ln>
              <a:solidFill>
                <a:schemeClr val="tx1"/>
              </a:solidFill>
              <a:effectLst/>
              <a:latin typeface="+mn-ea"/>
              <a:ea typeface="+mn-ea"/>
            </a:endParaRPr>
          </a:p>
        </p:txBody>
      </p:sp>
      <p:sp>
        <p:nvSpPr>
          <p:cNvPr id="19" name="正方形/長方形 18">
            <a:extLst>
              <a:ext uri="{FF2B5EF4-FFF2-40B4-BE49-F238E27FC236}">
                <a16:creationId xmlns:a16="http://schemas.microsoft.com/office/drawing/2014/main" id="{B8261096-09AF-EA8D-A285-0FA165685208}"/>
              </a:ext>
            </a:extLst>
          </p:cNvPr>
          <p:cNvSpPr/>
          <p:nvPr/>
        </p:nvSpPr>
        <p:spPr bwMode="auto">
          <a:xfrm>
            <a:off x="5738705" y="3532510"/>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X</a:t>
            </a:r>
            <a:endParaRPr kumimoji="1" lang="ja-JP" altLang="en-US" sz="1200" b="0" i="0" u="none" strike="noStrike" cap="none" normalizeH="0" baseline="0" dirty="0">
              <a:ln>
                <a:noFill/>
              </a:ln>
              <a:solidFill>
                <a:schemeClr val="tx1"/>
              </a:solidFill>
              <a:effectLst/>
              <a:latin typeface="+mn-ea"/>
              <a:ea typeface="+mn-ea"/>
            </a:endParaRPr>
          </a:p>
        </p:txBody>
      </p:sp>
      <p:sp>
        <p:nvSpPr>
          <p:cNvPr id="20" name="正方形/長方形 19">
            <a:extLst>
              <a:ext uri="{FF2B5EF4-FFF2-40B4-BE49-F238E27FC236}">
                <a16:creationId xmlns:a16="http://schemas.microsoft.com/office/drawing/2014/main" id="{22B7A20F-F710-2027-146A-30D6C949A5D6}"/>
              </a:ext>
            </a:extLst>
          </p:cNvPr>
          <p:cNvSpPr/>
          <p:nvPr/>
        </p:nvSpPr>
        <p:spPr bwMode="auto">
          <a:xfrm>
            <a:off x="7048682" y="3532510"/>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Y</a:t>
            </a:r>
            <a:endParaRPr kumimoji="1" lang="ja-JP" altLang="en-US" sz="1200" b="0" i="0" u="none" strike="noStrike" cap="none" normalizeH="0" baseline="0" dirty="0">
              <a:ln>
                <a:noFill/>
              </a:ln>
              <a:solidFill>
                <a:schemeClr val="tx1"/>
              </a:solidFill>
              <a:effectLst/>
              <a:latin typeface="+mn-ea"/>
              <a:ea typeface="+mn-ea"/>
            </a:endParaRPr>
          </a:p>
        </p:txBody>
      </p:sp>
      <p:sp>
        <p:nvSpPr>
          <p:cNvPr id="26" name="正方形/長方形 25">
            <a:extLst>
              <a:ext uri="{FF2B5EF4-FFF2-40B4-BE49-F238E27FC236}">
                <a16:creationId xmlns:a16="http://schemas.microsoft.com/office/drawing/2014/main" id="{8EE41CE2-FC4A-A410-7975-0D46BE71E05E}"/>
              </a:ext>
            </a:extLst>
          </p:cNvPr>
          <p:cNvSpPr/>
          <p:nvPr/>
        </p:nvSpPr>
        <p:spPr bwMode="auto">
          <a:xfrm>
            <a:off x="9685431" y="3535025"/>
            <a:ext cx="1082738"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7" name="正方形/長方形 26">
            <a:extLst>
              <a:ext uri="{FF2B5EF4-FFF2-40B4-BE49-F238E27FC236}">
                <a16:creationId xmlns:a16="http://schemas.microsoft.com/office/drawing/2014/main" id="{6FDCB3D7-052F-E89A-65EB-126B44A7BE13}"/>
              </a:ext>
            </a:extLst>
          </p:cNvPr>
          <p:cNvSpPr/>
          <p:nvPr/>
        </p:nvSpPr>
        <p:spPr bwMode="auto">
          <a:xfrm>
            <a:off x="8363709" y="3535025"/>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2023/7/26</a:t>
            </a:r>
            <a:endParaRPr kumimoji="1" lang="ja-JP" altLang="en-US" sz="1200" b="0" i="0" u="none" strike="noStrike" cap="none" normalizeH="0" baseline="0" dirty="0">
              <a:ln>
                <a:noFill/>
              </a:ln>
              <a:solidFill>
                <a:schemeClr val="tx1"/>
              </a:solidFill>
              <a:effectLst/>
              <a:latin typeface="+mn-ea"/>
              <a:ea typeface="+mn-ea"/>
            </a:endParaRPr>
          </a:p>
        </p:txBody>
      </p:sp>
      <p:sp>
        <p:nvSpPr>
          <p:cNvPr id="30" name="正方形/長方形 29">
            <a:extLst>
              <a:ext uri="{FF2B5EF4-FFF2-40B4-BE49-F238E27FC236}">
                <a16:creationId xmlns:a16="http://schemas.microsoft.com/office/drawing/2014/main" id="{CD5D9DB0-EE8F-40BC-38ED-BD930F9ABEA2}"/>
              </a:ext>
            </a:extLst>
          </p:cNvPr>
          <p:cNvSpPr/>
          <p:nvPr/>
        </p:nvSpPr>
        <p:spPr bwMode="auto">
          <a:xfrm>
            <a:off x="752059" y="3792954"/>
            <a:ext cx="1919653"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AAA</a:t>
            </a:r>
            <a:r>
              <a:rPr kumimoji="1" lang="ja-JP" altLang="en-US" sz="1200" b="0" i="0" u="none" strike="noStrike" cap="none" normalizeH="0" baseline="0" dirty="0">
                <a:ln>
                  <a:noFill/>
                </a:ln>
                <a:solidFill>
                  <a:schemeClr val="tx1"/>
                </a:solidFill>
                <a:effectLst/>
                <a:latin typeface="+mn-ea"/>
                <a:ea typeface="+mn-ea"/>
              </a:rPr>
              <a:t>システム</a:t>
            </a:r>
          </a:p>
        </p:txBody>
      </p:sp>
      <p:sp>
        <p:nvSpPr>
          <p:cNvPr id="33" name="正方形/長方形 32">
            <a:extLst>
              <a:ext uri="{FF2B5EF4-FFF2-40B4-BE49-F238E27FC236}">
                <a16:creationId xmlns:a16="http://schemas.microsoft.com/office/drawing/2014/main" id="{315CB740-0E99-991D-F63C-E84AD1023A7F}"/>
              </a:ext>
            </a:extLst>
          </p:cNvPr>
          <p:cNvSpPr/>
          <p:nvPr/>
        </p:nvSpPr>
        <p:spPr bwMode="auto">
          <a:xfrm>
            <a:off x="2678407" y="3792954"/>
            <a:ext cx="1740642"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アジャイル</a:t>
            </a:r>
          </a:p>
        </p:txBody>
      </p:sp>
      <p:sp>
        <p:nvSpPr>
          <p:cNvPr id="34" name="正方形/長方形 33">
            <a:extLst>
              <a:ext uri="{FF2B5EF4-FFF2-40B4-BE49-F238E27FC236}">
                <a16:creationId xmlns:a16="http://schemas.microsoft.com/office/drawing/2014/main" id="{840D2B5F-6DF2-E02E-211E-F16B822D7956}"/>
              </a:ext>
            </a:extLst>
          </p:cNvPr>
          <p:cNvSpPr/>
          <p:nvPr/>
        </p:nvSpPr>
        <p:spPr bwMode="auto">
          <a:xfrm>
            <a:off x="4425744" y="3792954"/>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AWS</a:t>
            </a:r>
            <a:endParaRPr kumimoji="1" lang="ja-JP" altLang="en-US" sz="1200" b="0" i="0" u="none" strike="noStrike" cap="none" normalizeH="0" baseline="0" dirty="0">
              <a:ln>
                <a:noFill/>
              </a:ln>
              <a:solidFill>
                <a:schemeClr val="tx1"/>
              </a:solidFill>
              <a:effectLst/>
              <a:latin typeface="+mn-ea"/>
              <a:ea typeface="+mn-ea"/>
            </a:endParaRPr>
          </a:p>
        </p:txBody>
      </p:sp>
      <p:sp>
        <p:nvSpPr>
          <p:cNvPr id="35" name="正方形/長方形 34">
            <a:extLst>
              <a:ext uri="{FF2B5EF4-FFF2-40B4-BE49-F238E27FC236}">
                <a16:creationId xmlns:a16="http://schemas.microsoft.com/office/drawing/2014/main" id="{3D9A3A6A-13E6-F046-25B9-32300F4B917F}"/>
              </a:ext>
            </a:extLst>
          </p:cNvPr>
          <p:cNvSpPr/>
          <p:nvPr/>
        </p:nvSpPr>
        <p:spPr bwMode="auto">
          <a:xfrm>
            <a:off x="5740771" y="3792954"/>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X</a:t>
            </a:r>
            <a:endParaRPr kumimoji="1" lang="ja-JP" altLang="en-US" sz="1200" b="0" i="0" u="none" strike="noStrike" cap="none" normalizeH="0" baseline="0" dirty="0">
              <a:ln>
                <a:noFill/>
              </a:ln>
              <a:solidFill>
                <a:schemeClr val="tx1"/>
              </a:solidFill>
              <a:effectLst/>
              <a:latin typeface="+mn-ea"/>
              <a:ea typeface="+mn-ea"/>
            </a:endParaRPr>
          </a:p>
        </p:txBody>
      </p:sp>
      <p:sp>
        <p:nvSpPr>
          <p:cNvPr id="36" name="正方形/長方形 35">
            <a:extLst>
              <a:ext uri="{FF2B5EF4-FFF2-40B4-BE49-F238E27FC236}">
                <a16:creationId xmlns:a16="http://schemas.microsoft.com/office/drawing/2014/main" id="{0377D03B-F741-373C-1ED5-0B0EB9D21B38}"/>
              </a:ext>
            </a:extLst>
          </p:cNvPr>
          <p:cNvSpPr/>
          <p:nvPr/>
        </p:nvSpPr>
        <p:spPr bwMode="auto">
          <a:xfrm>
            <a:off x="7050748" y="3792954"/>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Y</a:t>
            </a:r>
            <a:endParaRPr kumimoji="1" lang="ja-JP" altLang="en-US" sz="1200" b="0" i="0" u="none" strike="noStrike" cap="none" normalizeH="0" baseline="0" dirty="0">
              <a:ln>
                <a:noFill/>
              </a:ln>
              <a:solidFill>
                <a:schemeClr val="tx1"/>
              </a:solidFill>
              <a:effectLst/>
              <a:latin typeface="+mn-ea"/>
              <a:ea typeface="+mn-ea"/>
            </a:endParaRPr>
          </a:p>
        </p:txBody>
      </p:sp>
      <p:sp>
        <p:nvSpPr>
          <p:cNvPr id="37" name="正方形/長方形 36">
            <a:extLst>
              <a:ext uri="{FF2B5EF4-FFF2-40B4-BE49-F238E27FC236}">
                <a16:creationId xmlns:a16="http://schemas.microsoft.com/office/drawing/2014/main" id="{AB8E98AC-617B-0DE5-62D7-7A047C4636F1}"/>
              </a:ext>
            </a:extLst>
          </p:cNvPr>
          <p:cNvSpPr/>
          <p:nvPr/>
        </p:nvSpPr>
        <p:spPr bwMode="auto">
          <a:xfrm>
            <a:off x="9687497" y="3795469"/>
            <a:ext cx="1082738"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2023/7/21</a:t>
            </a:r>
            <a:endParaRPr kumimoji="1" lang="ja-JP" altLang="en-US" sz="1200" b="0" i="0" u="none" strike="noStrike" cap="none" normalizeH="0" baseline="0" dirty="0">
              <a:ln>
                <a:noFill/>
              </a:ln>
              <a:solidFill>
                <a:schemeClr val="tx1"/>
              </a:solidFill>
              <a:effectLst/>
              <a:latin typeface="+mn-ea"/>
              <a:ea typeface="+mn-ea"/>
            </a:endParaRPr>
          </a:p>
        </p:txBody>
      </p:sp>
      <p:sp>
        <p:nvSpPr>
          <p:cNvPr id="38" name="正方形/長方形 37">
            <a:extLst>
              <a:ext uri="{FF2B5EF4-FFF2-40B4-BE49-F238E27FC236}">
                <a16:creationId xmlns:a16="http://schemas.microsoft.com/office/drawing/2014/main" id="{E4D6F3B2-031A-D912-18F7-2F6CDB62FB7B}"/>
              </a:ext>
            </a:extLst>
          </p:cNvPr>
          <p:cNvSpPr/>
          <p:nvPr/>
        </p:nvSpPr>
        <p:spPr bwMode="auto">
          <a:xfrm>
            <a:off x="8365775" y="3795469"/>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2023/7/19</a:t>
            </a:r>
            <a:endParaRPr kumimoji="1" lang="ja-JP" altLang="en-US" sz="1200" b="0" i="0" u="none" strike="noStrike" cap="none" normalizeH="0" baseline="0" dirty="0">
              <a:ln>
                <a:noFill/>
              </a:ln>
              <a:solidFill>
                <a:schemeClr val="tx1"/>
              </a:solidFill>
              <a:effectLst/>
              <a:latin typeface="+mn-ea"/>
              <a:ea typeface="+mn-ea"/>
            </a:endParaRPr>
          </a:p>
        </p:txBody>
      </p:sp>
      <p:sp>
        <p:nvSpPr>
          <p:cNvPr id="40" name="正方形/長方形 39">
            <a:extLst>
              <a:ext uri="{FF2B5EF4-FFF2-40B4-BE49-F238E27FC236}">
                <a16:creationId xmlns:a16="http://schemas.microsoft.com/office/drawing/2014/main" id="{43F5B364-3C70-3EE2-64FE-5AE065924D30}"/>
              </a:ext>
            </a:extLst>
          </p:cNvPr>
          <p:cNvSpPr/>
          <p:nvPr/>
        </p:nvSpPr>
        <p:spPr bwMode="auto">
          <a:xfrm>
            <a:off x="4211902" y="1238745"/>
            <a:ext cx="5064791" cy="1074921"/>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t>
            </a:r>
            <a:r>
              <a:rPr kumimoji="1" lang="ja-JP" altLang="en-US" sz="1200" b="0" i="0" u="none" strike="noStrike" cap="none" normalizeH="0" baseline="0" dirty="0">
                <a:ln>
                  <a:noFill/>
                </a:ln>
                <a:solidFill>
                  <a:schemeClr val="tx1"/>
                </a:solidFill>
                <a:effectLst/>
                <a:latin typeface="+mn-ea"/>
                <a:ea typeface="+mn-ea"/>
              </a:rPr>
              <a:t>確認事項</a:t>
            </a:r>
            <a:r>
              <a:rPr kumimoji="1" lang="en-US" altLang="ja-JP" sz="1200" b="0" i="0" u="none" strike="noStrike" cap="none" normalizeH="0" baseline="0" dirty="0">
                <a:ln>
                  <a:noFill/>
                </a:ln>
                <a:solidFill>
                  <a:schemeClr val="tx1"/>
                </a:solidFill>
                <a:effectLst/>
                <a:latin typeface="+mn-ea"/>
                <a:ea typeface="+mn-ea"/>
              </a:rPr>
              <a:t>】</a:t>
            </a: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回答の削除はできていい？編集のみ？</a:t>
            </a:r>
            <a:endParaRPr lang="en-US" altLang="ja-JP" dirty="0">
              <a:latin typeface="+mn-ea"/>
              <a:ea typeface="+mn-ea"/>
            </a:endParaRPr>
          </a:p>
          <a:p>
            <a:pPr eaLnBrk="1" hangingPunct="1">
              <a:lnSpc>
                <a:spcPct val="110000"/>
              </a:lnSpc>
              <a:spcBef>
                <a:spcPct val="30000"/>
              </a:spcBef>
            </a:pPr>
            <a:r>
              <a:rPr lang="ja-JP" altLang="en-US" dirty="0">
                <a:solidFill>
                  <a:srgbClr val="FF0000"/>
                </a:solidFill>
                <a:latin typeface="+mn-ea"/>
                <a:ea typeface="+mn-ea"/>
              </a:rPr>
              <a:t>→回答の削除は管理者のみとした方がよいのではないでしょうか</a:t>
            </a:r>
            <a:r>
              <a:rPr lang="en-US" altLang="ja-JP" dirty="0">
                <a:solidFill>
                  <a:srgbClr val="FF0000"/>
                </a:solidFill>
                <a:latin typeface="+mn-ea"/>
                <a:ea typeface="+mn-ea"/>
              </a:rPr>
              <a:t>(2023/8/10)</a:t>
            </a:r>
          </a:p>
          <a:p>
            <a:pPr eaLnBrk="1" hangingPunct="1">
              <a:lnSpc>
                <a:spcPct val="110000"/>
              </a:lnSpc>
              <a:spcBef>
                <a:spcPct val="30000"/>
              </a:spcBef>
            </a:pPr>
            <a:r>
              <a:rPr lang="ja-JP" altLang="en-US" dirty="0">
                <a:solidFill>
                  <a:srgbClr val="FF0000"/>
                </a:solidFill>
                <a:latin typeface="+mn-ea"/>
                <a:ea typeface="+mn-ea"/>
              </a:rPr>
              <a:t>→一般ユーザの回答削除は無し。編集のみ</a:t>
            </a:r>
            <a:endParaRPr lang="en-US" altLang="ja-JP" dirty="0">
              <a:solidFill>
                <a:srgbClr val="FF0000"/>
              </a:solidFill>
              <a:latin typeface="+mn-ea"/>
              <a:ea typeface="+mn-ea"/>
            </a:endParaRPr>
          </a:p>
        </p:txBody>
      </p:sp>
      <p:sp>
        <p:nvSpPr>
          <p:cNvPr id="43" name="吹き出し: 四角形 42">
            <a:extLst>
              <a:ext uri="{FF2B5EF4-FFF2-40B4-BE49-F238E27FC236}">
                <a16:creationId xmlns:a16="http://schemas.microsoft.com/office/drawing/2014/main" id="{BBD4BAE1-E79D-0947-E4AD-6800E66FA860}"/>
              </a:ext>
            </a:extLst>
          </p:cNvPr>
          <p:cNvSpPr/>
          <p:nvPr/>
        </p:nvSpPr>
        <p:spPr bwMode="auto">
          <a:xfrm>
            <a:off x="3465959" y="4180548"/>
            <a:ext cx="4199267" cy="675604"/>
          </a:xfrm>
          <a:prstGeom prst="wedgeRectCallout">
            <a:avLst>
              <a:gd name="adj1" fmla="val -1954"/>
              <a:gd name="adj2" fmla="val -81698"/>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いずれかの行をクリックすると編集用の画面に遷移する</a:t>
            </a:r>
            <a:endParaRPr lang="en-US" altLang="ja-JP" dirty="0">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（フォーム入力画面とほぼイコールのイメージ）</a:t>
            </a:r>
          </a:p>
        </p:txBody>
      </p:sp>
      <p:sp>
        <p:nvSpPr>
          <p:cNvPr id="41" name="正方形/長方形 40">
            <a:extLst>
              <a:ext uri="{FF2B5EF4-FFF2-40B4-BE49-F238E27FC236}">
                <a16:creationId xmlns:a16="http://schemas.microsoft.com/office/drawing/2014/main" id="{084EB04C-E5CE-07CA-55B6-378E1C25CB10}"/>
              </a:ext>
            </a:extLst>
          </p:cNvPr>
          <p:cNvSpPr/>
          <p:nvPr/>
        </p:nvSpPr>
        <p:spPr bwMode="auto">
          <a:xfrm>
            <a:off x="9929862" y="877557"/>
            <a:ext cx="2020441" cy="1278831"/>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優先度　低</a:t>
            </a:r>
            <a:endParaRPr kumimoji="1" lang="en-US" altLang="ja-JP" sz="1200" b="0" i="0" u="none" strike="noStrike" cap="none" normalizeH="0" baseline="0" dirty="0">
              <a:ln>
                <a:noFill/>
              </a:ln>
              <a:solidFill>
                <a:schemeClr val="tx1"/>
              </a:solidFill>
              <a:effectLst/>
              <a:latin typeface="+mn-ea"/>
              <a:ea typeface="+mn-ea"/>
            </a:endParaRPr>
          </a:p>
        </p:txBody>
      </p:sp>
      <p:sp>
        <p:nvSpPr>
          <p:cNvPr id="45" name="乗算記号 44">
            <a:extLst>
              <a:ext uri="{FF2B5EF4-FFF2-40B4-BE49-F238E27FC236}">
                <a16:creationId xmlns:a16="http://schemas.microsoft.com/office/drawing/2014/main" id="{E6403DC5-7F89-F532-39B9-06A1BA331525}"/>
              </a:ext>
            </a:extLst>
          </p:cNvPr>
          <p:cNvSpPr/>
          <p:nvPr/>
        </p:nvSpPr>
        <p:spPr bwMode="auto">
          <a:xfrm>
            <a:off x="142782" y="698608"/>
            <a:ext cx="11906436" cy="5930296"/>
          </a:xfrm>
          <a:prstGeom prst="mathMultiply">
            <a:avLst>
              <a:gd name="adj1" fmla="val 8219"/>
            </a:avLst>
          </a:prstGeom>
          <a:solidFill>
            <a:schemeClr val="accent6">
              <a:lumMod val="40000"/>
              <a:lumOff val="60000"/>
            </a:schemeClr>
          </a:solidFill>
          <a:ln w="9525" cap="flat" cmpd="sng" algn="ctr">
            <a:solidFill>
              <a:schemeClr val="accent6">
                <a:lumMod val="60000"/>
                <a:lumOff val="40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Tree>
    <p:extLst>
      <p:ext uri="{BB962C8B-B14F-4D97-AF65-F5344CB8AC3E}">
        <p14:creationId xmlns:p14="http://schemas.microsoft.com/office/powerpoint/2010/main" val="299761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A36F303-5260-817D-F38B-8FCF60111ACE}"/>
              </a:ext>
            </a:extLst>
          </p:cNvPr>
          <p:cNvSpPr/>
          <p:nvPr/>
        </p:nvSpPr>
        <p:spPr bwMode="auto">
          <a:xfrm>
            <a:off x="571957" y="1490657"/>
            <a:ext cx="11089362" cy="4943331"/>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 name="正方形/長方形 6">
            <a:extLst>
              <a:ext uri="{FF2B5EF4-FFF2-40B4-BE49-F238E27FC236}">
                <a16:creationId xmlns:a16="http://schemas.microsoft.com/office/drawing/2014/main" id="{E33ED3A8-361B-ABBB-7985-624DF89855BA}"/>
              </a:ext>
            </a:extLst>
          </p:cNvPr>
          <p:cNvSpPr/>
          <p:nvPr/>
        </p:nvSpPr>
        <p:spPr bwMode="auto">
          <a:xfrm>
            <a:off x="559709" y="1171943"/>
            <a:ext cx="11089362" cy="342123"/>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lang="ja-JP" altLang="en-US" dirty="0">
                <a:latin typeface="+mn-ea"/>
                <a:ea typeface="+mn-ea"/>
              </a:rPr>
              <a:t>　　　</a:t>
            </a:r>
            <a:r>
              <a:rPr kumimoji="1" lang="ja-JP" altLang="en-US" sz="1200" b="0" i="0" strike="noStrike" cap="none" normalizeH="0" baseline="0" dirty="0">
                <a:ln>
                  <a:noFill/>
                </a:ln>
                <a:solidFill>
                  <a:schemeClr val="tx1"/>
                </a:solidFill>
                <a:effectLst/>
                <a:latin typeface="+mn-ea"/>
                <a:ea typeface="+mn-ea"/>
              </a:rPr>
              <a:t>フォーム回答一覧　</a:t>
            </a:r>
            <a:endParaRPr kumimoji="1" lang="en-US" altLang="ja-JP" sz="1200" b="0" i="0" strike="noStrike" cap="none" normalizeH="0" baseline="0" dirty="0">
              <a:ln>
                <a:noFill/>
              </a:ln>
              <a:solidFill>
                <a:schemeClr val="tx1"/>
              </a:solidFill>
              <a:effectLst/>
              <a:latin typeface="+mn-ea"/>
              <a:ea typeface="+mn-ea"/>
            </a:endParaRPr>
          </a:p>
        </p:txBody>
      </p:sp>
      <p:sp>
        <p:nvSpPr>
          <p:cNvPr id="4" name="スライド番号プレースホルダー 3">
            <a:extLst>
              <a:ext uri="{FF2B5EF4-FFF2-40B4-BE49-F238E27FC236}">
                <a16:creationId xmlns:a16="http://schemas.microsoft.com/office/drawing/2014/main" id="{59B53248-1EFD-D708-CE58-AF7662E01D92}"/>
              </a:ext>
            </a:extLst>
          </p:cNvPr>
          <p:cNvSpPr>
            <a:spLocks noGrp="1"/>
          </p:cNvSpPr>
          <p:nvPr>
            <p:ph type="sldNum" sz="quarter" idx="4"/>
          </p:nvPr>
        </p:nvSpPr>
        <p:spPr/>
        <p:txBody>
          <a:bodyPr/>
          <a:lstStyle/>
          <a:p>
            <a:fld id="{89B18837-FC83-6347-ADBE-8548DF8F459C}" type="slidenum">
              <a:rPr lang="ja-JP" altLang="en-US" smtClean="0"/>
              <a:pPr/>
              <a:t>17</a:t>
            </a:fld>
            <a:endParaRPr lang="ja-JP" altLang="en-US"/>
          </a:p>
        </p:txBody>
      </p:sp>
      <p:sp>
        <p:nvSpPr>
          <p:cNvPr id="66" name="タイトル 2">
            <a:extLst>
              <a:ext uri="{FF2B5EF4-FFF2-40B4-BE49-F238E27FC236}">
                <a16:creationId xmlns:a16="http://schemas.microsoft.com/office/drawing/2014/main" id="{60F18B83-4E2A-D910-59E7-C224BC5AE093}"/>
              </a:ext>
            </a:extLst>
          </p:cNvPr>
          <p:cNvSpPr>
            <a:spLocks noGrp="1"/>
          </p:cNvSpPr>
          <p:nvPr>
            <p:ph type="title"/>
          </p:nvPr>
        </p:nvSpPr>
        <p:spPr>
          <a:xfrm>
            <a:off x="576232" y="337926"/>
            <a:ext cx="9571893" cy="360682"/>
          </a:xfrm>
        </p:spPr>
        <p:txBody>
          <a:bodyPr/>
          <a:lstStyle/>
          <a:p>
            <a:r>
              <a:rPr lang="ja-JP" altLang="en-US" dirty="0"/>
              <a:t>フォーム回答一覧（回答の全件を見る）</a:t>
            </a:r>
            <a:endParaRPr kumimoji="1" lang="ja-JP" altLang="en-US" dirty="0"/>
          </a:p>
        </p:txBody>
      </p:sp>
      <p:sp>
        <p:nvSpPr>
          <p:cNvPr id="44" name="テキスト ボックス 43">
            <a:extLst>
              <a:ext uri="{FF2B5EF4-FFF2-40B4-BE49-F238E27FC236}">
                <a16:creationId xmlns:a16="http://schemas.microsoft.com/office/drawing/2014/main" id="{DD757363-C8BD-D4DC-5471-DAD3F8FB852A}"/>
              </a:ext>
            </a:extLst>
          </p:cNvPr>
          <p:cNvSpPr txBox="1"/>
          <p:nvPr/>
        </p:nvSpPr>
        <p:spPr>
          <a:xfrm>
            <a:off x="10620262" y="1226359"/>
            <a:ext cx="1021976" cy="276999"/>
          </a:xfrm>
          <a:prstGeom prst="rect">
            <a:avLst/>
          </a:prstGeom>
          <a:noFill/>
        </p:spPr>
        <p:txBody>
          <a:bodyPr wrap="square">
            <a:spAutoFit/>
          </a:bodyPr>
          <a:lstStyle/>
          <a:p>
            <a:r>
              <a:rPr kumimoji="1" lang="ja-JP" altLang="en-US" sz="1200" b="0" i="0" u="sng" strike="noStrike" cap="none" normalizeH="0" baseline="0" dirty="0">
                <a:ln>
                  <a:noFill/>
                </a:ln>
                <a:solidFill>
                  <a:schemeClr val="tx1"/>
                </a:solidFill>
                <a:effectLst/>
                <a:latin typeface="+mn-ea"/>
                <a:ea typeface="+mn-ea"/>
              </a:rPr>
              <a:t>　</a:t>
            </a:r>
            <a:r>
              <a:rPr kumimoji="1" lang="en-US" altLang="ja-JP" sz="1200" b="0" i="0" u="sng" strike="noStrike" cap="none" normalizeH="0" baseline="0" dirty="0">
                <a:ln>
                  <a:noFill/>
                </a:ln>
                <a:solidFill>
                  <a:schemeClr val="tx1"/>
                </a:solidFill>
                <a:effectLst/>
                <a:latin typeface="+mn-ea"/>
                <a:ea typeface="+mn-ea"/>
              </a:rPr>
              <a:t>XXXX</a:t>
            </a:r>
            <a:r>
              <a:rPr kumimoji="1" lang="ja-JP" altLang="en-US" sz="1200" b="0" i="0" u="sng" strike="noStrike" cap="none" normalizeH="0" baseline="0" dirty="0">
                <a:ln>
                  <a:noFill/>
                </a:ln>
                <a:solidFill>
                  <a:schemeClr val="tx1"/>
                </a:solidFill>
                <a:effectLst/>
                <a:latin typeface="+mn-ea"/>
                <a:ea typeface="+mn-ea"/>
              </a:rPr>
              <a:t>さん</a:t>
            </a:r>
            <a:endParaRPr lang="ja-JP" altLang="en-US" dirty="0"/>
          </a:p>
        </p:txBody>
      </p:sp>
      <p:grpSp>
        <p:nvGrpSpPr>
          <p:cNvPr id="62" name="グループ化 61">
            <a:extLst>
              <a:ext uri="{FF2B5EF4-FFF2-40B4-BE49-F238E27FC236}">
                <a16:creationId xmlns:a16="http://schemas.microsoft.com/office/drawing/2014/main" id="{0D856A3D-E868-410F-FB7C-2D7C7B55B96C}"/>
              </a:ext>
            </a:extLst>
          </p:cNvPr>
          <p:cNvGrpSpPr/>
          <p:nvPr/>
        </p:nvGrpSpPr>
        <p:grpSpPr>
          <a:xfrm>
            <a:off x="697522" y="1262506"/>
            <a:ext cx="184680" cy="170655"/>
            <a:chOff x="671765" y="1236751"/>
            <a:chExt cx="224947" cy="144640"/>
          </a:xfrm>
        </p:grpSpPr>
        <p:cxnSp>
          <p:nvCxnSpPr>
            <p:cNvPr id="52" name="直線コネクタ 51">
              <a:extLst>
                <a:ext uri="{FF2B5EF4-FFF2-40B4-BE49-F238E27FC236}">
                  <a16:creationId xmlns:a16="http://schemas.microsoft.com/office/drawing/2014/main" id="{35879A02-77F0-D864-B9BF-B3D02CCAAD70}"/>
                </a:ext>
              </a:extLst>
            </p:cNvPr>
            <p:cNvCxnSpPr/>
            <p:nvPr/>
          </p:nvCxnSpPr>
          <p:spPr bwMode="auto">
            <a:xfrm>
              <a:off x="671765" y="123675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線コネクタ 58">
              <a:extLst>
                <a:ext uri="{FF2B5EF4-FFF2-40B4-BE49-F238E27FC236}">
                  <a16:creationId xmlns:a16="http://schemas.microsoft.com/office/drawing/2014/main" id="{453EEFCF-485E-6325-D2B9-704E29001AFF}"/>
                </a:ext>
              </a:extLst>
            </p:cNvPr>
            <p:cNvCxnSpPr/>
            <p:nvPr/>
          </p:nvCxnSpPr>
          <p:spPr bwMode="auto">
            <a:xfrm>
              <a:off x="671765" y="1309553"/>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コネクタ 59">
              <a:extLst>
                <a:ext uri="{FF2B5EF4-FFF2-40B4-BE49-F238E27FC236}">
                  <a16:creationId xmlns:a16="http://schemas.microsoft.com/office/drawing/2014/main" id="{4F2DC5C9-FA3C-EE43-E875-18FB3ED2D262}"/>
                </a:ext>
              </a:extLst>
            </p:cNvPr>
            <p:cNvCxnSpPr/>
            <p:nvPr/>
          </p:nvCxnSpPr>
          <p:spPr bwMode="auto">
            <a:xfrm>
              <a:off x="671765" y="138139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 name="正方形/長方形 4">
            <a:extLst>
              <a:ext uri="{FF2B5EF4-FFF2-40B4-BE49-F238E27FC236}">
                <a16:creationId xmlns:a16="http://schemas.microsoft.com/office/drawing/2014/main" id="{9110CEE9-30E0-D4B2-EF5C-2C1058D022CB}"/>
              </a:ext>
            </a:extLst>
          </p:cNvPr>
          <p:cNvSpPr/>
          <p:nvPr/>
        </p:nvSpPr>
        <p:spPr bwMode="auto">
          <a:xfrm>
            <a:off x="754332" y="2093129"/>
            <a:ext cx="10024868" cy="493059"/>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kumimoji="1" lang="ja-JP" altLang="en-US" sz="2000" dirty="0">
                <a:latin typeface="+mn-lt"/>
              </a:rPr>
              <a:t>プロダクト健康診断</a:t>
            </a:r>
          </a:p>
        </p:txBody>
      </p:sp>
      <p:sp>
        <p:nvSpPr>
          <p:cNvPr id="6" name="正方形/長方形 5">
            <a:extLst>
              <a:ext uri="{FF2B5EF4-FFF2-40B4-BE49-F238E27FC236}">
                <a16:creationId xmlns:a16="http://schemas.microsoft.com/office/drawing/2014/main" id="{9DB76870-EC7E-AA73-757C-AF78AC0931FC}"/>
              </a:ext>
            </a:extLst>
          </p:cNvPr>
          <p:cNvSpPr/>
          <p:nvPr/>
        </p:nvSpPr>
        <p:spPr bwMode="auto">
          <a:xfrm>
            <a:off x="754332" y="2586188"/>
            <a:ext cx="10018175" cy="493059"/>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kumimoji="1" lang="ja-JP" altLang="en-US" sz="2000" dirty="0">
                <a:latin typeface="+mn-lt"/>
              </a:rPr>
              <a:t>プロダクト管理</a:t>
            </a:r>
          </a:p>
        </p:txBody>
      </p:sp>
      <p:sp>
        <p:nvSpPr>
          <p:cNvPr id="8" name="正方形/長方形 7">
            <a:extLst>
              <a:ext uri="{FF2B5EF4-FFF2-40B4-BE49-F238E27FC236}">
                <a16:creationId xmlns:a16="http://schemas.microsoft.com/office/drawing/2014/main" id="{3AB4A608-3097-5484-81A0-EA08BBE8D010}"/>
              </a:ext>
            </a:extLst>
          </p:cNvPr>
          <p:cNvSpPr/>
          <p:nvPr/>
        </p:nvSpPr>
        <p:spPr bwMode="auto">
          <a:xfrm>
            <a:off x="754332" y="3084558"/>
            <a:ext cx="10018175" cy="493059"/>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kumimoji="1" lang="ja-JP" altLang="en-US" sz="2000" dirty="0">
                <a:latin typeface="+mn-lt"/>
              </a:rPr>
              <a:t>フォーム</a:t>
            </a:r>
            <a:r>
              <a:rPr kumimoji="1" lang="en-US" altLang="ja-JP" sz="2000" dirty="0">
                <a:latin typeface="+mn-lt"/>
              </a:rPr>
              <a:t>XXXX</a:t>
            </a:r>
          </a:p>
        </p:txBody>
      </p:sp>
      <p:sp>
        <p:nvSpPr>
          <p:cNvPr id="9" name="正方形/長方形 8">
            <a:extLst>
              <a:ext uri="{FF2B5EF4-FFF2-40B4-BE49-F238E27FC236}">
                <a16:creationId xmlns:a16="http://schemas.microsoft.com/office/drawing/2014/main" id="{026BD1E2-4911-3F8F-1C55-F69D9CBF08B3}"/>
              </a:ext>
            </a:extLst>
          </p:cNvPr>
          <p:cNvSpPr/>
          <p:nvPr/>
        </p:nvSpPr>
        <p:spPr bwMode="auto">
          <a:xfrm>
            <a:off x="754332" y="3569891"/>
            <a:ext cx="10018175" cy="493059"/>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kumimoji="1" lang="ja-JP" altLang="en-US" sz="2000" dirty="0">
                <a:latin typeface="+mn-lt"/>
              </a:rPr>
              <a:t>フォーム</a:t>
            </a:r>
            <a:r>
              <a:rPr kumimoji="1" lang="en-US" altLang="ja-JP" sz="2000" dirty="0">
                <a:latin typeface="+mn-lt"/>
              </a:rPr>
              <a:t>YYYY</a:t>
            </a:r>
          </a:p>
        </p:txBody>
      </p:sp>
      <p:graphicFrame>
        <p:nvGraphicFramePr>
          <p:cNvPr id="12" name="表 84">
            <a:extLst>
              <a:ext uri="{FF2B5EF4-FFF2-40B4-BE49-F238E27FC236}">
                <a16:creationId xmlns:a16="http://schemas.microsoft.com/office/drawing/2014/main" id="{63BFE616-179C-FFB1-003A-8DE2719E7D40}"/>
              </a:ext>
            </a:extLst>
          </p:cNvPr>
          <p:cNvGraphicFramePr>
            <a:graphicFrameLocks noGrp="1"/>
          </p:cNvGraphicFramePr>
          <p:nvPr>
            <p:extLst>
              <p:ext uri="{D42A27DB-BD31-4B8C-83A1-F6EECF244321}">
                <p14:modId xmlns:p14="http://schemas.microsoft.com/office/powerpoint/2010/main" val="3357487867"/>
              </p:ext>
            </p:extLst>
          </p:nvPr>
        </p:nvGraphicFramePr>
        <p:xfrm>
          <a:off x="754331" y="1656320"/>
          <a:ext cx="10018174" cy="436809"/>
        </p:xfrm>
        <a:graphic>
          <a:graphicData uri="http://schemas.openxmlformats.org/drawingml/2006/table">
            <a:tbl>
              <a:tblPr firstRow="1" bandRow="1">
                <a:tableStyleId>{5C22544A-7EE6-4342-B048-85BDC9FD1C3A}</a:tableStyleId>
              </a:tblPr>
              <a:tblGrid>
                <a:gridCol w="10018174">
                  <a:extLst>
                    <a:ext uri="{9D8B030D-6E8A-4147-A177-3AD203B41FA5}">
                      <a16:colId xmlns:a16="http://schemas.microsoft.com/office/drawing/2014/main" val="104120584"/>
                    </a:ext>
                  </a:extLst>
                </a:gridCol>
              </a:tblGrid>
              <a:tr h="436809">
                <a:tc>
                  <a:txBody>
                    <a:bodyPr/>
                    <a:lstStyle/>
                    <a:p>
                      <a:r>
                        <a:rPr kumimoji="1" lang="ja-JP" altLang="en-US" dirty="0"/>
                        <a:t>フォーム一覧</a:t>
                      </a:r>
                    </a:p>
                  </a:txBody>
                  <a:tcPr/>
                </a:tc>
                <a:extLst>
                  <a:ext uri="{0D108BD9-81ED-4DB2-BD59-A6C34878D82A}">
                    <a16:rowId xmlns:a16="http://schemas.microsoft.com/office/drawing/2014/main" val="3034043770"/>
                  </a:ext>
                </a:extLst>
              </a:tr>
            </a:tbl>
          </a:graphicData>
        </a:graphic>
      </p:graphicFrame>
      <p:sp>
        <p:nvSpPr>
          <p:cNvPr id="10" name="正方形/長方形 9">
            <a:extLst>
              <a:ext uri="{FF2B5EF4-FFF2-40B4-BE49-F238E27FC236}">
                <a16:creationId xmlns:a16="http://schemas.microsoft.com/office/drawing/2014/main" id="{E3B5403D-CA23-C3E0-D1DF-21CD0B3313E9}"/>
              </a:ext>
            </a:extLst>
          </p:cNvPr>
          <p:cNvSpPr/>
          <p:nvPr/>
        </p:nvSpPr>
        <p:spPr bwMode="auto">
          <a:xfrm>
            <a:off x="3789012" y="4291100"/>
            <a:ext cx="8163314" cy="1637226"/>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t>
            </a:r>
            <a:r>
              <a:rPr kumimoji="1" lang="ja-JP" altLang="en-US" sz="1200" b="0" i="0" u="none" strike="noStrike" cap="none" normalizeH="0" baseline="0" dirty="0">
                <a:ln>
                  <a:noFill/>
                </a:ln>
                <a:solidFill>
                  <a:schemeClr val="tx1"/>
                </a:solidFill>
                <a:effectLst/>
                <a:latin typeface="+mn-ea"/>
                <a:ea typeface="+mn-ea"/>
              </a:rPr>
              <a:t>確認事項</a:t>
            </a:r>
            <a:r>
              <a:rPr kumimoji="1" lang="en-US" altLang="ja-JP" sz="1200" b="0" i="0" u="none" strike="noStrike" cap="none" normalizeH="0" baseline="0" dirty="0">
                <a:ln>
                  <a:noFill/>
                </a:ln>
                <a:solidFill>
                  <a:schemeClr val="tx1"/>
                </a:solidFill>
                <a:effectLst/>
                <a:latin typeface="+mn-ea"/>
                <a:ea typeface="+mn-ea"/>
              </a:rPr>
              <a:t>】</a:t>
            </a: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各フォームを押下することで次ページ以降の一覧画面へ遷移する予定だが、このページには編集権限を持ったフォームを一覧表示するだけでよいか？</a:t>
            </a:r>
            <a:endParaRPr lang="en-US" altLang="ja-JP" dirty="0">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各フォームにどういうった内容があるか個人の回答結果を見る画面のようにサマリでだしたほうがよい？</a:t>
            </a:r>
            <a:endParaRPr lang="en-US" altLang="ja-JP" dirty="0">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solidFill>
                  <a:srgbClr val="FF0000"/>
                </a:solidFill>
                <a:latin typeface="+mn-ea"/>
                <a:ea typeface="+mn-ea"/>
              </a:rPr>
              <a:t>→編集権限を持ったフォームだけ表示されるのが良いと思います</a:t>
            </a:r>
            <a:r>
              <a:rPr lang="en-US" altLang="ja-JP" dirty="0">
                <a:solidFill>
                  <a:srgbClr val="FF0000"/>
                </a:solidFill>
                <a:latin typeface="+mn-ea"/>
                <a:ea typeface="+mn-ea"/>
              </a:rPr>
              <a:t>(2023/8/10)</a:t>
            </a: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solidFill>
                  <a:srgbClr val="FF0000"/>
                </a:solidFill>
                <a:latin typeface="+mn-ea"/>
                <a:ea typeface="+mn-ea"/>
              </a:rPr>
              <a:t>→個人の回答見るページできるまで編集者しか過去回答編集できなくなる？一時的にここは全員見られるようにする？</a:t>
            </a:r>
            <a:endParaRPr lang="en-US" altLang="ja-JP" dirty="0">
              <a:solidFill>
                <a:srgbClr val="FF0000"/>
              </a:solidFill>
              <a:latin typeface="+mn-ea"/>
              <a:ea typeface="+mn-ea"/>
            </a:endParaRPr>
          </a:p>
        </p:txBody>
      </p:sp>
    </p:spTree>
    <p:extLst>
      <p:ext uri="{BB962C8B-B14F-4D97-AF65-F5344CB8AC3E}">
        <p14:creationId xmlns:p14="http://schemas.microsoft.com/office/powerpoint/2010/main" val="810563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正方形/長方形 333">
            <a:extLst>
              <a:ext uri="{FF2B5EF4-FFF2-40B4-BE49-F238E27FC236}">
                <a16:creationId xmlns:a16="http://schemas.microsoft.com/office/drawing/2014/main" id="{C2E47A35-42CB-8229-8666-FCA1354CC3FC}"/>
              </a:ext>
            </a:extLst>
          </p:cNvPr>
          <p:cNvSpPr/>
          <p:nvPr/>
        </p:nvSpPr>
        <p:spPr bwMode="auto">
          <a:xfrm>
            <a:off x="697522" y="2563363"/>
            <a:ext cx="187791" cy="179840"/>
          </a:xfrm>
          <a:prstGeom prst="rect">
            <a:avLst/>
          </a:prstGeom>
          <a:no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 name="正方形/長方形 1">
            <a:extLst>
              <a:ext uri="{FF2B5EF4-FFF2-40B4-BE49-F238E27FC236}">
                <a16:creationId xmlns:a16="http://schemas.microsoft.com/office/drawing/2014/main" id="{7A36F303-5260-817D-F38B-8FCF60111ACE}"/>
              </a:ext>
            </a:extLst>
          </p:cNvPr>
          <p:cNvSpPr/>
          <p:nvPr/>
        </p:nvSpPr>
        <p:spPr bwMode="auto">
          <a:xfrm>
            <a:off x="571957" y="1490657"/>
            <a:ext cx="11089362" cy="4943331"/>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 name="正方形/長方形 6">
            <a:extLst>
              <a:ext uri="{FF2B5EF4-FFF2-40B4-BE49-F238E27FC236}">
                <a16:creationId xmlns:a16="http://schemas.microsoft.com/office/drawing/2014/main" id="{E33ED3A8-361B-ABBB-7985-624DF89855BA}"/>
              </a:ext>
            </a:extLst>
          </p:cNvPr>
          <p:cNvSpPr/>
          <p:nvPr/>
        </p:nvSpPr>
        <p:spPr bwMode="auto">
          <a:xfrm>
            <a:off x="559709" y="1171943"/>
            <a:ext cx="11089362" cy="342123"/>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lang="ja-JP" altLang="en-US" dirty="0">
                <a:latin typeface="+mn-ea"/>
                <a:ea typeface="+mn-ea"/>
              </a:rPr>
              <a:t>　　　</a:t>
            </a:r>
            <a:r>
              <a:rPr kumimoji="1" lang="ja-JP" altLang="en-US" sz="1200" b="0" i="0" strike="noStrike" cap="none" normalizeH="0" baseline="0" dirty="0">
                <a:ln>
                  <a:noFill/>
                </a:ln>
                <a:solidFill>
                  <a:schemeClr val="tx1"/>
                </a:solidFill>
                <a:effectLst/>
                <a:latin typeface="+mn-ea"/>
                <a:ea typeface="+mn-ea"/>
              </a:rPr>
              <a:t>フォーム回答一覧　</a:t>
            </a:r>
            <a:endParaRPr kumimoji="1" lang="en-US" altLang="ja-JP" sz="1200" b="0" i="0" strike="noStrike" cap="none" normalizeH="0" baseline="0" dirty="0">
              <a:ln>
                <a:noFill/>
              </a:ln>
              <a:solidFill>
                <a:schemeClr val="tx1"/>
              </a:solidFill>
              <a:effectLst/>
              <a:latin typeface="+mn-ea"/>
              <a:ea typeface="+mn-ea"/>
            </a:endParaRPr>
          </a:p>
        </p:txBody>
      </p:sp>
      <p:sp>
        <p:nvSpPr>
          <p:cNvPr id="4" name="スライド番号プレースホルダー 3">
            <a:extLst>
              <a:ext uri="{FF2B5EF4-FFF2-40B4-BE49-F238E27FC236}">
                <a16:creationId xmlns:a16="http://schemas.microsoft.com/office/drawing/2014/main" id="{59B53248-1EFD-D708-CE58-AF7662E01D92}"/>
              </a:ext>
            </a:extLst>
          </p:cNvPr>
          <p:cNvSpPr>
            <a:spLocks noGrp="1"/>
          </p:cNvSpPr>
          <p:nvPr>
            <p:ph type="sldNum" sz="quarter" idx="4"/>
          </p:nvPr>
        </p:nvSpPr>
        <p:spPr>
          <a:xfrm>
            <a:off x="9177947" y="6329022"/>
            <a:ext cx="2743200" cy="365125"/>
          </a:xfrm>
        </p:spPr>
        <p:txBody>
          <a:bodyPr/>
          <a:lstStyle/>
          <a:p>
            <a:fld id="{89B18837-FC83-6347-ADBE-8548DF8F459C}" type="slidenum">
              <a:rPr lang="ja-JP" altLang="en-US" smtClean="0"/>
              <a:pPr/>
              <a:t>18</a:t>
            </a:fld>
            <a:endParaRPr lang="ja-JP" altLang="en-US"/>
          </a:p>
        </p:txBody>
      </p:sp>
      <p:sp>
        <p:nvSpPr>
          <p:cNvPr id="66" name="タイトル 2">
            <a:extLst>
              <a:ext uri="{FF2B5EF4-FFF2-40B4-BE49-F238E27FC236}">
                <a16:creationId xmlns:a16="http://schemas.microsoft.com/office/drawing/2014/main" id="{60F18B83-4E2A-D910-59E7-C224BC5AE093}"/>
              </a:ext>
            </a:extLst>
          </p:cNvPr>
          <p:cNvSpPr>
            <a:spLocks noGrp="1"/>
          </p:cNvSpPr>
          <p:nvPr>
            <p:ph type="title"/>
          </p:nvPr>
        </p:nvSpPr>
        <p:spPr>
          <a:xfrm>
            <a:off x="576232" y="337926"/>
            <a:ext cx="9571893" cy="360682"/>
          </a:xfrm>
        </p:spPr>
        <p:txBody>
          <a:bodyPr/>
          <a:lstStyle/>
          <a:p>
            <a:r>
              <a:rPr lang="ja-JP" altLang="en-US" dirty="0"/>
              <a:t>フォーム回答一覧（回答の全件を見る）</a:t>
            </a:r>
            <a:endParaRPr kumimoji="1" lang="ja-JP" altLang="en-US" dirty="0"/>
          </a:p>
        </p:txBody>
      </p:sp>
      <p:sp>
        <p:nvSpPr>
          <p:cNvPr id="44" name="テキスト ボックス 43">
            <a:extLst>
              <a:ext uri="{FF2B5EF4-FFF2-40B4-BE49-F238E27FC236}">
                <a16:creationId xmlns:a16="http://schemas.microsoft.com/office/drawing/2014/main" id="{DD757363-C8BD-D4DC-5471-DAD3F8FB852A}"/>
              </a:ext>
            </a:extLst>
          </p:cNvPr>
          <p:cNvSpPr txBox="1"/>
          <p:nvPr/>
        </p:nvSpPr>
        <p:spPr>
          <a:xfrm>
            <a:off x="10620262" y="1226359"/>
            <a:ext cx="1021976" cy="276999"/>
          </a:xfrm>
          <a:prstGeom prst="rect">
            <a:avLst/>
          </a:prstGeom>
          <a:noFill/>
        </p:spPr>
        <p:txBody>
          <a:bodyPr wrap="square">
            <a:spAutoFit/>
          </a:bodyPr>
          <a:lstStyle/>
          <a:p>
            <a:r>
              <a:rPr kumimoji="1" lang="ja-JP" altLang="en-US" sz="1200" b="0" i="0" u="sng" strike="noStrike" cap="none" normalizeH="0" baseline="0" dirty="0">
                <a:ln>
                  <a:noFill/>
                </a:ln>
                <a:solidFill>
                  <a:schemeClr val="tx1"/>
                </a:solidFill>
                <a:effectLst/>
                <a:latin typeface="+mn-ea"/>
                <a:ea typeface="+mn-ea"/>
              </a:rPr>
              <a:t>　</a:t>
            </a:r>
            <a:r>
              <a:rPr kumimoji="1" lang="en-US" altLang="ja-JP" sz="1200" b="0" i="0" u="sng" strike="noStrike" cap="none" normalizeH="0" baseline="0" dirty="0">
                <a:ln>
                  <a:noFill/>
                </a:ln>
                <a:solidFill>
                  <a:schemeClr val="tx1"/>
                </a:solidFill>
                <a:effectLst/>
                <a:latin typeface="+mn-ea"/>
                <a:ea typeface="+mn-ea"/>
              </a:rPr>
              <a:t>XXXX</a:t>
            </a:r>
            <a:r>
              <a:rPr kumimoji="1" lang="ja-JP" altLang="en-US" sz="1200" b="0" i="0" u="sng" strike="noStrike" cap="none" normalizeH="0" baseline="0" dirty="0">
                <a:ln>
                  <a:noFill/>
                </a:ln>
                <a:solidFill>
                  <a:schemeClr val="tx1"/>
                </a:solidFill>
                <a:effectLst/>
                <a:latin typeface="+mn-ea"/>
                <a:ea typeface="+mn-ea"/>
              </a:rPr>
              <a:t>さん</a:t>
            </a:r>
            <a:endParaRPr lang="ja-JP" altLang="en-US" dirty="0"/>
          </a:p>
        </p:txBody>
      </p:sp>
      <p:grpSp>
        <p:nvGrpSpPr>
          <p:cNvPr id="62" name="グループ化 61">
            <a:extLst>
              <a:ext uri="{FF2B5EF4-FFF2-40B4-BE49-F238E27FC236}">
                <a16:creationId xmlns:a16="http://schemas.microsoft.com/office/drawing/2014/main" id="{0D856A3D-E868-410F-FB7C-2D7C7B55B96C}"/>
              </a:ext>
            </a:extLst>
          </p:cNvPr>
          <p:cNvGrpSpPr/>
          <p:nvPr/>
        </p:nvGrpSpPr>
        <p:grpSpPr>
          <a:xfrm>
            <a:off x="697522" y="1262506"/>
            <a:ext cx="184680" cy="170655"/>
            <a:chOff x="671765" y="1236751"/>
            <a:chExt cx="224947" cy="144640"/>
          </a:xfrm>
        </p:grpSpPr>
        <p:cxnSp>
          <p:nvCxnSpPr>
            <p:cNvPr id="52" name="直線コネクタ 51">
              <a:extLst>
                <a:ext uri="{FF2B5EF4-FFF2-40B4-BE49-F238E27FC236}">
                  <a16:creationId xmlns:a16="http://schemas.microsoft.com/office/drawing/2014/main" id="{35879A02-77F0-D864-B9BF-B3D02CCAAD70}"/>
                </a:ext>
              </a:extLst>
            </p:cNvPr>
            <p:cNvCxnSpPr/>
            <p:nvPr/>
          </p:nvCxnSpPr>
          <p:spPr bwMode="auto">
            <a:xfrm>
              <a:off x="671765" y="123675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線コネクタ 58">
              <a:extLst>
                <a:ext uri="{FF2B5EF4-FFF2-40B4-BE49-F238E27FC236}">
                  <a16:creationId xmlns:a16="http://schemas.microsoft.com/office/drawing/2014/main" id="{453EEFCF-485E-6325-D2B9-704E29001AFF}"/>
                </a:ext>
              </a:extLst>
            </p:cNvPr>
            <p:cNvCxnSpPr/>
            <p:nvPr/>
          </p:nvCxnSpPr>
          <p:spPr bwMode="auto">
            <a:xfrm>
              <a:off x="671765" y="1309553"/>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コネクタ 59">
              <a:extLst>
                <a:ext uri="{FF2B5EF4-FFF2-40B4-BE49-F238E27FC236}">
                  <a16:creationId xmlns:a16="http://schemas.microsoft.com/office/drawing/2014/main" id="{4F2DC5C9-FA3C-EE43-E875-18FB3ED2D262}"/>
                </a:ext>
              </a:extLst>
            </p:cNvPr>
            <p:cNvCxnSpPr/>
            <p:nvPr/>
          </p:nvCxnSpPr>
          <p:spPr bwMode="auto">
            <a:xfrm>
              <a:off x="671765" y="138139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正方形/長方形 5">
            <a:extLst>
              <a:ext uri="{FF2B5EF4-FFF2-40B4-BE49-F238E27FC236}">
                <a16:creationId xmlns:a16="http://schemas.microsoft.com/office/drawing/2014/main" id="{6A4D479C-8260-D26C-56D7-5AEC7644586B}"/>
              </a:ext>
            </a:extLst>
          </p:cNvPr>
          <p:cNvSpPr/>
          <p:nvPr/>
        </p:nvSpPr>
        <p:spPr bwMode="auto">
          <a:xfrm>
            <a:off x="5623510" y="164518"/>
            <a:ext cx="6307718" cy="1484670"/>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t>
            </a:r>
            <a:r>
              <a:rPr kumimoji="1" lang="ja-JP" altLang="en-US" sz="1200" b="0" i="0" u="none" strike="noStrike" cap="none" normalizeH="0" baseline="0" dirty="0">
                <a:ln>
                  <a:noFill/>
                </a:ln>
                <a:solidFill>
                  <a:schemeClr val="tx1"/>
                </a:solidFill>
                <a:effectLst/>
                <a:latin typeface="+mn-ea"/>
                <a:ea typeface="+mn-ea"/>
              </a:rPr>
              <a:t>確認事項</a:t>
            </a:r>
            <a:r>
              <a:rPr kumimoji="1" lang="en-US" altLang="ja-JP" sz="1200" b="0" i="0" u="none" strike="noStrike" cap="none" normalizeH="0" baseline="0" dirty="0">
                <a:ln>
                  <a:noFill/>
                </a:ln>
                <a:solidFill>
                  <a:schemeClr val="tx1"/>
                </a:solidFill>
                <a:effectLst/>
                <a:latin typeface="+mn-ea"/>
                <a:ea typeface="+mn-ea"/>
              </a:rPr>
              <a:t>】</a:t>
            </a:r>
          </a:p>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回答の編集はフォーム編集権限持ってる人は他者の回答編集していい？</a:t>
            </a:r>
            <a:endParaRPr lang="en-US" altLang="ja-JP" dirty="0">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solidFill>
                  <a:srgbClr val="FF0000"/>
                </a:solidFill>
                <a:latin typeface="+mn-ea"/>
                <a:ea typeface="+mn-ea"/>
              </a:rPr>
              <a:t>→よいと思います</a:t>
            </a:r>
            <a:r>
              <a:rPr lang="en-US" altLang="ja-JP" dirty="0">
                <a:solidFill>
                  <a:srgbClr val="FF0000"/>
                </a:solidFill>
                <a:latin typeface="+mn-ea"/>
                <a:ea typeface="+mn-ea"/>
              </a:rPr>
              <a:t>(2023/8/10)</a:t>
            </a:r>
            <a:endParaRPr kumimoji="1" lang="en-US" altLang="ja-JP" sz="1200" b="0" i="0" u="none" strike="noStrike" cap="none" normalizeH="0" baseline="0" dirty="0">
              <a:ln>
                <a:noFill/>
              </a:ln>
              <a:solidFill>
                <a:schemeClr val="tx1"/>
              </a:solidFill>
              <a:effectLst/>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回答の削除はこの画面で複数選択してできるようにしたほうがいい？</a:t>
            </a:r>
            <a:endParaRPr lang="en-US" altLang="ja-JP" dirty="0">
              <a:latin typeface="+mn-ea"/>
              <a:ea typeface="+mn-ea"/>
            </a:endParaRPr>
          </a:p>
          <a:p>
            <a:pPr eaLnBrk="1" hangingPunct="1">
              <a:lnSpc>
                <a:spcPct val="110000"/>
              </a:lnSpc>
              <a:spcBef>
                <a:spcPct val="30000"/>
              </a:spcBef>
            </a:pPr>
            <a:r>
              <a:rPr lang="ja-JP" altLang="en-US" dirty="0">
                <a:solidFill>
                  <a:srgbClr val="FF0000"/>
                </a:solidFill>
                <a:latin typeface="+mn-ea"/>
                <a:ea typeface="+mn-ea"/>
              </a:rPr>
              <a:t>→削除は管理者だけに絞りたいです。そのうえで、複数選択できるとよいです。</a:t>
            </a:r>
            <a:r>
              <a:rPr lang="en-US" altLang="ja-JP" dirty="0">
                <a:solidFill>
                  <a:srgbClr val="FF0000"/>
                </a:solidFill>
                <a:latin typeface="+mn-ea"/>
                <a:ea typeface="+mn-ea"/>
              </a:rPr>
              <a:t>(2023/8/10)</a:t>
            </a:r>
            <a:endParaRPr kumimoji="1" lang="en-US" altLang="ja-JP" sz="1200" b="0" i="0" u="none" strike="noStrike" cap="none" normalizeH="0" baseline="0" dirty="0">
              <a:ln>
                <a:noFill/>
              </a:ln>
              <a:solidFill>
                <a:srgbClr val="FF0000"/>
              </a:solidFill>
              <a:effectLst/>
              <a:latin typeface="+mn-ea"/>
              <a:ea typeface="+mn-ea"/>
            </a:endParaRPr>
          </a:p>
          <a:p>
            <a:pPr eaLnBrk="1" hangingPunct="1">
              <a:lnSpc>
                <a:spcPct val="110000"/>
              </a:lnSpc>
              <a:spcBef>
                <a:spcPct val="30000"/>
              </a:spcBef>
            </a:pPr>
            <a:r>
              <a:rPr lang="ja-JP" altLang="en-US" dirty="0">
                <a:solidFill>
                  <a:srgbClr val="FF0000"/>
                </a:solidFill>
                <a:latin typeface="+mn-ea"/>
                <a:ea typeface="+mn-ea"/>
              </a:rPr>
              <a:t>チェックボックスの保持は無し＆アクションによって色々できるようにする</a:t>
            </a:r>
            <a:endParaRPr kumimoji="1" lang="en-US" altLang="ja-JP" sz="1200" b="0" i="0" u="none" strike="noStrike" cap="none" normalizeH="0" baseline="0" dirty="0">
              <a:ln>
                <a:noFill/>
              </a:ln>
              <a:solidFill>
                <a:schemeClr val="tx1"/>
              </a:solidFill>
              <a:effectLst/>
              <a:latin typeface="+mn-ea"/>
              <a:ea typeface="+mn-ea"/>
            </a:endParaRPr>
          </a:p>
        </p:txBody>
      </p:sp>
      <p:sp>
        <p:nvSpPr>
          <p:cNvPr id="5" name="吹き出し: 四角形 4">
            <a:extLst>
              <a:ext uri="{FF2B5EF4-FFF2-40B4-BE49-F238E27FC236}">
                <a16:creationId xmlns:a16="http://schemas.microsoft.com/office/drawing/2014/main" id="{4979BD77-A1B1-89E8-A3D5-19F9BAFFADF8}"/>
              </a:ext>
            </a:extLst>
          </p:cNvPr>
          <p:cNvSpPr/>
          <p:nvPr/>
        </p:nvSpPr>
        <p:spPr bwMode="auto">
          <a:xfrm>
            <a:off x="8073349" y="5989563"/>
            <a:ext cx="1580644" cy="414495"/>
          </a:xfrm>
          <a:prstGeom prst="wedgeRectCallout">
            <a:avLst>
              <a:gd name="adj1" fmla="val 81198"/>
              <a:gd name="adj2" fmla="val -47786"/>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10</a:t>
            </a:r>
            <a:r>
              <a:rPr lang="ja-JP" altLang="en-US" dirty="0">
                <a:latin typeface="+mn-ea"/>
                <a:ea typeface="+mn-ea"/>
              </a:rPr>
              <a:t>件、</a:t>
            </a:r>
            <a:r>
              <a:rPr lang="en-US" altLang="ja-JP" dirty="0">
                <a:latin typeface="+mn-ea"/>
                <a:ea typeface="+mn-ea"/>
              </a:rPr>
              <a:t>50</a:t>
            </a:r>
            <a:r>
              <a:rPr lang="ja-JP" altLang="en-US" dirty="0">
                <a:latin typeface="+mn-ea"/>
                <a:ea typeface="+mn-ea"/>
              </a:rPr>
              <a:t>件、</a:t>
            </a:r>
            <a:r>
              <a:rPr lang="en-US" altLang="ja-JP" dirty="0">
                <a:latin typeface="+mn-ea"/>
                <a:ea typeface="+mn-ea"/>
              </a:rPr>
              <a:t>100</a:t>
            </a:r>
            <a:r>
              <a:rPr lang="ja-JP" altLang="en-US" dirty="0">
                <a:latin typeface="+mn-ea"/>
                <a:ea typeface="+mn-ea"/>
              </a:rPr>
              <a:t>件</a:t>
            </a:r>
            <a:endParaRPr lang="en-US" altLang="ja-JP" dirty="0">
              <a:latin typeface="+mn-ea"/>
              <a:ea typeface="+mn-ea"/>
            </a:endParaRPr>
          </a:p>
        </p:txBody>
      </p:sp>
      <p:sp>
        <p:nvSpPr>
          <p:cNvPr id="30" name="正方形/長方形 29">
            <a:extLst>
              <a:ext uri="{FF2B5EF4-FFF2-40B4-BE49-F238E27FC236}">
                <a16:creationId xmlns:a16="http://schemas.microsoft.com/office/drawing/2014/main" id="{3213C278-F86A-6E0D-ABE2-8C1BA9304DB5}"/>
              </a:ext>
            </a:extLst>
          </p:cNvPr>
          <p:cNvSpPr/>
          <p:nvPr/>
        </p:nvSpPr>
        <p:spPr bwMode="auto">
          <a:xfrm>
            <a:off x="9177947" y="2154512"/>
            <a:ext cx="1592428" cy="290992"/>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アクション</a:t>
            </a:r>
            <a:endParaRPr kumimoji="1" lang="ja-JP" altLang="en-US" sz="1200" b="0" i="0" u="none" strike="noStrike" cap="none" normalizeH="0" baseline="0" dirty="0">
              <a:ln>
                <a:noFill/>
              </a:ln>
              <a:solidFill>
                <a:schemeClr val="tx1"/>
              </a:solidFill>
              <a:effectLst/>
              <a:latin typeface="+mn-ea"/>
              <a:ea typeface="+mn-ea"/>
            </a:endParaRPr>
          </a:p>
        </p:txBody>
      </p:sp>
      <p:sp>
        <p:nvSpPr>
          <p:cNvPr id="31" name="二等辺三角形 30">
            <a:extLst>
              <a:ext uri="{FF2B5EF4-FFF2-40B4-BE49-F238E27FC236}">
                <a16:creationId xmlns:a16="http://schemas.microsoft.com/office/drawing/2014/main" id="{CB7EEB6C-EA99-9C07-9A05-A454B0F8CA99}"/>
              </a:ext>
            </a:extLst>
          </p:cNvPr>
          <p:cNvSpPr/>
          <p:nvPr/>
        </p:nvSpPr>
        <p:spPr bwMode="auto">
          <a:xfrm rot="10800000">
            <a:off x="10538195" y="2230289"/>
            <a:ext cx="179294" cy="154564"/>
          </a:xfrm>
          <a:prstGeom prst="triangle">
            <a:avLst/>
          </a:prstGeom>
          <a:solidFill>
            <a:schemeClr val="bg2">
              <a:lumMod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37" name="正方形/長方形 36">
            <a:extLst>
              <a:ext uri="{FF2B5EF4-FFF2-40B4-BE49-F238E27FC236}">
                <a16:creationId xmlns:a16="http://schemas.microsoft.com/office/drawing/2014/main" id="{ACBFE780-6E9F-C84C-5F02-BAA1F6CDAC87}"/>
              </a:ext>
            </a:extLst>
          </p:cNvPr>
          <p:cNvSpPr/>
          <p:nvPr/>
        </p:nvSpPr>
        <p:spPr bwMode="auto">
          <a:xfrm>
            <a:off x="5988848" y="3712904"/>
            <a:ext cx="5087538" cy="914400"/>
          </a:xfrm>
          <a:prstGeom prst="rect">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r>
              <a:rPr lang="ja-JP" altLang="en-US" dirty="0">
                <a:latin typeface="+mn-ea"/>
              </a:rPr>
              <a:t>「回答を全ユーザに公開する」が</a:t>
            </a:r>
            <a:r>
              <a:rPr lang="en-US" altLang="ja-JP" dirty="0">
                <a:latin typeface="+mn-ea"/>
              </a:rPr>
              <a:t>ON</a:t>
            </a:r>
            <a:r>
              <a:rPr lang="ja-JP" altLang="en-US" dirty="0">
                <a:latin typeface="+mn-ea"/>
              </a:rPr>
              <a:t>の場合もしくは、編集権限者は全データ</a:t>
            </a:r>
            <a:endParaRPr lang="en-US" altLang="ja-JP" dirty="0">
              <a:latin typeface="+mn-ea"/>
            </a:endParaRPr>
          </a:p>
          <a:p>
            <a:r>
              <a:rPr lang="en-US" altLang="ja-JP" dirty="0">
                <a:latin typeface="+mn-ea"/>
              </a:rPr>
              <a:t>OFF</a:t>
            </a:r>
            <a:r>
              <a:rPr lang="ja-JP" altLang="en-US" dirty="0">
                <a:latin typeface="+mn-ea"/>
              </a:rPr>
              <a:t>の場合、一般ユーザは自身の回答データのみ</a:t>
            </a:r>
          </a:p>
        </p:txBody>
      </p:sp>
      <p:grpSp>
        <p:nvGrpSpPr>
          <p:cNvPr id="250" name="グループ化 249">
            <a:extLst>
              <a:ext uri="{FF2B5EF4-FFF2-40B4-BE49-F238E27FC236}">
                <a16:creationId xmlns:a16="http://schemas.microsoft.com/office/drawing/2014/main" id="{800CB835-E858-37A9-669D-545D6049C150}"/>
              </a:ext>
            </a:extLst>
          </p:cNvPr>
          <p:cNvGrpSpPr/>
          <p:nvPr/>
        </p:nvGrpSpPr>
        <p:grpSpPr>
          <a:xfrm>
            <a:off x="985151" y="1551784"/>
            <a:ext cx="10465995" cy="4597838"/>
            <a:chOff x="739886" y="1551784"/>
            <a:chExt cx="10465995" cy="4597838"/>
          </a:xfrm>
        </p:grpSpPr>
        <p:sp>
          <p:nvSpPr>
            <p:cNvPr id="251" name="正方形/長方形 250">
              <a:extLst>
                <a:ext uri="{FF2B5EF4-FFF2-40B4-BE49-F238E27FC236}">
                  <a16:creationId xmlns:a16="http://schemas.microsoft.com/office/drawing/2014/main" id="{33746D18-7FBF-3DF6-0F3D-6453CC6755E0}"/>
                </a:ext>
              </a:extLst>
            </p:cNvPr>
            <p:cNvSpPr/>
            <p:nvPr/>
          </p:nvSpPr>
          <p:spPr bwMode="auto">
            <a:xfrm>
              <a:off x="754171" y="5137351"/>
              <a:ext cx="10451551" cy="236752"/>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52" name="正方形/長方形 251">
              <a:extLst>
                <a:ext uri="{FF2B5EF4-FFF2-40B4-BE49-F238E27FC236}">
                  <a16:creationId xmlns:a16="http://schemas.microsoft.com/office/drawing/2014/main" id="{A152BBBD-BEC5-14DF-D8F7-134132334B76}"/>
                </a:ext>
              </a:extLst>
            </p:cNvPr>
            <p:cNvSpPr/>
            <p:nvPr/>
          </p:nvSpPr>
          <p:spPr bwMode="auto">
            <a:xfrm>
              <a:off x="754171" y="4895542"/>
              <a:ext cx="10451551" cy="236752"/>
            </a:xfrm>
            <a:prstGeom prst="rect">
              <a:avLst/>
            </a:prstGeom>
            <a:solidFill>
              <a:schemeClr val="tx2">
                <a:lumMod val="20000"/>
                <a:lumOff val="8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53" name="正方形/長方形 252">
              <a:extLst>
                <a:ext uri="{FF2B5EF4-FFF2-40B4-BE49-F238E27FC236}">
                  <a16:creationId xmlns:a16="http://schemas.microsoft.com/office/drawing/2014/main" id="{8DCBA049-C677-E598-0ACF-C3911DA42B90}"/>
                </a:ext>
              </a:extLst>
            </p:cNvPr>
            <p:cNvSpPr/>
            <p:nvPr/>
          </p:nvSpPr>
          <p:spPr bwMode="auto">
            <a:xfrm>
              <a:off x="754171" y="5388382"/>
              <a:ext cx="10451551" cy="236752"/>
            </a:xfrm>
            <a:prstGeom prst="rect">
              <a:avLst/>
            </a:prstGeom>
            <a:solidFill>
              <a:schemeClr val="tx2">
                <a:lumMod val="20000"/>
                <a:lumOff val="8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54" name="正方形/長方形 253">
              <a:extLst>
                <a:ext uri="{FF2B5EF4-FFF2-40B4-BE49-F238E27FC236}">
                  <a16:creationId xmlns:a16="http://schemas.microsoft.com/office/drawing/2014/main" id="{D5C3E5EF-909A-9568-CAF8-EEAA05A0374C}"/>
                </a:ext>
              </a:extLst>
            </p:cNvPr>
            <p:cNvSpPr/>
            <p:nvPr/>
          </p:nvSpPr>
          <p:spPr bwMode="auto">
            <a:xfrm>
              <a:off x="754171" y="3272560"/>
              <a:ext cx="10451551" cy="236752"/>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55" name="正方形/長方形 254">
              <a:extLst>
                <a:ext uri="{FF2B5EF4-FFF2-40B4-BE49-F238E27FC236}">
                  <a16:creationId xmlns:a16="http://schemas.microsoft.com/office/drawing/2014/main" id="{691E5E8F-AE9F-2551-1E1A-6D0FB55BD53A}"/>
                </a:ext>
              </a:extLst>
            </p:cNvPr>
            <p:cNvSpPr/>
            <p:nvPr/>
          </p:nvSpPr>
          <p:spPr bwMode="auto">
            <a:xfrm>
              <a:off x="754171" y="3029610"/>
              <a:ext cx="10451551" cy="236752"/>
            </a:xfrm>
            <a:prstGeom prst="rect">
              <a:avLst/>
            </a:prstGeom>
            <a:solidFill>
              <a:schemeClr val="tx2">
                <a:lumMod val="20000"/>
                <a:lumOff val="8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56" name="正方形/長方形 255">
              <a:extLst>
                <a:ext uri="{FF2B5EF4-FFF2-40B4-BE49-F238E27FC236}">
                  <a16:creationId xmlns:a16="http://schemas.microsoft.com/office/drawing/2014/main" id="{0A5BBEE8-4C45-DF96-3CE2-CC898152392C}"/>
                </a:ext>
              </a:extLst>
            </p:cNvPr>
            <p:cNvSpPr/>
            <p:nvPr/>
          </p:nvSpPr>
          <p:spPr bwMode="auto">
            <a:xfrm>
              <a:off x="754171" y="2788763"/>
              <a:ext cx="10451551" cy="232341"/>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57" name="正方形/長方形 256">
              <a:extLst>
                <a:ext uri="{FF2B5EF4-FFF2-40B4-BE49-F238E27FC236}">
                  <a16:creationId xmlns:a16="http://schemas.microsoft.com/office/drawing/2014/main" id="{D382F0C5-3E70-C2FA-47DB-5A6789426DD2}"/>
                </a:ext>
              </a:extLst>
            </p:cNvPr>
            <p:cNvSpPr/>
            <p:nvPr/>
          </p:nvSpPr>
          <p:spPr bwMode="auto">
            <a:xfrm>
              <a:off x="754330" y="2776674"/>
              <a:ext cx="10451551" cy="2854968"/>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t"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58" name="正方形/長方形 257">
              <a:extLst>
                <a:ext uri="{FF2B5EF4-FFF2-40B4-BE49-F238E27FC236}">
                  <a16:creationId xmlns:a16="http://schemas.microsoft.com/office/drawing/2014/main" id="{354B586D-F93D-3F91-A6B5-5F0C82CD11DD}"/>
                </a:ext>
              </a:extLst>
            </p:cNvPr>
            <p:cNvSpPr/>
            <p:nvPr/>
          </p:nvSpPr>
          <p:spPr bwMode="auto">
            <a:xfrm>
              <a:off x="1362955" y="2528604"/>
              <a:ext cx="1919653" cy="262492"/>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システム名</a:t>
              </a:r>
            </a:p>
          </p:txBody>
        </p:sp>
        <p:sp>
          <p:nvSpPr>
            <p:cNvPr id="259" name="正方形/長方形 258">
              <a:extLst>
                <a:ext uri="{FF2B5EF4-FFF2-40B4-BE49-F238E27FC236}">
                  <a16:creationId xmlns:a16="http://schemas.microsoft.com/office/drawing/2014/main" id="{1DBE02EE-F7E4-636E-1B43-116FFFD52546}"/>
                </a:ext>
              </a:extLst>
            </p:cNvPr>
            <p:cNvSpPr/>
            <p:nvPr/>
          </p:nvSpPr>
          <p:spPr bwMode="auto">
            <a:xfrm>
              <a:off x="3289303" y="2528604"/>
              <a:ext cx="1740642" cy="262492"/>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開発手法</a:t>
              </a:r>
            </a:p>
          </p:txBody>
        </p:sp>
        <p:sp>
          <p:nvSpPr>
            <p:cNvPr id="260" name="正方形/長方形 259">
              <a:extLst>
                <a:ext uri="{FF2B5EF4-FFF2-40B4-BE49-F238E27FC236}">
                  <a16:creationId xmlns:a16="http://schemas.microsoft.com/office/drawing/2014/main" id="{B16FDE3B-D486-2D5E-C37B-26E42907A18D}"/>
                </a:ext>
              </a:extLst>
            </p:cNvPr>
            <p:cNvSpPr/>
            <p:nvPr/>
          </p:nvSpPr>
          <p:spPr bwMode="auto">
            <a:xfrm>
              <a:off x="5036640" y="2528604"/>
              <a:ext cx="1315027" cy="262492"/>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サーバの土台</a:t>
              </a:r>
              <a:endParaRPr kumimoji="1" lang="ja-JP" altLang="en-US" sz="1200" b="0" i="0" u="none" strike="noStrike" cap="none" normalizeH="0" baseline="0" dirty="0">
                <a:ln>
                  <a:noFill/>
                </a:ln>
                <a:solidFill>
                  <a:schemeClr val="tx1"/>
                </a:solidFill>
                <a:effectLst/>
                <a:latin typeface="+mn-ea"/>
                <a:ea typeface="+mn-ea"/>
              </a:endParaRPr>
            </a:p>
          </p:txBody>
        </p:sp>
        <p:sp>
          <p:nvSpPr>
            <p:cNvPr id="261" name="正方形/長方形 260">
              <a:extLst>
                <a:ext uri="{FF2B5EF4-FFF2-40B4-BE49-F238E27FC236}">
                  <a16:creationId xmlns:a16="http://schemas.microsoft.com/office/drawing/2014/main" id="{E46944EC-E439-B5BD-5677-1000B0B82C8D}"/>
                </a:ext>
              </a:extLst>
            </p:cNvPr>
            <p:cNvSpPr/>
            <p:nvPr/>
          </p:nvSpPr>
          <p:spPr bwMode="auto">
            <a:xfrm>
              <a:off x="10123143" y="2526991"/>
              <a:ext cx="1082738" cy="262492"/>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更新日</a:t>
              </a:r>
              <a:endParaRPr kumimoji="1" lang="ja-JP" altLang="en-US" sz="1200" b="0" i="0" u="none" strike="noStrike" cap="none" normalizeH="0" baseline="0" dirty="0">
                <a:ln>
                  <a:noFill/>
                </a:ln>
                <a:solidFill>
                  <a:schemeClr val="tx1"/>
                </a:solidFill>
                <a:effectLst/>
                <a:latin typeface="+mn-ea"/>
                <a:ea typeface="+mn-ea"/>
              </a:endParaRPr>
            </a:p>
          </p:txBody>
        </p:sp>
        <p:sp>
          <p:nvSpPr>
            <p:cNvPr id="262" name="正方形/長方形 261">
              <a:extLst>
                <a:ext uri="{FF2B5EF4-FFF2-40B4-BE49-F238E27FC236}">
                  <a16:creationId xmlns:a16="http://schemas.microsoft.com/office/drawing/2014/main" id="{B3936B58-ED72-D195-188A-60BC5F1DF5E2}"/>
                </a:ext>
              </a:extLst>
            </p:cNvPr>
            <p:cNvSpPr/>
            <p:nvPr/>
          </p:nvSpPr>
          <p:spPr bwMode="auto">
            <a:xfrm>
              <a:off x="8072607" y="2526991"/>
              <a:ext cx="1195210" cy="255264"/>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回答日</a:t>
              </a:r>
            </a:p>
          </p:txBody>
        </p:sp>
        <p:sp>
          <p:nvSpPr>
            <p:cNvPr id="263" name="テキスト ボックス 262">
              <a:extLst>
                <a:ext uri="{FF2B5EF4-FFF2-40B4-BE49-F238E27FC236}">
                  <a16:creationId xmlns:a16="http://schemas.microsoft.com/office/drawing/2014/main" id="{A22F4D50-92E8-A479-5DF2-3AB4346AEA8E}"/>
                </a:ext>
              </a:extLst>
            </p:cNvPr>
            <p:cNvSpPr txBox="1"/>
            <p:nvPr/>
          </p:nvSpPr>
          <p:spPr>
            <a:xfrm>
              <a:off x="6660643" y="2506025"/>
              <a:ext cx="569387" cy="276999"/>
            </a:xfrm>
            <a:prstGeom prst="rect">
              <a:avLst/>
            </a:prstGeom>
            <a:noFill/>
          </p:spPr>
          <p:txBody>
            <a:bodyPr wrap="none" rtlCol="0">
              <a:spAutoFit/>
            </a:bodyPr>
            <a:lstStyle/>
            <a:p>
              <a:pPr algn="l"/>
              <a:r>
                <a:rPr kumimoji="1" lang="ja-JP" altLang="en-US" dirty="0">
                  <a:latin typeface="+mn-ea"/>
                  <a:ea typeface="+mn-ea"/>
                </a:rPr>
                <a:t>・・・・・</a:t>
              </a:r>
            </a:p>
          </p:txBody>
        </p:sp>
        <p:sp>
          <p:nvSpPr>
            <p:cNvPr id="264" name="正方形/長方形 263">
              <a:extLst>
                <a:ext uri="{FF2B5EF4-FFF2-40B4-BE49-F238E27FC236}">
                  <a16:creationId xmlns:a16="http://schemas.microsoft.com/office/drawing/2014/main" id="{BDA6BEEE-8E16-A635-7BD3-AB386A6E23EA}"/>
                </a:ext>
              </a:extLst>
            </p:cNvPr>
            <p:cNvSpPr/>
            <p:nvPr/>
          </p:nvSpPr>
          <p:spPr bwMode="auto">
            <a:xfrm>
              <a:off x="2242965" y="1930819"/>
              <a:ext cx="1919654" cy="56582"/>
            </a:xfrm>
            <a:prstGeom prst="rect">
              <a:avLst/>
            </a:prstGeom>
            <a:solidFill>
              <a:srgbClr val="FFE593"/>
            </a:solid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65" name="正方形/長方形 264">
              <a:extLst>
                <a:ext uri="{FF2B5EF4-FFF2-40B4-BE49-F238E27FC236}">
                  <a16:creationId xmlns:a16="http://schemas.microsoft.com/office/drawing/2014/main" id="{856989B3-4965-0175-163D-EB90E75ACA85}"/>
                </a:ext>
              </a:extLst>
            </p:cNvPr>
            <p:cNvSpPr/>
            <p:nvPr/>
          </p:nvSpPr>
          <p:spPr bwMode="auto">
            <a:xfrm>
              <a:off x="1362955" y="2788763"/>
              <a:ext cx="1919653"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AAA</a:t>
              </a:r>
              <a:r>
                <a:rPr kumimoji="1" lang="ja-JP" altLang="en-US" sz="1200" b="0" i="0" u="none" strike="noStrike" cap="none" normalizeH="0" baseline="0" dirty="0">
                  <a:ln>
                    <a:noFill/>
                  </a:ln>
                  <a:solidFill>
                    <a:schemeClr val="tx1"/>
                  </a:solidFill>
                  <a:effectLst/>
                  <a:latin typeface="+mn-ea"/>
                  <a:ea typeface="+mn-ea"/>
                </a:rPr>
                <a:t>システム</a:t>
              </a:r>
            </a:p>
          </p:txBody>
        </p:sp>
        <p:sp>
          <p:nvSpPr>
            <p:cNvPr id="266" name="正方形/長方形 265">
              <a:extLst>
                <a:ext uri="{FF2B5EF4-FFF2-40B4-BE49-F238E27FC236}">
                  <a16:creationId xmlns:a16="http://schemas.microsoft.com/office/drawing/2014/main" id="{41434AA2-58F8-9A6E-B6EA-B6419E58DDCA}"/>
                </a:ext>
              </a:extLst>
            </p:cNvPr>
            <p:cNvSpPr/>
            <p:nvPr/>
          </p:nvSpPr>
          <p:spPr bwMode="auto">
            <a:xfrm>
              <a:off x="3289303" y="2788763"/>
              <a:ext cx="1740642"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アジャイル</a:t>
              </a:r>
            </a:p>
          </p:txBody>
        </p:sp>
        <p:sp>
          <p:nvSpPr>
            <p:cNvPr id="267" name="正方形/長方形 266">
              <a:extLst>
                <a:ext uri="{FF2B5EF4-FFF2-40B4-BE49-F238E27FC236}">
                  <a16:creationId xmlns:a16="http://schemas.microsoft.com/office/drawing/2014/main" id="{8354F080-642D-88BD-F37B-82168D93522D}"/>
                </a:ext>
              </a:extLst>
            </p:cNvPr>
            <p:cNvSpPr/>
            <p:nvPr/>
          </p:nvSpPr>
          <p:spPr bwMode="auto">
            <a:xfrm>
              <a:off x="5036640" y="2788763"/>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AWS</a:t>
              </a:r>
              <a:endParaRPr kumimoji="1" lang="ja-JP" altLang="en-US" sz="1200" b="0" i="0" u="none" strike="noStrike" cap="none" normalizeH="0" baseline="0" dirty="0">
                <a:ln>
                  <a:noFill/>
                </a:ln>
                <a:solidFill>
                  <a:schemeClr val="tx1"/>
                </a:solidFill>
                <a:effectLst/>
                <a:latin typeface="+mn-ea"/>
                <a:ea typeface="+mn-ea"/>
              </a:endParaRPr>
            </a:p>
          </p:txBody>
        </p:sp>
        <p:sp>
          <p:nvSpPr>
            <p:cNvPr id="268" name="正方形/長方形 267">
              <a:extLst>
                <a:ext uri="{FF2B5EF4-FFF2-40B4-BE49-F238E27FC236}">
                  <a16:creationId xmlns:a16="http://schemas.microsoft.com/office/drawing/2014/main" id="{1238C4CF-B463-A35A-D74C-874EA7746EAD}"/>
                </a:ext>
              </a:extLst>
            </p:cNvPr>
            <p:cNvSpPr/>
            <p:nvPr/>
          </p:nvSpPr>
          <p:spPr bwMode="auto">
            <a:xfrm>
              <a:off x="10012516" y="2791278"/>
              <a:ext cx="1082738"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2023/10/1</a:t>
              </a:r>
              <a:endParaRPr kumimoji="1" lang="ja-JP" altLang="en-US" sz="1200" b="0" i="0" u="none" strike="noStrike" cap="none" normalizeH="0" baseline="0" dirty="0">
                <a:ln>
                  <a:noFill/>
                </a:ln>
                <a:solidFill>
                  <a:schemeClr val="tx1"/>
                </a:solidFill>
                <a:effectLst/>
                <a:latin typeface="+mn-ea"/>
                <a:ea typeface="+mn-ea"/>
              </a:endParaRPr>
            </a:p>
          </p:txBody>
        </p:sp>
        <p:sp>
          <p:nvSpPr>
            <p:cNvPr id="269" name="正方形/長方形 268">
              <a:extLst>
                <a:ext uri="{FF2B5EF4-FFF2-40B4-BE49-F238E27FC236}">
                  <a16:creationId xmlns:a16="http://schemas.microsoft.com/office/drawing/2014/main" id="{0F38B653-F030-5EB3-AA49-A323EF0AFC9E}"/>
                </a:ext>
              </a:extLst>
            </p:cNvPr>
            <p:cNvSpPr/>
            <p:nvPr/>
          </p:nvSpPr>
          <p:spPr bwMode="auto">
            <a:xfrm>
              <a:off x="7965231" y="2791278"/>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2023/9/30</a:t>
              </a:r>
              <a:endParaRPr kumimoji="1" lang="ja-JP" altLang="en-US" sz="1200" b="0" i="0" u="none" strike="noStrike" cap="none" normalizeH="0" baseline="0" dirty="0">
                <a:ln>
                  <a:noFill/>
                </a:ln>
                <a:solidFill>
                  <a:schemeClr val="tx1"/>
                </a:solidFill>
                <a:effectLst/>
                <a:latin typeface="+mn-ea"/>
                <a:ea typeface="+mn-ea"/>
              </a:endParaRPr>
            </a:p>
          </p:txBody>
        </p:sp>
        <p:sp>
          <p:nvSpPr>
            <p:cNvPr id="270" name="正方形/長方形 269">
              <a:extLst>
                <a:ext uri="{FF2B5EF4-FFF2-40B4-BE49-F238E27FC236}">
                  <a16:creationId xmlns:a16="http://schemas.microsoft.com/office/drawing/2014/main" id="{F642F64A-F63C-4076-0928-F64807034ED1}"/>
                </a:ext>
              </a:extLst>
            </p:cNvPr>
            <p:cNvSpPr/>
            <p:nvPr/>
          </p:nvSpPr>
          <p:spPr bwMode="auto">
            <a:xfrm>
              <a:off x="1358617" y="3048658"/>
              <a:ext cx="1919653"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AAA</a:t>
              </a:r>
              <a:r>
                <a:rPr kumimoji="1" lang="ja-JP" altLang="en-US" sz="1200" b="0" i="0" u="none" strike="noStrike" cap="none" normalizeH="0" baseline="0" dirty="0">
                  <a:ln>
                    <a:noFill/>
                  </a:ln>
                  <a:solidFill>
                    <a:schemeClr val="tx1"/>
                  </a:solidFill>
                  <a:effectLst/>
                  <a:latin typeface="+mn-ea"/>
                  <a:ea typeface="+mn-ea"/>
                </a:rPr>
                <a:t>システム</a:t>
              </a:r>
            </a:p>
          </p:txBody>
        </p:sp>
        <p:sp>
          <p:nvSpPr>
            <p:cNvPr id="271" name="正方形/長方形 270">
              <a:extLst>
                <a:ext uri="{FF2B5EF4-FFF2-40B4-BE49-F238E27FC236}">
                  <a16:creationId xmlns:a16="http://schemas.microsoft.com/office/drawing/2014/main" id="{C925BC4F-EE7D-A0CA-DF67-6CF7D7EA2764}"/>
                </a:ext>
              </a:extLst>
            </p:cNvPr>
            <p:cNvSpPr/>
            <p:nvPr/>
          </p:nvSpPr>
          <p:spPr bwMode="auto">
            <a:xfrm>
              <a:off x="3284965" y="3048658"/>
              <a:ext cx="1740642"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アジャイル</a:t>
              </a:r>
            </a:p>
          </p:txBody>
        </p:sp>
        <p:sp>
          <p:nvSpPr>
            <p:cNvPr id="272" name="正方形/長方形 271">
              <a:extLst>
                <a:ext uri="{FF2B5EF4-FFF2-40B4-BE49-F238E27FC236}">
                  <a16:creationId xmlns:a16="http://schemas.microsoft.com/office/drawing/2014/main" id="{C05A7077-EBC2-C920-15CC-1DC2F3BA182D}"/>
                </a:ext>
              </a:extLst>
            </p:cNvPr>
            <p:cNvSpPr/>
            <p:nvPr/>
          </p:nvSpPr>
          <p:spPr bwMode="auto">
            <a:xfrm>
              <a:off x="5032302" y="3048658"/>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AWS</a:t>
              </a:r>
              <a:endParaRPr kumimoji="1" lang="ja-JP" altLang="en-US" sz="1200" b="0" i="0" u="none" strike="noStrike" cap="none" normalizeH="0" baseline="0" dirty="0">
                <a:ln>
                  <a:noFill/>
                </a:ln>
                <a:solidFill>
                  <a:schemeClr val="tx1"/>
                </a:solidFill>
                <a:effectLst/>
                <a:latin typeface="+mn-ea"/>
                <a:ea typeface="+mn-ea"/>
              </a:endParaRPr>
            </a:p>
          </p:txBody>
        </p:sp>
        <p:sp>
          <p:nvSpPr>
            <p:cNvPr id="273" name="正方形/長方形 272">
              <a:extLst>
                <a:ext uri="{FF2B5EF4-FFF2-40B4-BE49-F238E27FC236}">
                  <a16:creationId xmlns:a16="http://schemas.microsoft.com/office/drawing/2014/main" id="{A813FF96-AEA7-1D82-E40D-6B4F87199F5B}"/>
                </a:ext>
              </a:extLst>
            </p:cNvPr>
            <p:cNvSpPr/>
            <p:nvPr/>
          </p:nvSpPr>
          <p:spPr bwMode="auto">
            <a:xfrm>
              <a:off x="10008178" y="3051173"/>
              <a:ext cx="1082738"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74" name="正方形/長方形 273">
              <a:extLst>
                <a:ext uri="{FF2B5EF4-FFF2-40B4-BE49-F238E27FC236}">
                  <a16:creationId xmlns:a16="http://schemas.microsoft.com/office/drawing/2014/main" id="{0746D85C-393E-80F2-514B-70308D89B509}"/>
                </a:ext>
              </a:extLst>
            </p:cNvPr>
            <p:cNvSpPr/>
            <p:nvPr/>
          </p:nvSpPr>
          <p:spPr bwMode="auto">
            <a:xfrm>
              <a:off x="7960893" y="3051173"/>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2023/9/10</a:t>
              </a:r>
              <a:endParaRPr kumimoji="1" lang="ja-JP" altLang="en-US" sz="1200" b="0" i="0" u="none" strike="noStrike" cap="none" normalizeH="0" baseline="0" dirty="0">
                <a:ln>
                  <a:noFill/>
                </a:ln>
                <a:solidFill>
                  <a:schemeClr val="tx1"/>
                </a:solidFill>
                <a:effectLst/>
                <a:latin typeface="+mn-ea"/>
                <a:ea typeface="+mn-ea"/>
              </a:endParaRPr>
            </a:p>
          </p:txBody>
        </p:sp>
        <p:sp>
          <p:nvSpPr>
            <p:cNvPr id="275" name="正方形/長方形 274">
              <a:extLst>
                <a:ext uri="{FF2B5EF4-FFF2-40B4-BE49-F238E27FC236}">
                  <a16:creationId xmlns:a16="http://schemas.microsoft.com/office/drawing/2014/main" id="{040D9355-D1DC-3636-DD4A-26B7144690FB}"/>
                </a:ext>
              </a:extLst>
            </p:cNvPr>
            <p:cNvSpPr/>
            <p:nvPr/>
          </p:nvSpPr>
          <p:spPr bwMode="auto">
            <a:xfrm>
              <a:off x="1360683" y="3282207"/>
              <a:ext cx="1919653"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AAA</a:t>
              </a:r>
              <a:r>
                <a:rPr kumimoji="1" lang="ja-JP" altLang="en-US" sz="1200" b="0" i="0" u="none" strike="noStrike" cap="none" normalizeH="0" baseline="0" dirty="0">
                  <a:ln>
                    <a:noFill/>
                  </a:ln>
                  <a:solidFill>
                    <a:schemeClr val="tx1"/>
                  </a:solidFill>
                  <a:effectLst/>
                  <a:latin typeface="+mn-ea"/>
                  <a:ea typeface="+mn-ea"/>
                </a:rPr>
                <a:t>システム</a:t>
              </a:r>
            </a:p>
          </p:txBody>
        </p:sp>
        <p:sp>
          <p:nvSpPr>
            <p:cNvPr id="276" name="正方形/長方形 275">
              <a:extLst>
                <a:ext uri="{FF2B5EF4-FFF2-40B4-BE49-F238E27FC236}">
                  <a16:creationId xmlns:a16="http://schemas.microsoft.com/office/drawing/2014/main" id="{6098ACAA-B65D-E17B-AC96-1CFF306224E4}"/>
                </a:ext>
              </a:extLst>
            </p:cNvPr>
            <p:cNvSpPr/>
            <p:nvPr/>
          </p:nvSpPr>
          <p:spPr bwMode="auto">
            <a:xfrm>
              <a:off x="3287031" y="3282207"/>
              <a:ext cx="1740642"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アジャイル</a:t>
              </a:r>
            </a:p>
          </p:txBody>
        </p:sp>
        <p:sp>
          <p:nvSpPr>
            <p:cNvPr id="277" name="正方形/長方形 276">
              <a:extLst>
                <a:ext uri="{FF2B5EF4-FFF2-40B4-BE49-F238E27FC236}">
                  <a16:creationId xmlns:a16="http://schemas.microsoft.com/office/drawing/2014/main" id="{36875004-90B8-DBF7-B48B-829A4A4706B7}"/>
                </a:ext>
              </a:extLst>
            </p:cNvPr>
            <p:cNvSpPr/>
            <p:nvPr/>
          </p:nvSpPr>
          <p:spPr bwMode="auto">
            <a:xfrm>
              <a:off x="5034368" y="3282207"/>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AWS</a:t>
              </a:r>
              <a:endParaRPr kumimoji="1" lang="ja-JP" altLang="en-US" sz="1200" b="0" i="0" u="none" strike="noStrike" cap="none" normalizeH="0" baseline="0" dirty="0">
                <a:ln>
                  <a:noFill/>
                </a:ln>
                <a:solidFill>
                  <a:schemeClr val="tx1"/>
                </a:solidFill>
                <a:effectLst/>
                <a:latin typeface="+mn-ea"/>
                <a:ea typeface="+mn-ea"/>
              </a:endParaRPr>
            </a:p>
          </p:txBody>
        </p:sp>
        <p:sp>
          <p:nvSpPr>
            <p:cNvPr id="278" name="正方形/長方形 277">
              <a:extLst>
                <a:ext uri="{FF2B5EF4-FFF2-40B4-BE49-F238E27FC236}">
                  <a16:creationId xmlns:a16="http://schemas.microsoft.com/office/drawing/2014/main" id="{EE00E4BB-F4AA-9243-6478-2378870C0076}"/>
                </a:ext>
              </a:extLst>
            </p:cNvPr>
            <p:cNvSpPr/>
            <p:nvPr/>
          </p:nvSpPr>
          <p:spPr bwMode="auto">
            <a:xfrm>
              <a:off x="10010244" y="3284722"/>
              <a:ext cx="1082738"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2023/9/3</a:t>
              </a:r>
              <a:endParaRPr kumimoji="1" lang="ja-JP" altLang="en-US" sz="1200" b="0" i="0" u="none" strike="noStrike" cap="none" normalizeH="0" baseline="0" dirty="0">
                <a:ln>
                  <a:noFill/>
                </a:ln>
                <a:solidFill>
                  <a:schemeClr val="tx1"/>
                </a:solidFill>
                <a:effectLst/>
                <a:latin typeface="+mn-ea"/>
                <a:ea typeface="+mn-ea"/>
              </a:endParaRPr>
            </a:p>
          </p:txBody>
        </p:sp>
        <p:sp>
          <p:nvSpPr>
            <p:cNvPr id="279" name="正方形/長方形 278">
              <a:extLst>
                <a:ext uri="{FF2B5EF4-FFF2-40B4-BE49-F238E27FC236}">
                  <a16:creationId xmlns:a16="http://schemas.microsoft.com/office/drawing/2014/main" id="{1998BF00-2663-A87C-D1B4-8E55C965375D}"/>
                </a:ext>
              </a:extLst>
            </p:cNvPr>
            <p:cNvSpPr/>
            <p:nvPr/>
          </p:nvSpPr>
          <p:spPr bwMode="auto">
            <a:xfrm>
              <a:off x="7962959" y="3284722"/>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2023/9/1</a:t>
              </a:r>
              <a:endParaRPr kumimoji="1" lang="ja-JP" altLang="en-US" sz="1200" b="0" i="0" u="none" strike="noStrike" cap="none" normalizeH="0" baseline="0" dirty="0">
                <a:ln>
                  <a:noFill/>
                </a:ln>
                <a:solidFill>
                  <a:schemeClr val="tx1"/>
                </a:solidFill>
                <a:effectLst/>
                <a:latin typeface="+mn-ea"/>
                <a:ea typeface="+mn-ea"/>
              </a:endParaRPr>
            </a:p>
          </p:txBody>
        </p:sp>
        <p:sp>
          <p:nvSpPr>
            <p:cNvPr id="280" name="テキスト ボックス 279">
              <a:extLst>
                <a:ext uri="{FF2B5EF4-FFF2-40B4-BE49-F238E27FC236}">
                  <a16:creationId xmlns:a16="http://schemas.microsoft.com/office/drawing/2014/main" id="{23F34DB2-5B50-1DDC-0E4D-27D7C6B11CA3}"/>
                </a:ext>
              </a:extLst>
            </p:cNvPr>
            <p:cNvSpPr txBox="1"/>
            <p:nvPr/>
          </p:nvSpPr>
          <p:spPr>
            <a:xfrm>
              <a:off x="6660643" y="2720269"/>
              <a:ext cx="569387" cy="276999"/>
            </a:xfrm>
            <a:prstGeom prst="rect">
              <a:avLst/>
            </a:prstGeom>
            <a:noFill/>
          </p:spPr>
          <p:txBody>
            <a:bodyPr wrap="none" rtlCol="0">
              <a:spAutoFit/>
            </a:bodyPr>
            <a:lstStyle/>
            <a:p>
              <a:pPr algn="l"/>
              <a:r>
                <a:rPr kumimoji="1" lang="ja-JP" altLang="en-US" dirty="0">
                  <a:latin typeface="+mn-ea"/>
                  <a:ea typeface="+mn-ea"/>
                </a:rPr>
                <a:t>・・・・・</a:t>
              </a:r>
            </a:p>
          </p:txBody>
        </p:sp>
        <p:sp>
          <p:nvSpPr>
            <p:cNvPr id="281" name="テキスト ボックス 280">
              <a:extLst>
                <a:ext uri="{FF2B5EF4-FFF2-40B4-BE49-F238E27FC236}">
                  <a16:creationId xmlns:a16="http://schemas.microsoft.com/office/drawing/2014/main" id="{11A5D807-BA51-6E48-5438-283978BA7856}"/>
                </a:ext>
              </a:extLst>
            </p:cNvPr>
            <p:cNvSpPr txBox="1"/>
            <p:nvPr/>
          </p:nvSpPr>
          <p:spPr>
            <a:xfrm>
              <a:off x="6660643" y="2989655"/>
              <a:ext cx="569387" cy="276999"/>
            </a:xfrm>
            <a:prstGeom prst="rect">
              <a:avLst/>
            </a:prstGeom>
            <a:noFill/>
          </p:spPr>
          <p:txBody>
            <a:bodyPr wrap="none" rtlCol="0">
              <a:spAutoFit/>
            </a:bodyPr>
            <a:lstStyle/>
            <a:p>
              <a:pPr algn="l"/>
              <a:r>
                <a:rPr kumimoji="1" lang="ja-JP" altLang="en-US" dirty="0">
                  <a:latin typeface="+mn-ea"/>
                  <a:ea typeface="+mn-ea"/>
                </a:rPr>
                <a:t>・・・・・</a:t>
              </a:r>
            </a:p>
          </p:txBody>
        </p:sp>
        <p:sp>
          <p:nvSpPr>
            <p:cNvPr id="282" name="テキスト ボックス 281">
              <a:extLst>
                <a:ext uri="{FF2B5EF4-FFF2-40B4-BE49-F238E27FC236}">
                  <a16:creationId xmlns:a16="http://schemas.microsoft.com/office/drawing/2014/main" id="{9B92FD76-0334-CC27-6F37-1FD9B1DFE5C0}"/>
                </a:ext>
              </a:extLst>
            </p:cNvPr>
            <p:cNvSpPr txBox="1"/>
            <p:nvPr/>
          </p:nvSpPr>
          <p:spPr>
            <a:xfrm>
              <a:off x="6660643" y="3267099"/>
              <a:ext cx="569387" cy="276999"/>
            </a:xfrm>
            <a:prstGeom prst="rect">
              <a:avLst/>
            </a:prstGeom>
            <a:noFill/>
          </p:spPr>
          <p:txBody>
            <a:bodyPr wrap="none" rtlCol="0">
              <a:spAutoFit/>
            </a:bodyPr>
            <a:lstStyle/>
            <a:p>
              <a:pPr algn="l"/>
              <a:r>
                <a:rPr kumimoji="1" lang="ja-JP" altLang="en-US" dirty="0">
                  <a:latin typeface="+mn-ea"/>
                  <a:ea typeface="+mn-ea"/>
                </a:rPr>
                <a:t>・・・・・</a:t>
              </a:r>
            </a:p>
          </p:txBody>
        </p:sp>
        <p:sp>
          <p:nvSpPr>
            <p:cNvPr id="283" name="正方形/長方形 282">
              <a:extLst>
                <a:ext uri="{FF2B5EF4-FFF2-40B4-BE49-F238E27FC236}">
                  <a16:creationId xmlns:a16="http://schemas.microsoft.com/office/drawing/2014/main" id="{E69629EF-551D-46D6-18FD-ABCF0A6CA3A1}"/>
                </a:ext>
              </a:extLst>
            </p:cNvPr>
            <p:cNvSpPr/>
            <p:nvPr/>
          </p:nvSpPr>
          <p:spPr bwMode="auto">
            <a:xfrm>
              <a:off x="754171" y="2528604"/>
              <a:ext cx="598838" cy="262492"/>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No</a:t>
              </a:r>
              <a:endParaRPr kumimoji="1" lang="ja-JP" altLang="en-US" sz="1200" b="0" i="0" u="none" strike="noStrike" cap="none" normalizeH="0" baseline="0" dirty="0">
                <a:ln>
                  <a:noFill/>
                </a:ln>
                <a:solidFill>
                  <a:schemeClr val="tx1"/>
                </a:solidFill>
                <a:effectLst/>
                <a:latin typeface="+mn-ea"/>
                <a:ea typeface="+mn-ea"/>
              </a:endParaRPr>
            </a:p>
          </p:txBody>
        </p:sp>
        <p:sp>
          <p:nvSpPr>
            <p:cNvPr id="284" name="正方形/長方形 283">
              <a:extLst>
                <a:ext uri="{FF2B5EF4-FFF2-40B4-BE49-F238E27FC236}">
                  <a16:creationId xmlns:a16="http://schemas.microsoft.com/office/drawing/2014/main" id="{F51D09F5-FBE9-8F8E-BA15-4338B54368BE}"/>
                </a:ext>
              </a:extLst>
            </p:cNvPr>
            <p:cNvSpPr/>
            <p:nvPr/>
          </p:nvSpPr>
          <p:spPr bwMode="auto">
            <a:xfrm>
              <a:off x="7161637" y="2526991"/>
              <a:ext cx="910969" cy="241177"/>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回答者</a:t>
              </a:r>
            </a:p>
          </p:txBody>
        </p:sp>
        <p:sp>
          <p:nvSpPr>
            <p:cNvPr id="285" name="正方形/長方形 284">
              <a:extLst>
                <a:ext uri="{FF2B5EF4-FFF2-40B4-BE49-F238E27FC236}">
                  <a16:creationId xmlns:a16="http://schemas.microsoft.com/office/drawing/2014/main" id="{AD8F54B9-DD5E-1BEB-F7C5-5A3265F3E385}"/>
                </a:ext>
              </a:extLst>
            </p:cNvPr>
            <p:cNvSpPr/>
            <p:nvPr/>
          </p:nvSpPr>
          <p:spPr bwMode="auto">
            <a:xfrm>
              <a:off x="6946259" y="2791278"/>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286" name="正方形/長方形 285">
              <a:extLst>
                <a:ext uri="{FF2B5EF4-FFF2-40B4-BE49-F238E27FC236}">
                  <a16:creationId xmlns:a16="http://schemas.microsoft.com/office/drawing/2014/main" id="{47C73D9B-CB45-FC94-44A3-C0904B210D67}"/>
                </a:ext>
              </a:extLst>
            </p:cNvPr>
            <p:cNvSpPr/>
            <p:nvPr/>
          </p:nvSpPr>
          <p:spPr bwMode="auto">
            <a:xfrm>
              <a:off x="6946259" y="3055530"/>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287" name="正方形/長方形 286">
              <a:extLst>
                <a:ext uri="{FF2B5EF4-FFF2-40B4-BE49-F238E27FC236}">
                  <a16:creationId xmlns:a16="http://schemas.microsoft.com/office/drawing/2014/main" id="{2B34ABA9-43E5-6AEC-2AFB-FBC7082D1435}"/>
                </a:ext>
              </a:extLst>
            </p:cNvPr>
            <p:cNvSpPr/>
            <p:nvPr/>
          </p:nvSpPr>
          <p:spPr bwMode="auto">
            <a:xfrm>
              <a:off x="6946259" y="3282125"/>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288" name="正方形/長方形 287">
              <a:extLst>
                <a:ext uri="{FF2B5EF4-FFF2-40B4-BE49-F238E27FC236}">
                  <a16:creationId xmlns:a16="http://schemas.microsoft.com/office/drawing/2014/main" id="{9253C935-9510-4245-CD02-809A1155B992}"/>
                </a:ext>
              </a:extLst>
            </p:cNvPr>
            <p:cNvSpPr/>
            <p:nvPr/>
          </p:nvSpPr>
          <p:spPr bwMode="auto">
            <a:xfrm>
              <a:off x="1362955" y="4888100"/>
              <a:ext cx="1919653"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ZZZ</a:t>
              </a:r>
              <a:r>
                <a:rPr kumimoji="1" lang="ja-JP" altLang="en-US" sz="1200" b="0" i="0" u="none" strike="noStrike" cap="none" normalizeH="0" baseline="0" dirty="0">
                  <a:ln>
                    <a:noFill/>
                  </a:ln>
                  <a:solidFill>
                    <a:schemeClr val="tx1"/>
                  </a:solidFill>
                  <a:effectLst/>
                  <a:latin typeface="+mn-ea"/>
                  <a:ea typeface="+mn-ea"/>
                </a:rPr>
                <a:t>システム</a:t>
              </a:r>
            </a:p>
          </p:txBody>
        </p:sp>
        <p:sp>
          <p:nvSpPr>
            <p:cNvPr id="289" name="正方形/長方形 288">
              <a:extLst>
                <a:ext uri="{FF2B5EF4-FFF2-40B4-BE49-F238E27FC236}">
                  <a16:creationId xmlns:a16="http://schemas.microsoft.com/office/drawing/2014/main" id="{09FD2417-4A9C-1411-9566-7BD6DB2B9C20}"/>
                </a:ext>
              </a:extLst>
            </p:cNvPr>
            <p:cNvSpPr/>
            <p:nvPr/>
          </p:nvSpPr>
          <p:spPr bwMode="auto">
            <a:xfrm>
              <a:off x="3289303" y="4888100"/>
              <a:ext cx="1740642"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アジャイル</a:t>
              </a:r>
            </a:p>
          </p:txBody>
        </p:sp>
        <p:sp>
          <p:nvSpPr>
            <p:cNvPr id="290" name="正方形/長方形 289">
              <a:extLst>
                <a:ext uri="{FF2B5EF4-FFF2-40B4-BE49-F238E27FC236}">
                  <a16:creationId xmlns:a16="http://schemas.microsoft.com/office/drawing/2014/main" id="{2BAFB3C5-B5A1-B2C6-2933-211943E92524}"/>
                </a:ext>
              </a:extLst>
            </p:cNvPr>
            <p:cNvSpPr/>
            <p:nvPr/>
          </p:nvSpPr>
          <p:spPr bwMode="auto">
            <a:xfrm>
              <a:off x="5036640" y="4888100"/>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Azure</a:t>
              </a:r>
              <a:r>
                <a:rPr kumimoji="1" lang="ja-JP" altLang="en-US" sz="1200" b="0" i="0" u="none" strike="noStrike" cap="none" normalizeH="0" baseline="0" dirty="0">
                  <a:ln>
                    <a:noFill/>
                  </a:ln>
                  <a:solidFill>
                    <a:schemeClr val="tx1"/>
                  </a:solidFill>
                  <a:effectLst/>
                  <a:latin typeface="+mn-ea"/>
                  <a:ea typeface="+mn-ea"/>
                </a:rPr>
                <a:t>、</a:t>
              </a:r>
              <a:r>
                <a:rPr kumimoji="1" lang="en-US" altLang="ja-JP" sz="1200" b="0" i="0" u="none" strike="noStrike" cap="none" normalizeH="0" baseline="0" dirty="0">
                  <a:ln>
                    <a:noFill/>
                  </a:ln>
                  <a:solidFill>
                    <a:schemeClr val="tx1"/>
                  </a:solidFill>
                  <a:effectLst/>
                  <a:latin typeface="+mn-ea"/>
                  <a:ea typeface="+mn-ea"/>
                </a:rPr>
                <a:t>AWS</a:t>
              </a:r>
              <a:endParaRPr kumimoji="1" lang="ja-JP" altLang="en-US" sz="1200" b="0" i="0" u="none" strike="noStrike" cap="none" normalizeH="0" baseline="0" dirty="0">
                <a:ln>
                  <a:noFill/>
                </a:ln>
                <a:solidFill>
                  <a:schemeClr val="tx1"/>
                </a:solidFill>
                <a:effectLst/>
                <a:latin typeface="+mn-ea"/>
                <a:ea typeface="+mn-ea"/>
              </a:endParaRPr>
            </a:p>
          </p:txBody>
        </p:sp>
        <p:sp>
          <p:nvSpPr>
            <p:cNvPr id="291" name="正方形/長方形 290">
              <a:extLst>
                <a:ext uri="{FF2B5EF4-FFF2-40B4-BE49-F238E27FC236}">
                  <a16:creationId xmlns:a16="http://schemas.microsoft.com/office/drawing/2014/main" id="{0E316707-5879-1130-5021-66650523D9B2}"/>
                </a:ext>
              </a:extLst>
            </p:cNvPr>
            <p:cNvSpPr/>
            <p:nvPr/>
          </p:nvSpPr>
          <p:spPr bwMode="auto">
            <a:xfrm>
              <a:off x="10012516" y="4890615"/>
              <a:ext cx="1082738"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2023/8/1</a:t>
              </a:r>
              <a:endParaRPr kumimoji="1" lang="ja-JP" altLang="en-US" sz="1200" b="0" i="0" u="none" strike="noStrike" cap="none" normalizeH="0" baseline="0" dirty="0">
                <a:ln>
                  <a:noFill/>
                </a:ln>
                <a:solidFill>
                  <a:schemeClr val="tx1"/>
                </a:solidFill>
                <a:effectLst/>
                <a:latin typeface="+mn-ea"/>
                <a:ea typeface="+mn-ea"/>
              </a:endParaRPr>
            </a:p>
          </p:txBody>
        </p:sp>
        <p:sp>
          <p:nvSpPr>
            <p:cNvPr id="292" name="正方形/長方形 291">
              <a:extLst>
                <a:ext uri="{FF2B5EF4-FFF2-40B4-BE49-F238E27FC236}">
                  <a16:creationId xmlns:a16="http://schemas.microsoft.com/office/drawing/2014/main" id="{79F18496-5E82-3194-2698-E67DE0D9E670}"/>
                </a:ext>
              </a:extLst>
            </p:cNvPr>
            <p:cNvSpPr/>
            <p:nvPr/>
          </p:nvSpPr>
          <p:spPr bwMode="auto">
            <a:xfrm>
              <a:off x="7965231" y="4890615"/>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2023/7/30</a:t>
              </a:r>
              <a:endParaRPr kumimoji="1" lang="ja-JP" altLang="en-US" sz="1200" b="0" i="0" u="none" strike="noStrike" cap="none" normalizeH="0" baseline="0" dirty="0">
                <a:ln>
                  <a:noFill/>
                </a:ln>
                <a:solidFill>
                  <a:schemeClr val="tx1"/>
                </a:solidFill>
                <a:effectLst/>
                <a:latin typeface="+mn-ea"/>
                <a:ea typeface="+mn-ea"/>
              </a:endParaRPr>
            </a:p>
          </p:txBody>
        </p:sp>
        <p:sp>
          <p:nvSpPr>
            <p:cNvPr id="293" name="正方形/長方形 292">
              <a:extLst>
                <a:ext uri="{FF2B5EF4-FFF2-40B4-BE49-F238E27FC236}">
                  <a16:creationId xmlns:a16="http://schemas.microsoft.com/office/drawing/2014/main" id="{098484A5-CEA2-B386-8FCE-9AAFD06C037B}"/>
                </a:ext>
              </a:extLst>
            </p:cNvPr>
            <p:cNvSpPr/>
            <p:nvPr/>
          </p:nvSpPr>
          <p:spPr bwMode="auto">
            <a:xfrm>
              <a:off x="1358617" y="5147995"/>
              <a:ext cx="1919653"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ZZZ</a:t>
              </a:r>
              <a:r>
                <a:rPr kumimoji="1" lang="ja-JP" altLang="en-US" sz="1200" b="0" i="0" u="none" strike="noStrike" cap="none" normalizeH="0" baseline="0" dirty="0">
                  <a:ln>
                    <a:noFill/>
                  </a:ln>
                  <a:solidFill>
                    <a:schemeClr val="tx1"/>
                  </a:solidFill>
                  <a:effectLst/>
                  <a:latin typeface="+mn-ea"/>
                  <a:ea typeface="+mn-ea"/>
                </a:rPr>
                <a:t>システム</a:t>
              </a:r>
            </a:p>
          </p:txBody>
        </p:sp>
        <p:sp>
          <p:nvSpPr>
            <p:cNvPr id="294" name="正方形/長方形 293">
              <a:extLst>
                <a:ext uri="{FF2B5EF4-FFF2-40B4-BE49-F238E27FC236}">
                  <a16:creationId xmlns:a16="http://schemas.microsoft.com/office/drawing/2014/main" id="{4231E379-A475-EC59-984E-3307473EFF4D}"/>
                </a:ext>
              </a:extLst>
            </p:cNvPr>
            <p:cNvSpPr/>
            <p:nvPr/>
          </p:nvSpPr>
          <p:spPr bwMode="auto">
            <a:xfrm>
              <a:off x="3284965" y="5147995"/>
              <a:ext cx="1740642"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アジャイル</a:t>
              </a:r>
            </a:p>
          </p:txBody>
        </p:sp>
        <p:sp>
          <p:nvSpPr>
            <p:cNvPr id="295" name="正方形/長方形 294">
              <a:extLst>
                <a:ext uri="{FF2B5EF4-FFF2-40B4-BE49-F238E27FC236}">
                  <a16:creationId xmlns:a16="http://schemas.microsoft.com/office/drawing/2014/main" id="{F0CB82D0-D1F4-57DC-B83A-65FB53F67302}"/>
                </a:ext>
              </a:extLst>
            </p:cNvPr>
            <p:cNvSpPr/>
            <p:nvPr/>
          </p:nvSpPr>
          <p:spPr bwMode="auto">
            <a:xfrm>
              <a:off x="5032302" y="5147995"/>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Azure</a:t>
              </a:r>
              <a:r>
                <a:rPr kumimoji="1" lang="ja-JP" altLang="en-US" sz="1200" b="0" i="0" u="none" strike="noStrike" cap="none" normalizeH="0" baseline="0" dirty="0">
                  <a:ln>
                    <a:noFill/>
                  </a:ln>
                  <a:solidFill>
                    <a:schemeClr val="tx1"/>
                  </a:solidFill>
                  <a:effectLst/>
                  <a:latin typeface="+mn-ea"/>
                  <a:ea typeface="+mn-ea"/>
                </a:rPr>
                <a:t>、</a:t>
              </a:r>
              <a:r>
                <a:rPr kumimoji="1" lang="en-US" altLang="ja-JP" sz="1200" b="0" i="0" u="none" strike="noStrike" cap="none" normalizeH="0" baseline="0" dirty="0">
                  <a:ln>
                    <a:noFill/>
                  </a:ln>
                  <a:solidFill>
                    <a:schemeClr val="tx1"/>
                  </a:solidFill>
                  <a:effectLst/>
                  <a:latin typeface="+mn-ea"/>
                  <a:ea typeface="+mn-ea"/>
                </a:rPr>
                <a:t>AWS</a:t>
              </a:r>
              <a:endParaRPr kumimoji="1" lang="ja-JP" altLang="en-US" sz="1200" b="0" i="0" u="none" strike="noStrike" cap="none" normalizeH="0" baseline="0" dirty="0">
                <a:ln>
                  <a:noFill/>
                </a:ln>
                <a:solidFill>
                  <a:schemeClr val="tx1"/>
                </a:solidFill>
                <a:effectLst/>
                <a:latin typeface="+mn-ea"/>
                <a:ea typeface="+mn-ea"/>
              </a:endParaRPr>
            </a:p>
          </p:txBody>
        </p:sp>
        <p:sp>
          <p:nvSpPr>
            <p:cNvPr id="296" name="正方形/長方形 295">
              <a:extLst>
                <a:ext uri="{FF2B5EF4-FFF2-40B4-BE49-F238E27FC236}">
                  <a16:creationId xmlns:a16="http://schemas.microsoft.com/office/drawing/2014/main" id="{0DD19910-2125-7010-D464-2AF4B32BAE28}"/>
                </a:ext>
              </a:extLst>
            </p:cNvPr>
            <p:cNvSpPr/>
            <p:nvPr/>
          </p:nvSpPr>
          <p:spPr bwMode="auto">
            <a:xfrm>
              <a:off x="10008178" y="5150510"/>
              <a:ext cx="1082738"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97" name="正方形/長方形 296">
              <a:extLst>
                <a:ext uri="{FF2B5EF4-FFF2-40B4-BE49-F238E27FC236}">
                  <a16:creationId xmlns:a16="http://schemas.microsoft.com/office/drawing/2014/main" id="{C7109DE6-DFB7-009A-E1EE-92FD69863E8B}"/>
                </a:ext>
              </a:extLst>
            </p:cNvPr>
            <p:cNvSpPr/>
            <p:nvPr/>
          </p:nvSpPr>
          <p:spPr bwMode="auto">
            <a:xfrm>
              <a:off x="7960893" y="5150510"/>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2023/7/26</a:t>
              </a:r>
              <a:endParaRPr kumimoji="1" lang="ja-JP" altLang="en-US" sz="1200" b="0" i="0" u="none" strike="noStrike" cap="none" normalizeH="0" baseline="0" dirty="0">
                <a:ln>
                  <a:noFill/>
                </a:ln>
                <a:solidFill>
                  <a:schemeClr val="tx1"/>
                </a:solidFill>
                <a:effectLst/>
                <a:latin typeface="+mn-ea"/>
                <a:ea typeface="+mn-ea"/>
              </a:endParaRPr>
            </a:p>
          </p:txBody>
        </p:sp>
        <p:sp>
          <p:nvSpPr>
            <p:cNvPr id="298" name="正方形/長方形 297">
              <a:extLst>
                <a:ext uri="{FF2B5EF4-FFF2-40B4-BE49-F238E27FC236}">
                  <a16:creationId xmlns:a16="http://schemas.microsoft.com/office/drawing/2014/main" id="{2F31729E-10CB-B7CB-D167-2370F4CE4F75}"/>
                </a:ext>
              </a:extLst>
            </p:cNvPr>
            <p:cNvSpPr/>
            <p:nvPr/>
          </p:nvSpPr>
          <p:spPr bwMode="auto">
            <a:xfrm>
              <a:off x="1360683" y="5408439"/>
              <a:ext cx="1919653"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ZZZ</a:t>
              </a:r>
              <a:r>
                <a:rPr kumimoji="1" lang="ja-JP" altLang="en-US" sz="1200" b="0" i="0" u="none" strike="noStrike" cap="none" normalizeH="0" baseline="0" dirty="0">
                  <a:ln>
                    <a:noFill/>
                  </a:ln>
                  <a:solidFill>
                    <a:schemeClr val="tx1"/>
                  </a:solidFill>
                  <a:effectLst/>
                  <a:latin typeface="+mn-ea"/>
                  <a:ea typeface="+mn-ea"/>
                </a:rPr>
                <a:t>システム</a:t>
              </a:r>
            </a:p>
          </p:txBody>
        </p:sp>
        <p:sp>
          <p:nvSpPr>
            <p:cNvPr id="299" name="正方形/長方形 298">
              <a:extLst>
                <a:ext uri="{FF2B5EF4-FFF2-40B4-BE49-F238E27FC236}">
                  <a16:creationId xmlns:a16="http://schemas.microsoft.com/office/drawing/2014/main" id="{2A452823-7A9A-1F2C-772B-4A7ED0F7168D}"/>
                </a:ext>
              </a:extLst>
            </p:cNvPr>
            <p:cNvSpPr/>
            <p:nvPr/>
          </p:nvSpPr>
          <p:spPr bwMode="auto">
            <a:xfrm>
              <a:off x="3287031" y="5408439"/>
              <a:ext cx="1740642"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アジャイル</a:t>
              </a:r>
            </a:p>
          </p:txBody>
        </p:sp>
        <p:sp>
          <p:nvSpPr>
            <p:cNvPr id="300" name="正方形/長方形 299">
              <a:extLst>
                <a:ext uri="{FF2B5EF4-FFF2-40B4-BE49-F238E27FC236}">
                  <a16:creationId xmlns:a16="http://schemas.microsoft.com/office/drawing/2014/main" id="{8D1A8B53-E07D-B7F7-DA1D-7A846B72D365}"/>
                </a:ext>
              </a:extLst>
            </p:cNvPr>
            <p:cNvSpPr/>
            <p:nvPr/>
          </p:nvSpPr>
          <p:spPr bwMode="auto">
            <a:xfrm>
              <a:off x="5034368" y="5408439"/>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Azure</a:t>
              </a:r>
              <a:r>
                <a:rPr kumimoji="1" lang="ja-JP" altLang="en-US" sz="1200" b="0" i="0" u="none" strike="noStrike" cap="none" normalizeH="0" baseline="0" dirty="0">
                  <a:ln>
                    <a:noFill/>
                  </a:ln>
                  <a:solidFill>
                    <a:schemeClr val="tx1"/>
                  </a:solidFill>
                  <a:effectLst/>
                  <a:latin typeface="+mn-ea"/>
                  <a:ea typeface="+mn-ea"/>
                </a:rPr>
                <a:t>、</a:t>
              </a:r>
              <a:r>
                <a:rPr kumimoji="1" lang="en-US" altLang="ja-JP" sz="1200" b="0" i="0" u="none" strike="noStrike" cap="none" normalizeH="0" baseline="0" dirty="0">
                  <a:ln>
                    <a:noFill/>
                  </a:ln>
                  <a:solidFill>
                    <a:schemeClr val="tx1"/>
                  </a:solidFill>
                  <a:effectLst/>
                  <a:latin typeface="+mn-ea"/>
                  <a:ea typeface="+mn-ea"/>
                </a:rPr>
                <a:t>AWS</a:t>
              </a:r>
              <a:endParaRPr kumimoji="1" lang="ja-JP" altLang="en-US" sz="1200" b="0" i="0" u="none" strike="noStrike" cap="none" normalizeH="0" baseline="0" dirty="0">
                <a:ln>
                  <a:noFill/>
                </a:ln>
                <a:solidFill>
                  <a:schemeClr val="tx1"/>
                </a:solidFill>
                <a:effectLst/>
                <a:latin typeface="+mn-ea"/>
                <a:ea typeface="+mn-ea"/>
              </a:endParaRPr>
            </a:p>
          </p:txBody>
        </p:sp>
        <p:sp>
          <p:nvSpPr>
            <p:cNvPr id="301" name="正方形/長方形 300">
              <a:extLst>
                <a:ext uri="{FF2B5EF4-FFF2-40B4-BE49-F238E27FC236}">
                  <a16:creationId xmlns:a16="http://schemas.microsoft.com/office/drawing/2014/main" id="{8D11719D-B32C-9164-1377-DB139786C713}"/>
                </a:ext>
              </a:extLst>
            </p:cNvPr>
            <p:cNvSpPr/>
            <p:nvPr/>
          </p:nvSpPr>
          <p:spPr bwMode="auto">
            <a:xfrm>
              <a:off x="10010244" y="5410954"/>
              <a:ext cx="1082738"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2023/7/21</a:t>
              </a:r>
              <a:endParaRPr kumimoji="1" lang="ja-JP" altLang="en-US" sz="1200" b="0" i="0" u="none" strike="noStrike" cap="none" normalizeH="0" baseline="0" dirty="0">
                <a:ln>
                  <a:noFill/>
                </a:ln>
                <a:solidFill>
                  <a:schemeClr val="tx1"/>
                </a:solidFill>
                <a:effectLst/>
                <a:latin typeface="+mn-ea"/>
                <a:ea typeface="+mn-ea"/>
              </a:endParaRPr>
            </a:p>
          </p:txBody>
        </p:sp>
        <p:sp>
          <p:nvSpPr>
            <p:cNvPr id="302" name="正方形/長方形 301">
              <a:extLst>
                <a:ext uri="{FF2B5EF4-FFF2-40B4-BE49-F238E27FC236}">
                  <a16:creationId xmlns:a16="http://schemas.microsoft.com/office/drawing/2014/main" id="{73BB1FA0-A572-DA40-D211-F69F33AE5741}"/>
                </a:ext>
              </a:extLst>
            </p:cNvPr>
            <p:cNvSpPr/>
            <p:nvPr/>
          </p:nvSpPr>
          <p:spPr bwMode="auto">
            <a:xfrm>
              <a:off x="7962959" y="5410954"/>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2023/7/19</a:t>
              </a:r>
              <a:endParaRPr kumimoji="1" lang="ja-JP" altLang="en-US" sz="1200" b="0" i="0" u="none" strike="noStrike" cap="none" normalizeH="0" baseline="0" dirty="0">
                <a:ln>
                  <a:noFill/>
                </a:ln>
                <a:solidFill>
                  <a:schemeClr val="tx1"/>
                </a:solidFill>
                <a:effectLst/>
                <a:latin typeface="+mn-ea"/>
                <a:ea typeface="+mn-ea"/>
              </a:endParaRPr>
            </a:p>
          </p:txBody>
        </p:sp>
        <p:sp>
          <p:nvSpPr>
            <p:cNvPr id="303" name="テキスト ボックス 302">
              <a:extLst>
                <a:ext uri="{FF2B5EF4-FFF2-40B4-BE49-F238E27FC236}">
                  <a16:creationId xmlns:a16="http://schemas.microsoft.com/office/drawing/2014/main" id="{C5282B07-2E6D-90A5-6789-52CEDF643C45}"/>
                </a:ext>
              </a:extLst>
            </p:cNvPr>
            <p:cNvSpPr txBox="1"/>
            <p:nvPr/>
          </p:nvSpPr>
          <p:spPr>
            <a:xfrm>
              <a:off x="6660643" y="5124852"/>
              <a:ext cx="569387" cy="276999"/>
            </a:xfrm>
            <a:prstGeom prst="rect">
              <a:avLst/>
            </a:prstGeom>
            <a:noFill/>
          </p:spPr>
          <p:txBody>
            <a:bodyPr wrap="none" rtlCol="0">
              <a:spAutoFit/>
            </a:bodyPr>
            <a:lstStyle/>
            <a:p>
              <a:pPr algn="l"/>
              <a:r>
                <a:rPr kumimoji="1" lang="ja-JP" altLang="en-US" dirty="0">
                  <a:latin typeface="+mn-ea"/>
                  <a:ea typeface="+mn-ea"/>
                </a:rPr>
                <a:t>・・・・・</a:t>
              </a:r>
            </a:p>
          </p:txBody>
        </p:sp>
        <p:sp>
          <p:nvSpPr>
            <p:cNvPr id="304" name="テキスト ボックス 303">
              <a:extLst>
                <a:ext uri="{FF2B5EF4-FFF2-40B4-BE49-F238E27FC236}">
                  <a16:creationId xmlns:a16="http://schemas.microsoft.com/office/drawing/2014/main" id="{A5BD0C24-D578-1702-EE03-0ABD28CE9B1B}"/>
                </a:ext>
              </a:extLst>
            </p:cNvPr>
            <p:cNvSpPr txBox="1"/>
            <p:nvPr/>
          </p:nvSpPr>
          <p:spPr>
            <a:xfrm>
              <a:off x="6660643" y="5366436"/>
              <a:ext cx="569387" cy="276999"/>
            </a:xfrm>
            <a:prstGeom prst="rect">
              <a:avLst/>
            </a:prstGeom>
            <a:noFill/>
          </p:spPr>
          <p:txBody>
            <a:bodyPr wrap="none" rtlCol="0">
              <a:spAutoFit/>
            </a:bodyPr>
            <a:lstStyle/>
            <a:p>
              <a:pPr algn="l"/>
              <a:r>
                <a:rPr kumimoji="1" lang="ja-JP" altLang="en-US" dirty="0">
                  <a:latin typeface="+mn-ea"/>
                  <a:ea typeface="+mn-ea"/>
                </a:rPr>
                <a:t>・・・・・</a:t>
              </a:r>
            </a:p>
          </p:txBody>
        </p:sp>
        <p:sp>
          <p:nvSpPr>
            <p:cNvPr id="305" name="正方形/長方形 304">
              <a:extLst>
                <a:ext uri="{FF2B5EF4-FFF2-40B4-BE49-F238E27FC236}">
                  <a16:creationId xmlns:a16="http://schemas.microsoft.com/office/drawing/2014/main" id="{4783A5B5-58EC-E987-EE70-11482AA43420}"/>
                </a:ext>
              </a:extLst>
            </p:cNvPr>
            <p:cNvSpPr/>
            <p:nvPr/>
          </p:nvSpPr>
          <p:spPr bwMode="auto">
            <a:xfrm>
              <a:off x="6946259" y="4890615"/>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B</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306" name="正方形/長方形 305">
              <a:extLst>
                <a:ext uri="{FF2B5EF4-FFF2-40B4-BE49-F238E27FC236}">
                  <a16:creationId xmlns:a16="http://schemas.microsoft.com/office/drawing/2014/main" id="{7294B8B6-4100-1DE1-7571-9FF9D796B0C5}"/>
                </a:ext>
              </a:extLst>
            </p:cNvPr>
            <p:cNvSpPr/>
            <p:nvPr/>
          </p:nvSpPr>
          <p:spPr bwMode="auto">
            <a:xfrm>
              <a:off x="6946259" y="5154867"/>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B</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307" name="正方形/長方形 306">
              <a:extLst>
                <a:ext uri="{FF2B5EF4-FFF2-40B4-BE49-F238E27FC236}">
                  <a16:creationId xmlns:a16="http://schemas.microsoft.com/office/drawing/2014/main" id="{B3DD6644-B430-1E1E-8CCB-B5FE5EFFC0EA}"/>
                </a:ext>
              </a:extLst>
            </p:cNvPr>
            <p:cNvSpPr/>
            <p:nvPr/>
          </p:nvSpPr>
          <p:spPr bwMode="auto">
            <a:xfrm>
              <a:off x="6946259" y="5408357"/>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B</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308" name="テキスト ボックス 307">
              <a:extLst>
                <a:ext uri="{FF2B5EF4-FFF2-40B4-BE49-F238E27FC236}">
                  <a16:creationId xmlns:a16="http://schemas.microsoft.com/office/drawing/2014/main" id="{708796EA-79B9-920F-30E4-F3B449038B5D}"/>
                </a:ext>
              </a:extLst>
            </p:cNvPr>
            <p:cNvSpPr txBox="1"/>
            <p:nvPr/>
          </p:nvSpPr>
          <p:spPr>
            <a:xfrm>
              <a:off x="6660643" y="4864258"/>
              <a:ext cx="569387" cy="276999"/>
            </a:xfrm>
            <a:prstGeom prst="rect">
              <a:avLst/>
            </a:prstGeom>
            <a:noFill/>
          </p:spPr>
          <p:txBody>
            <a:bodyPr wrap="none" rtlCol="0">
              <a:spAutoFit/>
            </a:bodyPr>
            <a:lstStyle/>
            <a:p>
              <a:pPr algn="l"/>
              <a:r>
                <a:rPr kumimoji="1" lang="ja-JP" altLang="en-US" dirty="0">
                  <a:latin typeface="+mn-ea"/>
                  <a:ea typeface="+mn-ea"/>
                </a:rPr>
                <a:t>・・・・・</a:t>
              </a:r>
            </a:p>
          </p:txBody>
        </p:sp>
        <p:sp>
          <p:nvSpPr>
            <p:cNvPr id="309" name="テキスト ボックス 308">
              <a:extLst>
                <a:ext uri="{FF2B5EF4-FFF2-40B4-BE49-F238E27FC236}">
                  <a16:creationId xmlns:a16="http://schemas.microsoft.com/office/drawing/2014/main" id="{9D644E11-B758-CBA2-1AA0-6B174D8D3090}"/>
                </a:ext>
              </a:extLst>
            </p:cNvPr>
            <p:cNvSpPr txBox="1"/>
            <p:nvPr/>
          </p:nvSpPr>
          <p:spPr>
            <a:xfrm>
              <a:off x="5505149" y="3695653"/>
              <a:ext cx="369332" cy="861774"/>
            </a:xfrm>
            <a:prstGeom prst="rect">
              <a:avLst/>
            </a:prstGeom>
            <a:noFill/>
          </p:spPr>
          <p:txBody>
            <a:bodyPr vert="eaVert" wrap="none" rtlCol="0">
              <a:spAutoFit/>
            </a:bodyPr>
            <a:lstStyle/>
            <a:p>
              <a:pPr algn="l"/>
              <a:r>
                <a:rPr kumimoji="1" lang="ja-JP" altLang="en-US" dirty="0">
                  <a:latin typeface="+mn-ea"/>
                  <a:ea typeface="+mn-ea"/>
                </a:rPr>
                <a:t>・・・・・</a:t>
              </a:r>
            </a:p>
          </p:txBody>
        </p:sp>
        <p:sp>
          <p:nvSpPr>
            <p:cNvPr id="310" name="正方形/長方形 309">
              <a:extLst>
                <a:ext uri="{FF2B5EF4-FFF2-40B4-BE49-F238E27FC236}">
                  <a16:creationId xmlns:a16="http://schemas.microsoft.com/office/drawing/2014/main" id="{E786CE4C-11F3-288A-45D6-57F840E8D0B4}"/>
                </a:ext>
              </a:extLst>
            </p:cNvPr>
            <p:cNvSpPr/>
            <p:nvPr/>
          </p:nvSpPr>
          <p:spPr bwMode="auto">
            <a:xfrm>
              <a:off x="744224" y="2788763"/>
              <a:ext cx="606289"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92</a:t>
              </a:r>
              <a:r>
                <a:rPr kumimoji="1" lang="en-US" altLang="ja-JP" sz="1200" b="0" i="0" u="none" strike="noStrike" cap="none" normalizeH="0" baseline="0" dirty="0">
                  <a:ln>
                    <a:noFill/>
                  </a:ln>
                  <a:solidFill>
                    <a:schemeClr val="tx1"/>
                  </a:solidFill>
                  <a:effectLst/>
                  <a:latin typeface="+mn-ea"/>
                  <a:ea typeface="+mn-ea"/>
                </a:rPr>
                <a:t>8</a:t>
              </a:r>
              <a:endParaRPr kumimoji="1" lang="ja-JP" altLang="en-US" sz="1200" b="0" i="0" u="none" strike="noStrike" cap="none" normalizeH="0" baseline="0" dirty="0">
                <a:ln>
                  <a:noFill/>
                </a:ln>
                <a:solidFill>
                  <a:schemeClr val="tx1"/>
                </a:solidFill>
                <a:effectLst/>
                <a:latin typeface="+mn-ea"/>
                <a:ea typeface="+mn-ea"/>
              </a:endParaRPr>
            </a:p>
          </p:txBody>
        </p:sp>
        <p:sp>
          <p:nvSpPr>
            <p:cNvPr id="311" name="正方形/長方形 310">
              <a:extLst>
                <a:ext uri="{FF2B5EF4-FFF2-40B4-BE49-F238E27FC236}">
                  <a16:creationId xmlns:a16="http://schemas.microsoft.com/office/drawing/2014/main" id="{9EA5D4D8-9D6E-C286-4CEF-F23E7811446A}"/>
                </a:ext>
              </a:extLst>
            </p:cNvPr>
            <p:cNvSpPr/>
            <p:nvPr/>
          </p:nvSpPr>
          <p:spPr bwMode="auto">
            <a:xfrm>
              <a:off x="739886" y="3048658"/>
              <a:ext cx="606289"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927</a:t>
              </a:r>
              <a:endParaRPr kumimoji="1" lang="ja-JP" altLang="en-US" sz="1200" b="0" i="0" u="none" strike="noStrike" cap="none" normalizeH="0" baseline="0" dirty="0">
                <a:ln>
                  <a:noFill/>
                </a:ln>
                <a:solidFill>
                  <a:schemeClr val="tx1"/>
                </a:solidFill>
                <a:effectLst/>
                <a:latin typeface="+mn-ea"/>
                <a:ea typeface="+mn-ea"/>
              </a:endParaRPr>
            </a:p>
          </p:txBody>
        </p:sp>
        <p:sp>
          <p:nvSpPr>
            <p:cNvPr id="312" name="正方形/長方形 311">
              <a:extLst>
                <a:ext uri="{FF2B5EF4-FFF2-40B4-BE49-F238E27FC236}">
                  <a16:creationId xmlns:a16="http://schemas.microsoft.com/office/drawing/2014/main" id="{129BCE97-C08D-B6BD-8E2F-261180D70448}"/>
                </a:ext>
              </a:extLst>
            </p:cNvPr>
            <p:cNvSpPr/>
            <p:nvPr/>
          </p:nvSpPr>
          <p:spPr bwMode="auto">
            <a:xfrm>
              <a:off x="741952" y="3282207"/>
              <a:ext cx="606289"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926</a:t>
              </a:r>
              <a:endParaRPr kumimoji="1" lang="ja-JP" altLang="en-US" sz="1200" b="0" i="0" u="none" strike="noStrike" cap="none" normalizeH="0" baseline="0" dirty="0">
                <a:ln>
                  <a:noFill/>
                </a:ln>
                <a:solidFill>
                  <a:schemeClr val="tx1"/>
                </a:solidFill>
                <a:effectLst/>
                <a:latin typeface="+mn-ea"/>
                <a:ea typeface="+mn-ea"/>
              </a:endParaRPr>
            </a:p>
          </p:txBody>
        </p:sp>
        <p:sp>
          <p:nvSpPr>
            <p:cNvPr id="313" name="正方形/長方形 312">
              <a:extLst>
                <a:ext uri="{FF2B5EF4-FFF2-40B4-BE49-F238E27FC236}">
                  <a16:creationId xmlns:a16="http://schemas.microsoft.com/office/drawing/2014/main" id="{F9ECCCBF-A7FA-9695-8865-1AC565103775}"/>
                </a:ext>
              </a:extLst>
            </p:cNvPr>
            <p:cNvSpPr/>
            <p:nvPr/>
          </p:nvSpPr>
          <p:spPr bwMode="auto">
            <a:xfrm>
              <a:off x="777503" y="4880096"/>
              <a:ext cx="606289"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828</a:t>
              </a:r>
              <a:endParaRPr kumimoji="1" lang="ja-JP" altLang="en-US" sz="1200" b="0" i="0" u="none" strike="noStrike" cap="none" normalizeH="0" baseline="0" dirty="0">
                <a:ln>
                  <a:noFill/>
                </a:ln>
                <a:solidFill>
                  <a:schemeClr val="tx1"/>
                </a:solidFill>
                <a:effectLst/>
                <a:latin typeface="+mn-ea"/>
                <a:ea typeface="+mn-ea"/>
              </a:endParaRPr>
            </a:p>
          </p:txBody>
        </p:sp>
        <p:sp>
          <p:nvSpPr>
            <p:cNvPr id="314" name="正方形/長方形 313">
              <a:extLst>
                <a:ext uri="{FF2B5EF4-FFF2-40B4-BE49-F238E27FC236}">
                  <a16:creationId xmlns:a16="http://schemas.microsoft.com/office/drawing/2014/main" id="{67A76979-3476-713E-4E77-BA8AFC087470}"/>
                </a:ext>
              </a:extLst>
            </p:cNvPr>
            <p:cNvSpPr/>
            <p:nvPr/>
          </p:nvSpPr>
          <p:spPr bwMode="auto">
            <a:xfrm>
              <a:off x="773165" y="5139991"/>
              <a:ext cx="606289"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827</a:t>
              </a:r>
              <a:endParaRPr kumimoji="1" lang="ja-JP" altLang="en-US" sz="1200" b="0" i="0" u="none" strike="noStrike" cap="none" normalizeH="0" baseline="0" dirty="0">
                <a:ln>
                  <a:noFill/>
                </a:ln>
                <a:solidFill>
                  <a:schemeClr val="tx1"/>
                </a:solidFill>
                <a:effectLst/>
                <a:latin typeface="+mn-ea"/>
                <a:ea typeface="+mn-ea"/>
              </a:endParaRPr>
            </a:p>
          </p:txBody>
        </p:sp>
        <p:sp>
          <p:nvSpPr>
            <p:cNvPr id="315" name="正方形/長方形 314">
              <a:extLst>
                <a:ext uri="{FF2B5EF4-FFF2-40B4-BE49-F238E27FC236}">
                  <a16:creationId xmlns:a16="http://schemas.microsoft.com/office/drawing/2014/main" id="{CC794A12-05AF-3894-9B23-F13F30F6AA9A}"/>
                </a:ext>
              </a:extLst>
            </p:cNvPr>
            <p:cNvSpPr/>
            <p:nvPr/>
          </p:nvSpPr>
          <p:spPr bwMode="auto">
            <a:xfrm>
              <a:off x="775231" y="5400435"/>
              <a:ext cx="606289"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826</a:t>
              </a:r>
              <a:endParaRPr kumimoji="1" lang="ja-JP" altLang="en-US" sz="1200" b="0" i="0" u="none" strike="noStrike" cap="none" normalizeH="0" baseline="0" dirty="0">
                <a:ln>
                  <a:noFill/>
                </a:ln>
                <a:solidFill>
                  <a:schemeClr val="tx1"/>
                </a:solidFill>
                <a:effectLst/>
                <a:latin typeface="+mn-ea"/>
                <a:ea typeface="+mn-ea"/>
              </a:endParaRPr>
            </a:p>
          </p:txBody>
        </p:sp>
        <p:pic>
          <p:nvPicPr>
            <p:cNvPr id="316" name="図 315">
              <a:extLst>
                <a:ext uri="{FF2B5EF4-FFF2-40B4-BE49-F238E27FC236}">
                  <a16:creationId xmlns:a16="http://schemas.microsoft.com/office/drawing/2014/main" id="{4F1EA048-864D-39B6-8BCD-A95F5FA7874A}"/>
                </a:ext>
              </a:extLst>
            </p:cNvPr>
            <p:cNvPicPr>
              <a:picLocks noChangeAspect="1"/>
            </p:cNvPicPr>
            <p:nvPr/>
          </p:nvPicPr>
          <p:blipFill>
            <a:blip r:embed="rId2"/>
            <a:stretch>
              <a:fillRect/>
            </a:stretch>
          </p:blipFill>
          <p:spPr>
            <a:xfrm>
              <a:off x="10902619" y="2146908"/>
              <a:ext cx="303103" cy="309992"/>
            </a:xfrm>
            <a:prstGeom prst="rect">
              <a:avLst/>
            </a:prstGeom>
            <a:ln>
              <a:solidFill>
                <a:schemeClr val="tx1"/>
              </a:solidFill>
            </a:ln>
          </p:spPr>
        </p:pic>
        <p:pic>
          <p:nvPicPr>
            <p:cNvPr id="317" name="図 316">
              <a:extLst>
                <a:ext uri="{FF2B5EF4-FFF2-40B4-BE49-F238E27FC236}">
                  <a16:creationId xmlns:a16="http://schemas.microsoft.com/office/drawing/2014/main" id="{1A7212C6-DBED-2842-518C-A26C3AACAF48}"/>
                </a:ext>
              </a:extLst>
            </p:cNvPr>
            <p:cNvPicPr>
              <a:picLocks noChangeAspect="1"/>
            </p:cNvPicPr>
            <p:nvPr/>
          </p:nvPicPr>
          <p:blipFill>
            <a:blip r:embed="rId3"/>
            <a:stretch>
              <a:fillRect/>
            </a:stretch>
          </p:blipFill>
          <p:spPr>
            <a:xfrm>
              <a:off x="4207606" y="5768622"/>
              <a:ext cx="3333750" cy="381000"/>
            </a:xfrm>
            <a:prstGeom prst="rect">
              <a:avLst/>
            </a:prstGeom>
          </p:spPr>
        </p:pic>
        <p:grpSp>
          <p:nvGrpSpPr>
            <p:cNvPr id="318" name="グループ化 317">
              <a:extLst>
                <a:ext uri="{FF2B5EF4-FFF2-40B4-BE49-F238E27FC236}">
                  <a16:creationId xmlns:a16="http://schemas.microsoft.com/office/drawing/2014/main" id="{50562456-B7CD-E6D3-ACF9-E08C2590B648}"/>
                </a:ext>
              </a:extLst>
            </p:cNvPr>
            <p:cNvGrpSpPr/>
            <p:nvPr/>
          </p:nvGrpSpPr>
          <p:grpSpPr>
            <a:xfrm>
              <a:off x="10237693" y="5730853"/>
              <a:ext cx="905435" cy="276734"/>
              <a:chOff x="10237693" y="5730853"/>
              <a:chExt cx="905435" cy="276734"/>
            </a:xfrm>
          </p:grpSpPr>
          <p:sp>
            <p:nvSpPr>
              <p:cNvPr id="326" name="正方形/長方形 325">
                <a:extLst>
                  <a:ext uri="{FF2B5EF4-FFF2-40B4-BE49-F238E27FC236}">
                    <a16:creationId xmlns:a16="http://schemas.microsoft.com/office/drawing/2014/main" id="{4E00E699-9739-17DA-0643-3CCFE56A0761}"/>
                  </a:ext>
                </a:extLst>
              </p:cNvPr>
              <p:cNvSpPr/>
              <p:nvPr/>
            </p:nvSpPr>
            <p:spPr bwMode="auto">
              <a:xfrm>
                <a:off x="10237693" y="5730853"/>
                <a:ext cx="905435" cy="276734"/>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100</a:t>
                </a:r>
                <a:r>
                  <a:rPr lang="ja-JP" altLang="en-US" dirty="0">
                    <a:latin typeface="+mn-ea"/>
                    <a:ea typeface="+mn-ea"/>
                  </a:rPr>
                  <a:t>件</a:t>
                </a:r>
                <a:endParaRPr kumimoji="1" lang="ja-JP" altLang="en-US" sz="1200" b="0" i="0" u="none" strike="noStrike" cap="none" normalizeH="0" baseline="0" dirty="0">
                  <a:ln>
                    <a:noFill/>
                  </a:ln>
                  <a:solidFill>
                    <a:schemeClr val="tx1"/>
                  </a:solidFill>
                  <a:effectLst/>
                  <a:latin typeface="+mn-ea"/>
                  <a:ea typeface="+mn-ea"/>
                </a:endParaRPr>
              </a:p>
            </p:txBody>
          </p:sp>
          <p:sp>
            <p:nvSpPr>
              <p:cNvPr id="327" name="二等辺三角形 326">
                <a:extLst>
                  <a:ext uri="{FF2B5EF4-FFF2-40B4-BE49-F238E27FC236}">
                    <a16:creationId xmlns:a16="http://schemas.microsoft.com/office/drawing/2014/main" id="{9970D08C-46C4-2BB5-444F-D26196C19FC9}"/>
                  </a:ext>
                </a:extLst>
              </p:cNvPr>
              <p:cNvSpPr/>
              <p:nvPr/>
            </p:nvSpPr>
            <p:spPr bwMode="auto">
              <a:xfrm rot="10800000">
                <a:off x="10897092" y="5790745"/>
                <a:ext cx="179294" cy="154564"/>
              </a:xfrm>
              <a:prstGeom prst="triangle">
                <a:avLst/>
              </a:prstGeom>
              <a:solidFill>
                <a:schemeClr val="bg2">
                  <a:lumMod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grpSp>
        <p:sp>
          <p:nvSpPr>
            <p:cNvPr id="319" name="テキスト ボックス 318">
              <a:extLst>
                <a:ext uri="{FF2B5EF4-FFF2-40B4-BE49-F238E27FC236}">
                  <a16:creationId xmlns:a16="http://schemas.microsoft.com/office/drawing/2014/main" id="{478C8063-CCF0-4827-E4B4-6937D164E5C7}"/>
                </a:ext>
              </a:extLst>
            </p:cNvPr>
            <p:cNvSpPr txBox="1"/>
            <p:nvPr/>
          </p:nvSpPr>
          <p:spPr>
            <a:xfrm>
              <a:off x="9420694" y="5741212"/>
              <a:ext cx="800219" cy="276999"/>
            </a:xfrm>
            <a:prstGeom prst="rect">
              <a:avLst/>
            </a:prstGeom>
            <a:noFill/>
          </p:spPr>
          <p:txBody>
            <a:bodyPr wrap="none" rtlCol="0">
              <a:spAutoFit/>
            </a:bodyPr>
            <a:lstStyle/>
            <a:p>
              <a:pPr algn="l"/>
              <a:r>
                <a:rPr kumimoji="1" lang="ja-JP" altLang="en-US" dirty="0">
                  <a:latin typeface="+mn-ea"/>
                  <a:ea typeface="+mn-ea"/>
                </a:rPr>
                <a:t>表示単位</a:t>
              </a:r>
            </a:p>
          </p:txBody>
        </p:sp>
        <p:sp>
          <p:nvSpPr>
            <p:cNvPr id="320" name="正方形/長方形 319">
              <a:extLst>
                <a:ext uri="{FF2B5EF4-FFF2-40B4-BE49-F238E27FC236}">
                  <a16:creationId xmlns:a16="http://schemas.microsoft.com/office/drawing/2014/main" id="{3508014F-DDAA-0BD4-88D9-E80C4DD4E74E}"/>
                </a:ext>
              </a:extLst>
            </p:cNvPr>
            <p:cNvSpPr/>
            <p:nvPr/>
          </p:nvSpPr>
          <p:spPr bwMode="auto">
            <a:xfrm>
              <a:off x="9284596" y="2526990"/>
              <a:ext cx="863529" cy="281623"/>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更新</a:t>
              </a:r>
              <a:r>
                <a:rPr kumimoji="1" lang="ja-JP" altLang="en-US" sz="1200" b="0" i="0" u="none" strike="noStrike" cap="none" normalizeH="0" baseline="0" dirty="0">
                  <a:ln>
                    <a:noFill/>
                  </a:ln>
                  <a:solidFill>
                    <a:schemeClr val="tx1"/>
                  </a:solidFill>
                  <a:effectLst/>
                  <a:latin typeface="+mn-ea"/>
                  <a:ea typeface="+mn-ea"/>
                </a:rPr>
                <a:t>者</a:t>
              </a:r>
            </a:p>
          </p:txBody>
        </p:sp>
        <p:sp>
          <p:nvSpPr>
            <p:cNvPr id="321" name="テキスト ボックス 320">
              <a:extLst>
                <a:ext uri="{FF2B5EF4-FFF2-40B4-BE49-F238E27FC236}">
                  <a16:creationId xmlns:a16="http://schemas.microsoft.com/office/drawing/2014/main" id="{815FF090-277B-DCA5-963F-B23D930E2208}"/>
                </a:ext>
              </a:extLst>
            </p:cNvPr>
            <p:cNvSpPr txBox="1"/>
            <p:nvPr/>
          </p:nvSpPr>
          <p:spPr>
            <a:xfrm>
              <a:off x="739886" y="1551784"/>
              <a:ext cx="4095903" cy="369332"/>
            </a:xfrm>
            <a:prstGeom prst="rect">
              <a:avLst/>
            </a:prstGeom>
            <a:noFill/>
          </p:spPr>
          <p:txBody>
            <a:bodyPr wrap="square">
              <a:spAutoFit/>
            </a:bodyPr>
            <a:lstStyle/>
            <a:p>
              <a:r>
                <a:rPr lang="ja-JP" altLang="en-US" sz="1800" dirty="0"/>
                <a:t>対象フォーム　プロダクト健康診断</a:t>
              </a:r>
            </a:p>
          </p:txBody>
        </p:sp>
        <p:sp>
          <p:nvSpPr>
            <p:cNvPr id="322" name="正方形/長方形 321">
              <a:extLst>
                <a:ext uri="{FF2B5EF4-FFF2-40B4-BE49-F238E27FC236}">
                  <a16:creationId xmlns:a16="http://schemas.microsoft.com/office/drawing/2014/main" id="{BDF87A4B-D693-0942-BB3F-CE25FA1682A5}"/>
                </a:ext>
              </a:extLst>
            </p:cNvPr>
            <p:cNvSpPr/>
            <p:nvPr/>
          </p:nvSpPr>
          <p:spPr bwMode="auto">
            <a:xfrm>
              <a:off x="9066146" y="2805320"/>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323" name="正方形/長方形 322">
              <a:extLst>
                <a:ext uri="{FF2B5EF4-FFF2-40B4-BE49-F238E27FC236}">
                  <a16:creationId xmlns:a16="http://schemas.microsoft.com/office/drawing/2014/main" id="{615693E7-D575-1617-D59E-3C615F568771}"/>
                </a:ext>
              </a:extLst>
            </p:cNvPr>
            <p:cNvSpPr/>
            <p:nvPr/>
          </p:nvSpPr>
          <p:spPr bwMode="auto">
            <a:xfrm>
              <a:off x="9066146" y="4876622"/>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C</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324" name="正方形/長方形 323">
              <a:extLst>
                <a:ext uri="{FF2B5EF4-FFF2-40B4-BE49-F238E27FC236}">
                  <a16:creationId xmlns:a16="http://schemas.microsoft.com/office/drawing/2014/main" id="{DBAA1E1A-A867-E678-1600-216FB2945632}"/>
                </a:ext>
              </a:extLst>
            </p:cNvPr>
            <p:cNvSpPr/>
            <p:nvPr/>
          </p:nvSpPr>
          <p:spPr bwMode="auto">
            <a:xfrm>
              <a:off x="9066146" y="5397234"/>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C</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325" name="正方形/長方形 324">
              <a:extLst>
                <a:ext uri="{FF2B5EF4-FFF2-40B4-BE49-F238E27FC236}">
                  <a16:creationId xmlns:a16="http://schemas.microsoft.com/office/drawing/2014/main" id="{97F6469C-D9FF-2D78-47EF-4505F86AF6B9}"/>
                </a:ext>
              </a:extLst>
            </p:cNvPr>
            <p:cNvSpPr/>
            <p:nvPr/>
          </p:nvSpPr>
          <p:spPr bwMode="auto">
            <a:xfrm>
              <a:off x="9066146" y="3279480"/>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grpSp>
      <p:sp>
        <p:nvSpPr>
          <p:cNvPr id="328" name="正方形/長方形 327">
            <a:extLst>
              <a:ext uri="{FF2B5EF4-FFF2-40B4-BE49-F238E27FC236}">
                <a16:creationId xmlns:a16="http://schemas.microsoft.com/office/drawing/2014/main" id="{14A269C7-66B4-57DF-AC9A-E6CEFA185FF9}"/>
              </a:ext>
            </a:extLst>
          </p:cNvPr>
          <p:cNvSpPr/>
          <p:nvPr/>
        </p:nvSpPr>
        <p:spPr bwMode="auto">
          <a:xfrm>
            <a:off x="697522" y="2814922"/>
            <a:ext cx="187791" cy="179840"/>
          </a:xfrm>
          <a:prstGeom prst="rect">
            <a:avLst/>
          </a:prstGeom>
          <a:no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a:t>
            </a:r>
          </a:p>
        </p:txBody>
      </p:sp>
      <p:sp>
        <p:nvSpPr>
          <p:cNvPr id="329" name="正方形/長方形 328">
            <a:extLst>
              <a:ext uri="{FF2B5EF4-FFF2-40B4-BE49-F238E27FC236}">
                <a16:creationId xmlns:a16="http://schemas.microsoft.com/office/drawing/2014/main" id="{6D15EA35-902B-7076-00A3-08929F62EDE3}"/>
              </a:ext>
            </a:extLst>
          </p:cNvPr>
          <p:cNvSpPr/>
          <p:nvPr/>
        </p:nvSpPr>
        <p:spPr bwMode="auto">
          <a:xfrm>
            <a:off x="697522" y="3067812"/>
            <a:ext cx="187791" cy="179840"/>
          </a:xfrm>
          <a:prstGeom prst="rect">
            <a:avLst/>
          </a:prstGeom>
          <a:no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330" name="正方形/長方形 329">
            <a:extLst>
              <a:ext uri="{FF2B5EF4-FFF2-40B4-BE49-F238E27FC236}">
                <a16:creationId xmlns:a16="http://schemas.microsoft.com/office/drawing/2014/main" id="{B55860DC-9828-3B37-6A7F-D02EDDD03DEE}"/>
              </a:ext>
            </a:extLst>
          </p:cNvPr>
          <p:cNvSpPr/>
          <p:nvPr/>
        </p:nvSpPr>
        <p:spPr bwMode="auto">
          <a:xfrm>
            <a:off x="697522" y="3296961"/>
            <a:ext cx="187791" cy="179840"/>
          </a:xfrm>
          <a:prstGeom prst="rect">
            <a:avLst/>
          </a:prstGeom>
          <a:no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331" name="正方形/長方形 330">
            <a:extLst>
              <a:ext uri="{FF2B5EF4-FFF2-40B4-BE49-F238E27FC236}">
                <a16:creationId xmlns:a16="http://schemas.microsoft.com/office/drawing/2014/main" id="{5D254735-E7E8-5B55-C20B-742D4B829D04}"/>
              </a:ext>
            </a:extLst>
          </p:cNvPr>
          <p:cNvSpPr/>
          <p:nvPr/>
        </p:nvSpPr>
        <p:spPr bwMode="auto">
          <a:xfrm>
            <a:off x="697522" y="4921422"/>
            <a:ext cx="187791" cy="179840"/>
          </a:xfrm>
          <a:prstGeom prst="rect">
            <a:avLst/>
          </a:prstGeom>
          <a:no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332" name="正方形/長方形 331">
            <a:extLst>
              <a:ext uri="{FF2B5EF4-FFF2-40B4-BE49-F238E27FC236}">
                <a16:creationId xmlns:a16="http://schemas.microsoft.com/office/drawing/2014/main" id="{0DA8B8A4-175A-B806-B66A-AE2BDF68E23B}"/>
              </a:ext>
            </a:extLst>
          </p:cNvPr>
          <p:cNvSpPr/>
          <p:nvPr/>
        </p:nvSpPr>
        <p:spPr bwMode="auto">
          <a:xfrm>
            <a:off x="697522" y="5189321"/>
            <a:ext cx="187791" cy="179840"/>
          </a:xfrm>
          <a:prstGeom prst="rect">
            <a:avLst/>
          </a:prstGeom>
          <a:no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algn="ctr" eaLnBrk="1" hangingPunct="1">
              <a:lnSpc>
                <a:spcPct val="110000"/>
              </a:lnSpc>
              <a:spcBef>
                <a:spcPct val="30000"/>
              </a:spcBef>
            </a:pPr>
            <a:r>
              <a:rPr kumimoji="1" lang="ja-JP" altLang="en-US" sz="1200" b="0" i="0" u="none" strike="noStrike" cap="none" normalizeH="0" baseline="0" dirty="0">
                <a:ln>
                  <a:noFill/>
                </a:ln>
                <a:solidFill>
                  <a:schemeClr val="tx1"/>
                </a:solidFill>
                <a:effectLst/>
                <a:latin typeface="+mn-ea"/>
                <a:ea typeface="+mn-ea"/>
              </a:rPr>
              <a:t>✔</a:t>
            </a:r>
          </a:p>
        </p:txBody>
      </p:sp>
      <p:sp>
        <p:nvSpPr>
          <p:cNvPr id="333" name="正方形/長方形 332">
            <a:extLst>
              <a:ext uri="{FF2B5EF4-FFF2-40B4-BE49-F238E27FC236}">
                <a16:creationId xmlns:a16="http://schemas.microsoft.com/office/drawing/2014/main" id="{709CEDFB-4009-C751-E7C6-7A7D57367BDD}"/>
              </a:ext>
            </a:extLst>
          </p:cNvPr>
          <p:cNvSpPr/>
          <p:nvPr/>
        </p:nvSpPr>
        <p:spPr bwMode="auto">
          <a:xfrm>
            <a:off x="697522" y="5431333"/>
            <a:ext cx="187791" cy="179840"/>
          </a:xfrm>
          <a:prstGeom prst="rect">
            <a:avLst/>
          </a:prstGeom>
          <a:no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Tree>
    <p:extLst>
      <p:ext uri="{BB962C8B-B14F-4D97-AF65-F5344CB8AC3E}">
        <p14:creationId xmlns:p14="http://schemas.microsoft.com/office/powerpoint/2010/main" val="881025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59B53248-1EFD-D708-CE58-AF7662E01D92}"/>
              </a:ext>
            </a:extLst>
          </p:cNvPr>
          <p:cNvSpPr>
            <a:spLocks noGrp="1"/>
          </p:cNvSpPr>
          <p:nvPr>
            <p:ph type="sldNum" sz="quarter" idx="4"/>
          </p:nvPr>
        </p:nvSpPr>
        <p:spPr/>
        <p:txBody>
          <a:bodyPr/>
          <a:lstStyle/>
          <a:p>
            <a:fld id="{89B18837-FC83-6347-ADBE-8548DF8F459C}" type="slidenum">
              <a:rPr lang="ja-JP" altLang="en-US" smtClean="0"/>
              <a:pPr/>
              <a:t>1</a:t>
            </a:fld>
            <a:endParaRPr lang="ja-JP" altLang="en-US" dirty="0"/>
          </a:p>
        </p:txBody>
      </p:sp>
      <p:sp>
        <p:nvSpPr>
          <p:cNvPr id="66" name="タイトル 2">
            <a:extLst>
              <a:ext uri="{FF2B5EF4-FFF2-40B4-BE49-F238E27FC236}">
                <a16:creationId xmlns:a16="http://schemas.microsoft.com/office/drawing/2014/main" id="{60F18B83-4E2A-D910-59E7-C224BC5AE093}"/>
              </a:ext>
            </a:extLst>
          </p:cNvPr>
          <p:cNvSpPr>
            <a:spLocks noGrp="1"/>
          </p:cNvSpPr>
          <p:nvPr>
            <p:ph type="title"/>
          </p:nvPr>
        </p:nvSpPr>
        <p:spPr>
          <a:xfrm>
            <a:off x="576232" y="337926"/>
            <a:ext cx="9571893" cy="360682"/>
          </a:xfrm>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r>
              <a:rPr lang="ja-JP" altLang="en-US" b="0" kern="1200" dirty="0">
                <a:solidFill>
                  <a:prstClr val="black"/>
                </a:solidFill>
                <a:cs typeface="Arial" panose="020B0604020202020204" pitchFamily="34" charset="0"/>
              </a:rPr>
              <a:t>全体スケジュール</a:t>
            </a:r>
            <a:endParaRPr lang="en-US" altLang="en-US" sz="2000" dirty="0">
              <a:solidFill>
                <a:prstClr val="black"/>
              </a:solidFill>
              <a:latin typeface="Meiryo UI" panose="020B0604030504040204" pitchFamily="50" charset="-128"/>
              <a:ea typeface="Meiryo UI" panose="020B0604030504040204" pitchFamily="50" charset="-128"/>
              <a:cs typeface="Arial" panose="020B0604020202020204" pitchFamily="34" charset="0"/>
            </a:endParaRPr>
          </a:p>
        </p:txBody>
      </p:sp>
      <p:sp>
        <p:nvSpPr>
          <p:cNvPr id="5" name="テキスト ボックス 4">
            <a:extLst>
              <a:ext uri="{FF2B5EF4-FFF2-40B4-BE49-F238E27FC236}">
                <a16:creationId xmlns:a16="http://schemas.microsoft.com/office/drawing/2014/main" id="{1B486BBE-E92C-0FAA-EBE1-0387F40BB872}"/>
              </a:ext>
            </a:extLst>
          </p:cNvPr>
          <p:cNvSpPr txBox="1"/>
          <p:nvPr/>
        </p:nvSpPr>
        <p:spPr>
          <a:xfrm>
            <a:off x="301720" y="1099725"/>
            <a:ext cx="3300904" cy="338554"/>
          </a:xfrm>
          <a:prstGeom prst="rect">
            <a:avLst/>
          </a:prstGeom>
          <a:noFill/>
        </p:spPr>
        <p:txBody>
          <a:bodyPr wrap="none" rtlCol="0">
            <a:spAutoFit/>
          </a:bodyPr>
          <a:lstStyle/>
          <a:p>
            <a:pPr algn="l"/>
            <a:r>
              <a:rPr kumimoji="1" lang="ja-JP" altLang="en-US" sz="1600" dirty="0">
                <a:latin typeface="+mn-ea"/>
                <a:ea typeface="+mn-ea"/>
              </a:rPr>
              <a:t>７月～１０月までに作成予定の機能</a:t>
            </a:r>
          </a:p>
        </p:txBody>
      </p:sp>
      <p:graphicFrame>
        <p:nvGraphicFramePr>
          <p:cNvPr id="7" name="表 7">
            <a:extLst>
              <a:ext uri="{FF2B5EF4-FFF2-40B4-BE49-F238E27FC236}">
                <a16:creationId xmlns:a16="http://schemas.microsoft.com/office/drawing/2014/main" id="{0646518B-A412-6B2A-CDB6-5FE13BD45BA4}"/>
              </a:ext>
            </a:extLst>
          </p:cNvPr>
          <p:cNvGraphicFramePr>
            <a:graphicFrameLocks noGrp="1"/>
          </p:cNvGraphicFramePr>
          <p:nvPr>
            <p:extLst>
              <p:ext uri="{D42A27DB-BD31-4B8C-83A1-F6EECF244321}">
                <p14:modId xmlns:p14="http://schemas.microsoft.com/office/powerpoint/2010/main" val="2884097942"/>
              </p:ext>
            </p:extLst>
          </p:nvPr>
        </p:nvGraphicFramePr>
        <p:xfrm>
          <a:off x="578116" y="1417814"/>
          <a:ext cx="10002609" cy="5021605"/>
        </p:xfrm>
        <a:graphic>
          <a:graphicData uri="http://schemas.openxmlformats.org/drawingml/2006/table">
            <a:tbl>
              <a:tblPr firstRow="1" bandRow="1">
                <a:tableStyleId>{5C22544A-7EE6-4342-B048-85BDC9FD1C3A}</a:tableStyleId>
              </a:tblPr>
              <a:tblGrid>
                <a:gridCol w="1801051">
                  <a:extLst>
                    <a:ext uri="{9D8B030D-6E8A-4147-A177-3AD203B41FA5}">
                      <a16:colId xmlns:a16="http://schemas.microsoft.com/office/drawing/2014/main" val="804437387"/>
                    </a:ext>
                  </a:extLst>
                </a:gridCol>
                <a:gridCol w="8201558">
                  <a:extLst>
                    <a:ext uri="{9D8B030D-6E8A-4147-A177-3AD203B41FA5}">
                      <a16:colId xmlns:a16="http://schemas.microsoft.com/office/drawing/2014/main" val="350143682"/>
                    </a:ext>
                  </a:extLst>
                </a:gridCol>
              </a:tblGrid>
              <a:tr h="331874">
                <a:tc>
                  <a:txBody>
                    <a:bodyPr/>
                    <a:lstStyle/>
                    <a:p>
                      <a:r>
                        <a:rPr kumimoji="1" lang="ja-JP" altLang="en-US" sz="1400" dirty="0"/>
                        <a:t>要件</a:t>
                      </a:r>
                    </a:p>
                  </a:txBody>
                  <a:tcPr/>
                </a:tc>
                <a:tc>
                  <a:txBody>
                    <a:bodyPr/>
                    <a:lstStyle/>
                    <a:p>
                      <a:r>
                        <a:rPr kumimoji="1" lang="ja-JP" altLang="en-US" sz="1400" dirty="0"/>
                        <a:t>内容</a:t>
                      </a:r>
                    </a:p>
                  </a:txBody>
                  <a:tcPr/>
                </a:tc>
                <a:extLst>
                  <a:ext uri="{0D108BD9-81ED-4DB2-BD59-A6C34878D82A}">
                    <a16:rowId xmlns:a16="http://schemas.microsoft.com/office/drawing/2014/main" val="2374191525"/>
                  </a:ext>
                </a:extLst>
              </a:tr>
              <a:tr h="331874">
                <a:tc>
                  <a:txBody>
                    <a:bodyPr/>
                    <a:lstStyle/>
                    <a:p>
                      <a:r>
                        <a:rPr kumimoji="1" lang="ja-JP" altLang="en-US" sz="1400" dirty="0"/>
                        <a:t>占有</a:t>
                      </a:r>
                      <a:r>
                        <a:rPr kumimoji="1" lang="en-US" altLang="ja-JP" sz="1400" dirty="0"/>
                        <a:t>AWS</a:t>
                      </a:r>
                      <a:r>
                        <a:rPr kumimoji="1" lang="ja-JP" altLang="en-US" sz="1400" dirty="0"/>
                        <a:t>サーバ構築</a:t>
                      </a:r>
                    </a:p>
                  </a:txBody>
                  <a:tcPr/>
                </a:tc>
                <a:tc>
                  <a:txBody>
                    <a:bodyPr/>
                    <a:lstStyle/>
                    <a:p>
                      <a:pPr marL="0" marR="0" lvl="0" indent="0" algn="l" defTabSz="1125466"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AWS</a:t>
                      </a:r>
                      <a:r>
                        <a:rPr kumimoji="1" lang="ja-JP" altLang="en-US" sz="1400" dirty="0">
                          <a:latin typeface="Meiryo UI" panose="020B0604030504040204" pitchFamily="50" charset="-128"/>
                          <a:ea typeface="Meiryo UI" panose="020B0604030504040204" pitchFamily="50" charset="-128"/>
                        </a:rPr>
                        <a:t>東京リージョンに当該システムが動作する占有サーバを構築</a:t>
                      </a:r>
                      <a:r>
                        <a:rPr lang="ja-JP" altLang="en-US" sz="1400" dirty="0">
                          <a:latin typeface="+mn-ea"/>
                          <a:ea typeface="+mn-ea"/>
                        </a:rPr>
                        <a:t>がおこなえていること</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51195553"/>
                  </a:ext>
                </a:extLst>
              </a:tr>
              <a:tr h="299688">
                <a:tc>
                  <a:txBody>
                    <a:bodyPr/>
                    <a:lstStyle/>
                    <a:p>
                      <a:r>
                        <a:rPr kumimoji="1" lang="ja-JP" altLang="en-US" sz="1400" dirty="0"/>
                        <a:t>ログイン</a:t>
                      </a:r>
                    </a:p>
                  </a:txBody>
                  <a:tcPr/>
                </a:tc>
                <a:tc>
                  <a:txBody>
                    <a:bodyPr/>
                    <a:lstStyle/>
                    <a:p>
                      <a:pPr marL="0" marR="0" lvl="0" indent="0" algn="l" defTabSz="1125466" rtl="0" eaLnBrk="1" fontAlgn="auto" latinLnBrk="0" hangingPunct="1">
                        <a:lnSpc>
                          <a:spcPct val="100000"/>
                        </a:lnSpc>
                        <a:spcBef>
                          <a:spcPts val="0"/>
                        </a:spcBef>
                        <a:spcAft>
                          <a:spcPts val="0"/>
                        </a:spcAft>
                        <a:buClrTx/>
                        <a:buSzTx/>
                        <a:buFontTx/>
                        <a:buNone/>
                        <a:tabLst/>
                        <a:defRPr/>
                      </a:pPr>
                      <a:r>
                        <a:rPr lang="ja-JP" altLang="en-US" sz="1400" dirty="0">
                          <a:latin typeface="+mn-ea"/>
                          <a:ea typeface="+mn-ea"/>
                        </a:rPr>
                        <a:t>登録されているユーザでシステムにログインが行えること</a:t>
                      </a:r>
                      <a:endParaRPr lang="en-US" altLang="ja-JP" sz="1400" dirty="0">
                        <a:latin typeface="+mn-ea"/>
                        <a:ea typeface="+mn-ea"/>
                      </a:endParaRPr>
                    </a:p>
                  </a:txBody>
                  <a:tcPr/>
                </a:tc>
                <a:extLst>
                  <a:ext uri="{0D108BD9-81ED-4DB2-BD59-A6C34878D82A}">
                    <a16:rowId xmlns:a16="http://schemas.microsoft.com/office/drawing/2014/main" val="4061901540"/>
                  </a:ext>
                </a:extLst>
              </a:tr>
              <a:tr h="564186">
                <a:tc>
                  <a:txBody>
                    <a:bodyPr/>
                    <a:lstStyle/>
                    <a:p>
                      <a:r>
                        <a:rPr kumimoji="1" lang="ja-JP" altLang="en-US" sz="1400" dirty="0"/>
                        <a:t>フォームの管理</a:t>
                      </a:r>
                    </a:p>
                  </a:txBody>
                  <a:tcPr/>
                </a:tc>
                <a:tc>
                  <a:txBody>
                    <a:bodyPr/>
                    <a:lstStyle/>
                    <a:p>
                      <a:pPr marL="0" marR="0" lvl="0" indent="0" algn="l" defTabSz="1125466" rtl="0" eaLnBrk="1" fontAlgn="auto" latinLnBrk="0" hangingPunct="1">
                        <a:lnSpc>
                          <a:spcPct val="100000"/>
                        </a:lnSpc>
                        <a:spcBef>
                          <a:spcPts val="0"/>
                        </a:spcBef>
                        <a:spcAft>
                          <a:spcPts val="0"/>
                        </a:spcAft>
                        <a:buClrTx/>
                        <a:buSzTx/>
                        <a:buFontTx/>
                        <a:buNone/>
                        <a:tabLst/>
                        <a:defRPr/>
                      </a:pPr>
                      <a:r>
                        <a:rPr lang="ja-JP" altLang="en-US" sz="1400" dirty="0">
                          <a:latin typeface="+mn-ea"/>
                          <a:ea typeface="+mn-ea"/>
                        </a:rPr>
                        <a:t>・新規に編集可能なフォームの作成が行えること</a:t>
                      </a:r>
                      <a:endParaRPr lang="en-US" altLang="ja-JP" sz="1400" dirty="0">
                        <a:latin typeface="+mn-ea"/>
                        <a:ea typeface="+mn-ea"/>
                      </a:endParaRPr>
                    </a:p>
                    <a:p>
                      <a:pPr marL="0" marR="0" lvl="0" indent="0" algn="l" defTabSz="1125466" rtl="0" eaLnBrk="1" fontAlgn="auto" latinLnBrk="0" hangingPunct="1">
                        <a:lnSpc>
                          <a:spcPct val="100000"/>
                        </a:lnSpc>
                        <a:spcBef>
                          <a:spcPts val="0"/>
                        </a:spcBef>
                        <a:spcAft>
                          <a:spcPts val="0"/>
                        </a:spcAft>
                        <a:buClrTx/>
                        <a:buSzTx/>
                        <a:buFontTx/>
                        <a:buNone/>
                        <a:tabLst/>
                        <a:defRPr/>
                      </a:pPr>
                      <a:r>
                        <a:rPr lang="ja-JP" altLang="en-US" sz="1400" dirty="0">
                          <a:latin typeface="+mn-ea"/>
                          <a:ea typeface="+mn-ea"/>
                        </a:rPr>
                        <a:t>・既存フォームの編集が行えること</a:t>
                      </a:r>
                      <a:endParaRPr lang="en-US" altLang="ja-JP" sz="1400" dirty="0">
                        <a:latin typeface="+mn-ea"/>
                        <a:ea typeface="+mn-ea"/>
                      </a:endParaRPr>
                    </a:p>
                    <a:p>
                      <a:pPr marL="0" marR="0" lvl="0" indent="0" algn="l" defTabSz="1125466" rtl="0" eaLnBrk="1" fontAlgn="auto" latinLnBrk="0" hangingPunct="1">
                        <a:lnSpc>
                          <a:spcPct val="100000"/>
                        </a:lnSpc>
                        <a:spcBef>
                          <a:spcPts val="0"/>
                        </a:spcBef>
                        <a:spcAft>
                          <a:spcPts val="0"/>
                        </a:spcAft>
                        <a:buClrTx/>
                        <a:buSzTx/>
                        <a:buFontTx/>
                        <a:buNone/>
                        <a:tabLst/>
                        <a:defRPr/>
                      </a:pPr>
                      <a:r>
                        <a:rPr lang="ja-JP" altLang="en-US" sz="1400" dirty="0">
                          <a:latin typeface="+mn-ea"/>
                          <a:ea typeface="+mn-ea"/>
                        </a:rPr>
                        <a:t>・既存フォームの削除が行えること</a:t>
                      </a:r>
                      <a:endParaRPr lang="en-US" altLang="ja-JP" sz="1400" dirty="0">
                        <a:latin typeface="+mn-ea"/>
                        <a:ea typeface="+mn-ea"/>
                      </a:endParaRPr>
                    </a:p>
                    <a:p>
                      <a:pPr marL="0" marR="0" lvl="0" indent="0" algn="l" defTabSz="1125466" rtl="0" eaLnBrk="1" fontAlgn="auto" latinLnBrk="0" hangingPunct="1">
                        <a:lnSpc>
                          <a:spcPct val="100000"/>
                        </a:lnSpc>
                        <a:spcBef>
                          <a:spcPts val="0"/>
                        </a:spcBef>
                        <a:spcAft>
                          <a:spcPts val="0"/>
                        </a:spcAft>
                        <a:buClrTx/>
                        <a:buSzTx/>
                        <a:buFontTx/>
                        <a:buNone/>
                        <a:tabLst/>
                        <a:defRPr/>
                      </a:pPr>
                      <a:r>
                        <a:rPr lang="ja-JP" altLang="en-US" sz="1400" dirty="0">
                          <a:latin typeface="+mn-ea"/>
                          <a:ea typeface="+mn-ea"/>
                        </a:rPr>
                        <a:t>・既存フォームの権限管理が行えること</a:t>
                      </a:r>
                      <a:endParaRPr lang="en-US" altLang="ja-JP" sz="1400" dirty="0">
                        <a:latin typeface="+mn-ea"/>
                        <a:ea typeface="+mn-ea"/>
                      </a:endParaRPr>
                    </a:p>
                  </a:txBody>
                  <a:tcPr/>
                </a:tc>
                <a:extLst>
                  <a:ext uri="{0D108BD9-81ED-4DB2-BD59-A6C34878D82A}">
                    <a16:rowId xmlns:a16="http://schemas.microsoft.com/office/drawing/2014/main" val="3261404994"/>
                  </a:ext>
                </a:extLst>
              </a:tr>
              <a:tr h="564186">
                <a:tc>
                  <a:txBody>
                    <a:bodyPr/>
                    <a:lstStyle/>
                    <a:p>
                      <a:r>
                        <a:rPr kumimoji="1" lang="ja-JP" altLang="en-US" sz="1400" dirty="0"/>
                        <a:t>フォームの入力</a:t>
                      </a:r>
                    </a:p>
                  </a:txBody>
                  <a:tcPr/>
                </a:tc>
                <a:tc>
                  <a:txBody>
                    <a:bodyPr/>
                    <a:lstStyle/>
                    <a:p>
                      <a:pPr marL="0" marR="0" lvl="0" indent="0" algn="l" defTabSz="1125466" rtl="0" eaLnBrk="1" fontAlgn="auto" latinLnBrk="0" hangingPunct="1">
                        <a:lnSpc>
                          <a:spcPct val="100000"/>
                        </a:lnSpc>
                        <a:spcBef>
                          <a:spcPts val="0"/>
                        </a:spcBef>
                        <a:spcAft>
                          <a:spcPts val="0"/>
                        </a:spcAft>
                        <a:buClrTx/>
                        <a:buSzTx/>
                        <a:buFontTx/>
                        <a:buNone/>
                        <a:tabLst/>
                        <a:defRPr/>
                      </a:pPr>
                      <a:r>
                        <a:rPr kumimoji="1" lang="ja-JP" altLang="en-US" sz="1400" dirty="0">
                          <a:latin typeface="+mn-ea"/>
                          <a:ea typeface="+mn-ea"/>
                        </a:rPr>
                        <a:t>・権限のあるフォーム毎に入力</a:t>
                      </a:r>
                      <a:r>
                        <a:rPr lang="ja-JP" altLang="en-US" sz="1400" dirty="0">
                          <a:latin typeface="+mn-ea"/>
                          <a:ea typeface="+mn-ea"/>
                        </a:rPr>
                        <a:t>が行えること</a:t>
                      </a:r>
                      <a:endParaRPr kumimoji="1" lang="en-US" altLang="ja-JP" sz="1400" dirty="0">
                        <a:latin typeface="+mn-ea"/>
                        <a:ea typeface="+mn-ea"/>
                      </a:endParaRPr>
                    </a:p>
                    <a:p>
                      <a:pPr marL="0" marR="0" lvl="0" indent="0" algn="l" defTabSz="1125466" rtl="0" eaLnBrk="1" fontAlgn="auto" latinLnBrk="0" hangingPunct="1">
                        <a:lnSpc>
                          <a:spcPct val="100000"/>
                        </a:lnSpc>
                        <a:spcBef>
                          <a:spcPts val="0"/>
                        </a:spcBef>
                        <a:spcAft>
                          <a:spcPts val="0"/>
                        </a:spcAft>
                        <a:buClrTx/>
                        <a:buSzTx/>
                        <a:buFontTx/>
                        <a:buNone/>
                        <a:tabLst/>
                        <a:defRPr/>
                      </a:pPr>
                      <a:r>
                        <a:rPr kumimoji="1" lang="ja-JP" altLang="en-US" sz="1400" dirty="0">
                          <a:latin typeface="+mn-ea"/>
                          <a:ea typeface="+mn-ea"/>
                        </a:rPr>
                        <a:t>・入力時は前回の回答情報があらかじめ入力されていること</a:t>
                      </a:r>
                      <a:endParaRPr kumimoji="1" lang="en-US" altLang="ja-JP" sz="1400" dirty="0">
                        <a:latin typeface="+mn-ea"/>
                        <a:ea typeface="+mn-ea"/>
                      </a:endParaRPr>
                    </a:p>
                  </a:txBody>
                  <a:tcPr/>
                </a:tc>
                <a:extLst>
                  <a:ext uri="{0D108BD9-81ED-4DB2-BD59-A6C34878D82A}">
                    <a16:rowId xmlns:a16="http://schemas.microsoft.com/office/drawing/2014/main" val="3740777605"/>
                  </a:ext>
                </a:extLst>
              </a:tr>
              <a:tr h="552747">
                <a:tc>
                  <a:txBody>
                    <a:bodyPr/>
                    <a:lstStyle/>
                    <a:p>
                      <a:r>
                        <a:rPr kumimoji="1" lang="ja-JP" altLang="en-US" sz="1400" dirty="0"/>
                        <a:t>フォームの回答一覧</a:t>
                      </a:r>
                    </a:p>
                  </a:txBody>
                  <a:tcPr/>
                </a:tc>
                <a:tc>
                  <a:txBody>
                    <a:bodyPr/>
                    <a:lstStyle/>
                    <a:p>
                      <a:pPr marL="0" marR="0" lvl="0" indent="0" algn="l" defTabSz="1125466" rtl="0" eaLnBrk="1" fontAlgn="auto" latinLnBrk="0" hangingPunct="1">
                        <a:lnSpc>
                          <a:spcPct val="100000"/>
                        </a:lnSpc>
                        <a:spcBef>
                          <a:spcPts val="0"/>
                        </a:spcBef>
                        <a:spcAft>
                          <a:spcPts val="0"/>
                        </a:spcAft>
                        <a:buClrTx/>
                        <a:buSzTx/>
                        <a:buFontTx/>
                        <a:buNone/>
                        <a:tabLst/>
                        <a:defRPr/>
                      </a:pPr>
                      <a:r>
                        <a:rPr lang="ja-JP" altLang="en-US" sz="1400" dirty="0">
                          <a:latin typeface="+mn-ea"/>
                          <a:ea typeface="+mn-ea"/>
                        </a:rPr>
                        <a:t>・過去のフォーム毎の</a:t>
                      </a:r>
                      <a:r>
                        <a:rPr kumimoji="1" lang="ja-JP" altLang="en-US" sz="1400" dirty="0"/>
                        <a:t>回答</a:t>
                      </a:r>
                      <a:r>
                        <a:rPr lang="ja-JP" altLang="en-US" sz="1400" dirty="0">
                          <a:latin typeface="+mn-ea"/>
                          <a:ea typeface="+mn-ea"/>
                        </a:rPr>
                        <a:t>一覧</a:t>
                      </a:r>
                      <a:r>
                        <a:rPr kumimoji="1" lang="ja-JP" altLang="en-US" sz="1400" dirty="0">
                          <a:latin typeface="+mn-ea"/>
                          <a:ea typeface="+mn-ea"/>
                        </a:rPr>
                        <a:t>が画面に表示できること。</a:t>
                      </a:r>
                      <a:endParaRPr kumimoji="1" lang="en-US" altLang="ja-JP" sz="1400" dirty="0">
                        <a:latin typeface="+mn-ea"/>
                        <a:ea typeface="+mn-ea"/>
                      </a:endParaRPr>
                    </a:p>
                    <a:p>
                      <a:pPr marL="0" marR="0" lvl="0" indent="0" algn="l" defTabSz="1125466" rtl="0" eaLnBrk="1" fontAlgn="auto" latinLnBrk="0" hangingPunct="1">
                        <a:lnSpc>
                          <a:spcPct val="100000"/>
                        </a:lnSpc>
                        <a:spcBef>
                          <a:spcPts val="0"/>
                        </a:spcBef>
                        <a:spcAft>
                          <a:spcPts val="0"/>
                        </a:spcAft>
                        <a:buClrTx/>
                        <a:buSzTx/>
                        <a:buFontTx/>
                        <a:buNone/>
                        <a:tabLst/>
                        <a:defRPr/>
                      </a:pPr>
                      <a:r>
                        <a:rPr kumimoji="1" lang="ja-JP" altLang="en-US" sz="1400" dirty="0">
                          <a:latin typeface="+mn-ea"/>
                          <a:ea typeface="+mn-ea"/>
                        </a:rPr>
                        <a:t>・一覧には５項目程度のサマリを表示し、対象を選択することで更新用の画面へ遷移</a:t>
                      </a:r>
                      <a:r>
                        <a:rPr lang="ja-JP" altLang="en-US" sz="1400" dirty="0">
                          <a:latin typeface="+mn-ea"/>
                          <a:ea typeface="+mn-ea"/>
                        </a:rPr>
                        <a:t>が行えること</a:t>
                      </a:r>
                      <a:endParaRPr kumimoji="1" lang="en-US" altLang="ja-JP" sz="1400" dirty="0">
                        <a:latin typeface="+mn-ea"/>
                        <a:ea typeface="+mn-ea"/>
                      </a:endParaRPr>
                    </a:p>
                  </a:txBody>
                  <a:tcPr/>
                </a:tc>
                <a:extLst>
                  <a:ext uri="{0D108BD9-81ED-4DB2-BD59-A6C34878D82A}">
                    <a16:rowId xmlns:a16="http://schemas.microsoft.com/office/drawing/2014/main" val="765935173"/>
                  </a:ext>
                </a:extLst>
              </a:tr>
              <a:tr h="331874">
                <a:tc>
                  <a:txBody>
                    <a:bodyPr/>
                    <a:lstStyle/>
                    <a:p>
                      <a:pPr marL="0" marR="0" lvl="0" indent="0" algn="l" defTabSz="1125466" rtl="0" eaLnBrk="1" fontAlgn="auto" latinLnBrk="0" hangingPunct="1">
                        <a:lnSpc>
                          <a:spcPct val="100000"/>
                        </a:lnSpc>
                        <a:spcBef>
                          <a:spcPts val="0"/>
                        </a:spcBef>
                        <a:spcAft>
                          <a:spcPts val="0"/>
                        </a:spcAft>
                        <a:buClrTx/>
                        <a:buSzTx/>
                        <a:buFontTx/>
                        <a:buNone/>
                        <a:tabLst/>
                        <a:defRPr/>
                      </a:pPr>
                      <a:r>
                        <a:rPr kumimoji="1" lang="ja-JP" altLang="en-US" sz="1400" dirty="0"/>
                        <a:t>回答の更新</a:t>
                      </a:r>
                    </a:p>
                  </a:txBody>
                  <a:tcPr/>
                </a:tc>
                <a:tc>
                  <a:txBody>
                    <a:bodyPr/>
                    <a:lstStyle/>
                    <a:p>
                      <a:r>
                        <a:rPr kumimoji="1" lang="ja-JP" altLang="en-US" sz="1400" dirty="0"/>
                        <a:t>フォーム一覧から選択された対象データの全項目を入力された状態で表示し、上書きで更新</a:t>
                      </a:r>
                      <a:r>
                        <a:rPr lang="ja-JP" altLang="en-US" sz="1400" dirty="0">
                          <a:latin typeface="+mn-ea"/>
                          <a:ea typeface="+mn-ea"/>
                        </a:rPr>
                        <a:t>が行えること</a:t>
                      </a:r>
                      <a:endParaRPr kumimoji="1" lang="ja-JP" altLang="en-US" sz="1400" dirty="0"/>
                    </a:p>
                  </a:txBody>
                  <a:tcPr/>
                </a:tc>
                <a:extLst>
                  <a:ext uri="{0D108BD9-81ED-4DB2-BD59-A6C34878D82A}">
                    <a16:rowId xmlns:a16="http://schemas.microsoft.com/office/drawing/2014/main" val="1650801692"/>
                  </a:ext>
                </a:extLst>
              </a:tr>
              <a:tr h="331874">
                <a:tc>
                  <a:txBody>
                    <a:bodyPr/>
                    <a:lstStyle/>
                    <a:p>
                      <a:pPr marL="0" marR="0" lvl="0" indent="0" algn="l" defTabSz="1125466" rtl="0" eaLnBrk="1" fontAlgn="auto" latinLnBrk="0" hangingPunct="1">
                        <a:lnSpc>
                          <a:spcPct val="100000"/>
                        </a:lnSpc>
                        <a:spcBef>
                          <a:spcPts val="0"/>
                        </a:spcBef>
                        <a:spcAft>
                          <a:spcPts val="0"/>
                        </a:spcAft>
                        <a:buClrTx/>
                        <a:buSzTx/>
                        <a:buFontTx/>
                        <a:buNone/>
                        <a:tabLst/>
                        <a:defRPr/>
                      </a:pPr>
                      <a:r>
                        <a:rPr lang="ja-JP" altLang="en-US" sz="1400" strike="sngStrike" dirty="0">
                          <a:latin typeface="+mn-ea"/>
                          <a:ea typeface="+mn-ea"/>
                        </a:rPr>
                        <a:t>ユーザ管理</a:t>
                      </a:r>
                      <a:endParaRPr kumimoji="1" lang="ja-JP" altLang="en-US" sz="1400" strike="sngStrike" dirty="0"/>
                    </a:p>
                  </a:txBody>
                  <a:tcPr/>
                </a:tc>
                <a:tc>
                  <a:txBody>
                    <a:bodyPr/>
                    <a:lstStyle/>
                    <a:p>
                      <a:r>
                        <a:rPr kumimoji="1" lang="ja-JP" altLang="en-US" sz="1400" strike="sngStrike" dirty="0"/>
                        <a:t>新規ユーザの登録が行えること</a:t>
                      </a:r>
                    </a:p>
                  </a:txBody>
                  <a:tcPr/>
                </a:tc>
                <a:extLst>
                  <a:ext uri="{0D108BD9-81ED-4DB2-BD59-A6C34878D82A}">
                    <a16:rowId xmlns:a16="http://schemas.microsoft.com/office/drawing/2014/main" val="1379607336"/>
                  </a:ext>
                </a:extLst>
              </a:tr>
              <a:tr h="331874">
                <a:tc>
                  <a:txBody>
                    <a:bodyPr/>
                    <a:lstStyle/>
                    <a:p>
                      <a:pPr marL="0" marR="0" lvl="0" indent="0" algn="l" defTabSz="1125466" rtl="0" eaLnBrk="1" fontAlgn="auto" latinLnBrk="0" hangingPunct="1">
                        <a:lnSpc>
                          <a:spcPct val="100000"/>
                        </a:lnSpc>
                        <a:spcBef>
                          <a:spcPts val="0"/>
                        </a:spcBef>
                        <a:spcAft>
                          <a:spcPts val="0"/>
                        </a:spcAft>
                        <a:buClrTx/>
                        <a:buSzTx/>
                        <a:buFontTx/>
                        <a:buNone/>
                        <a:tabLst/>
                        <a:defRPr/>
                      </a:pPr>
                      <a:r>
                        <a:rPr lang="ja-JP" altLang="en-US" sz="1400" dirty="0">
                          <a:latin typeface="+mn-ea"/>
                          <a:ea typeface="+mn-ea"/>
                        </a:rPr>
                        <a:t>データのアップロード</a:t>
                      </a:r>
                      <a:endParaRPr lang="en-US" altLang="ja-JP" sz="1400" dirty="0">
                        <a:latin typeface="+mn-ea"/>
                        <a:ea typeface="+mn-ea"/>
                      </a:endParaRPr>
                    </a:p>
                  </a:txBody>
                  <a:tcPr/>
                </a:tc>
                <a:tc>
                  <a:txBody>
                    <a:bodyPr/>
                    <a:lstStyle/>
                    <a:p>
                      <a:r>
                        <a:rPr kumimoji="1" lang="en-US" altLang="ja-JP" sz="1400" dirty="0"/>
                        <a:t>CSV</a:t>
                      </a:r>
                      <a:r>
                        <a:rPr kumimoji="1" lang="ja-JP" altLang="en-US" sz="1400" dirty="0"/>
                        <a:t>データのアップロードを行い、対象フォームの回答へ登録</a:t>
                      </a:r>
                      <a:r>
                        <a:rPr lang="ja-JP" altLang="en-US" sz="1400" dirty="0">
                          <a:latin typeface="+mn-ea"/>
                          <a:ea typeface="+mn-ea"/>
                        </a:rPr>
                        <a:t>が行えること</a:t>
                      </a:r>
                      <a:endParaRPr kumimoji="1" lang="ja-JP" altLang="en-US" sz="1400" dirty="0"/>
                    </a:p>
                  </a:txBody>
                  <a:tcPr/>
                </a:tc>
                <a:extLst>
                  <a:ext uri="{0D108BD9-81ED-4DB2-BD59-A6C34878D82A}">
                    <a16:rowId xmlns:a16="http://schemas.microsoft.com/office/drawing/2014/main" val="1021686208"/>
                  </a:ext>
                </a:extLst>
              </a:tr>
              <a:tr h="331874">
                <a:tc>
                  <a:txBody>
                    <a:bodyPr/>
                    <a:lstStyle/>
                    <a:p>
                      <a:r>
                        <a:rPr kumimoji="1" lang="ja-JP" altLang="en-US" sz="1400" dirty="0"/>
                        <a:t>データのダウンロード</a:t>
                      </a:r>
                    </a:p>
                  </a:txBody>
                  <a:tcPr/>
                </a:tc>
                <a:tc>
                  <a:txBody>
                    <a:bodyPr/>
                    <a:lstStyle/>
                    <a:p>
                      <a:r>
                        <a:rPr kumimoji="1" lang="en-US" altLang="ja-JP" sz="1400" dirty="0"/>
                        <a:t>CSV</a:t>
                      </a:r>
                      <a:r>
                        <a:rPr kumimoji="1" lang="ja-JP" altLang="en-US" sz="1400" dirty="0"/>
                        <a:t>形式で対象フォームのデータをダウンロード</a:t>
                      </a:r>
                      <a:r>
                        <a:rPr lang="ja-JP" altLang="en-US" sz="1400" dirty="0">
                          <a:latin typeface="+mn-ea"/>
                          <a:ea typeface="+mn-ea"/>
                        </a:rPr>
                        <a:t>が行えること</a:t>
                      </a:r>
                      <a:endParaRPr kumimoji="1" lang="ja-JP" altLang="en-US" sz="1400" dirty="0"/>
                    </a:p>
                  </a:txBody>
                  <a:tcPr/>
                </a:tc>
                <a:extLst>
                  <a:ext uri="{0D108BD9-81ED-4DB2-BD59-A6C34878D82A}">
                    <a16:rowId xmlns:a16="http://schemas.microsoft.com/office/drawing/2014/main" val="2728552010"/>
                  </a:ext>
                </a:extLst>
              </a:tr>
              <a:tr h="331874">
                <a:tc>
                  <a:txBody>
                    <a:bodyPr/>
                    <a:lstStyle/>
                    <a:p>
                      <a:r>
                        <a:rPr kumimoji="1" lang="en-US" altLang="ja-JP" sz="1400" dirty="0"/>
                        <a:t>IP</a:t>
                      </a:r>
                      <a:r>
                        <a:rPr kumimoji="1" lang="ja-JP" altLang="en-US" sz="1400" dirty="0"/>
                        <a:t>制限</a:t>
                      </a:r>
                    </a:p>
                  </a:txBody>
                  <a:tcPr/>
                </a:tc>
                <a:tc>
                  <a:txBody>
                    <a:bodyPr/>
                    <a:lstStyle/>
                    <a:p>
                      <a:r>
                        <a:rPr kumimoji="1" lang="ja-JP" altLang="en-US" sz="1400" b="0" i="0" kern="1200" dirty="0">
                          <a:solidFill>
                            <a:schemeClr val="tx1"/>
                          </a:solidFill>
                          <a:effectLst/>
                          <a:latin typeface="Meiryo UI" panose="020B0604030504040204" pitchFamily="50" charset="-128"/>
                          <a:ea typeface="Meiryo UI" panose="020B0604030504040204" pitchFamily="50" charset="-128"/>
                          <a:cs typeface="+mn-cs"/>
                        </a:rPr>
                        <a:t>セキュリティ確保のため、当該システムはドコモ社員以外が見られないように</a:t>
                      </a:r>
                      <a:r>
                        <a:rPr kumimoji="1" lang="en-US" altLang="ja-JP" sz="1400" b="0" i="0" kern="1200" dirty="0">
                          <a:solidFill>
                            <a:schemeClr val="tx1"/>
                          </a:solidFill>
                          <a:effectLst/>
                          <a:latin typeface="Meiryo UI" panose="020B0604030504040204" pitchFamily="50" charset="-128"/>
                          <a:ea typeface="Meiryo UI" panose="020B0604030504040204" pitchFamily="50" charset="-128"/>
                          <a:cs typeface="+mn-cs"/>
                        </a:rPr>
                        <a:t>IP</a:t>
                      </a:r>
                      <a:r>
                        <a:rPr kumimoji="1" lang="ja-JP" altLang="en-US" sz="1400" b="0" i="0" kern="1200" dirty="0">
                          <a:solidFill>
                            <a:schemeClr val="tx1"/>
                          </a:solidFill>
                          <a:effectLst/>
                          <a:latin typeface="Meiryo UI" panose="020B0604030504040204" pitchFamily="50" charset="-128"/>
                          <a:ea typeface="Meiryo UI" panose="020B0604030504040204" pitchFamily="50" charset="-128"/>
                          <a:cs typeface="+mn-cs"/>
                        </a:rPr>
                        <a:t>による制限</a:t>
                      </a:r>
                      <a:r>
                        <a:rPr lang="ja-JP" altLang="en-US" sz="1400" dirty="0">
                          <a:latin typeface="+mn-ea"/>
                          <a:ea typeface="+mn-ea"/>
                        </a:rPr>
                        <a:t>が行えること</a:t>
                      </a:r>
                      <a:endParaRPr kumimoji="1" lang="ja-JP" altLang="en-US" sz="1400" dirty="0"/>
                    </a:p>
                  </a:txBody>
                  <a:tcPr/>
                </a:tc>
                <a:extLst>
                  <a:ext uri="{0D108BD9-81ED-4DB2-BD59-A6C34878D82A}">
                    <a16:rowId xmlns:a16="http://schemas.microsoft.com/office/drawing/2014/main" val="1305459095"/>
                  </a:ext>
                </a:extLst>
              </a:tr>
              <a:tr h="331874">
                <a:tc>
                  <a:txBody>
                    <a:bodyPr/>
                    <a:lstStyle/>
                    <a:p>
                      <a:r>
                        <a:rPr kumimoji="1" lang="ja-JP" altLang="en-US" sz="1400" dirty="0"/>
                        <a:t>パスワード再利用制限</a:t>
                      </a:r>
                    </a:p>
                  </a:txBody>
                  <a:tcPr/>
                </a:tc>
                <a:tc>
                  <a:txBody>
                    <a:bodyPr/>
                    <a:lstStyle/>
                    <a:p>
                      <a:r>
                        <a:rPr kumimoji="1" lang="ja-JP" altLang="en-US" sz="1400" b="0" i="0" kern="1200" dirty="0">
                          <a:solidFill>
                            <a:schemeClr val="dk1"/>
                          </a:solidFill>
                          <a:effectLst/>
                          <a:latin typeface="Meiryo UI" panose="020B0604030504040204" pitchFamily="50" charset="-128"/>
                          <a:ea typeface="Meiryo UI" panose="020B0604030504040204" pitchFamily="50" charset="-128"/>
                          <a:cs typeface="+mn-cs"/>
                        </a:rPr>
                        <a:t>ユーザが過去使用したパスワードは過去</a:t>
                      </a:r>
                      <a:r>
                        <a:rPr kumimoji="1" lang="en-US" altLang="ja-JP" sz="1400" b="0" i="0" kern="1200" dirty="0">
                          <a:solidFill>
                            <a:schemeClr val="dk1"/>
                          </a:solidFill>
                          <a:effectLst/>
                          <a:latin typeface="Meiryo UI" panose="020B0604030504040204" pitchFamily="50" charset="-128"/>
                          <a:ea typeface="Meiryo UI" panose="020B0604030504040204" pitchFamily="50" charset="-128"/>
                          <a:cs typeface="+mn-cs"/>
                        </a:rPr>
                        <a:t>3</a:t>
                      </a:r>
                      <a:r>
                        <a:rPr kumimoji="1" lang="ja-JP" altLang="en-US" sz="1400" b="0" i="0" kern="1200" dirty="0">
                          <a:solidFill>
                            <a:schemeClr val="dk1"/>
                          </a:solidFill>
                          <a:effectLst/>
                          <a:latin typeface="Meiryo UI" panose="020B0604030504040204" pitchFamily="50" charset="-128"/>
                          <a:ea typeface="Meiryo UI" panose="020B0604030504040204" pitchFamily="50" charset="-128"/>
                          <a:cs typeface="+mn-cs"/>
                        </a:rPr>
                        <a:t>回までさかのぼり設定</a:t>
                      </a:r>
                      <a:r>
                        <a:rPr lang="ja-JP" altLang="en-US" sz="1400" dirty="0">
                          <a:latin typeface="+mn-ea"/>
                          <a:ea typeface="+mn-ea"/>
                        </a:rPr>
                        <a:t>が行えないこと</a:t>
                      </a:r>
                      <a:endParaRPr kumimoji="1" lang="en-US" altLang="ja-JP" sz="1400" dirty="0"/>
                    </a:p>
                  </a:txBody>
                  <a:tcPr/>
                </a:tc>
                <a:extLst>
                  <a:ext uri="{0D108BD9-81ED-4DB2-BD59-A6C34878D82A}">
                    <a16:rowId xmlns:a16="http://schemas.microsoft.com/office/drawing/2014/main" val="1533904809"/>
                  </a:ext>
                </a:extLst>
              </a:tr>
            </a:tbl>
          </a:graphicData>
        </a:graphic>
      </p:graphicFrame>
    </p:spTree>
    <p:extLst>
      <p:ext uri="{BB962C8B-B14F-4D97-AF65-F5344CB8AC3E}">
        <p14:creationId xmlns:p14="http://schemas.microsoft.com/office/powerpoint/2010/main" val="3222272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グループ化 127">
            <a:extLst>
              <a:ext uri="{FF2B5EF4-FFF2-40B4-BE49-F238E27FC236}">
                <a16:creationId xmlns:a16="http://schemas.microsoft.com/office/drawing/2014/main" id="{270715EA-1675-B681-6EB3-E03744CC836F}"/>
              </a:ext>
            </a:extLst>
          </p:cNvPr>
          <p:cNvGrpSpPr/>
          <p:nvPr/>
        </p:nvGrpSpPr>
        <p:grpSpPr>
          <a:xfrm>
            <a:off x="697522" y="1551784"/>
            <a:ext cx="10753624" cy="4597838"/>
            <a:chOff x="697522" y="1551784"/>
            <a:chExt cx="10753624" cy="4597838"/>
          </a:xfrm>
        </p:grpSpPr>
        <p:grpSp>
          <p:nvGrpSpPr>
            <p:cNvPr id="18" name="グループ化 17">
              <a:extLst>
                <a:ext uri="{FF2B5EF4-FFF2-40B4-BE49-F238E27FC236}">
                  <a16:creationId xmlns:a16="http://schemas.microsoft.com/office/drawing/2014/main" id="{E93C3330-70FF-6F51-4575-1089CC88E9EC}"/>
                </a:ext>
              </a:extLst>
            </p:cNvPr>
            <p:cNvGrpSpPr/>
            <p:nvPr/>
          </p:nvGrpSpPr>
          <p:grpSpPr>
            <a:xfrm>
              <a:off x="985151" y="1551784"/>
              <a:ext cx="10465995" cy="4597838"/>
              <a:chOff x="739886" y="1551784"/>
              <a:chExt cx="10465995" cy="4597838"/>
            </a:xfrm>
          </p:grpSpPr>
          <p:sp>
            <p:nvSpPr>
              <p:cNvPr id="19" name="正方形/長方形 18">
                <a:extLst>
                  <a:ext uri="{FF2B5EF4-FFF2-40B4-BE49-F238E27FC236}">
                    <a16:creationId xmlns:a16="http://schemas.microsoft.com/office/drawing/2014/main" id="{E2B48FA6-CCDE-00D0-F77A-CE10FC659005}"/>
                  </a:ext>
                </a:extLst>
              </p:cNvPr>
              <p:cNvSpPr/>
              <p:nvPr/>
            </p:nvSpPr>
            <p:spPr bwMode="auto">
              <a:xfrm>
                <a:off x="754171" y="5137351"/>
                <a:ext cx="10451551" cy="236752"/>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0" name="正方形/長方形 19">
                <a:extLst>
                  <a:ext uri="{FF2B5EF4-FFF2-40B4-BE49-F238E27FC236}">
                    <a16:creationId xmlns:a16="http://schemas.microsoft.com/office/drawing/2014/main" id="{433839F2-63A9-1697-5792-F3653218B89D}"/>
                  </a:ext>
                </a:extLst>
              </p:cNvPr>
              <p:cNvSpPr/>
              <p:nvPr/>
            </p:nvSpPr>
            <p:spPr bwMode="auto">
              <a:xfrm>
                <a:off x="754171" y="4895542"/>
                <a:ext cx="10451551" cy="236752"/>
              </a:xfrm>
              <a:prstGeom prst="rect">
                <a:avLst/>
              </a:prstGeom>
              <a:solidFill>
                <a:schemeClr val="tx2">
                  <a:lumMod val="20000"/>
                  <a:lumOff val="8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1" name="正方形/長方形 20">
                <a:extLst>
                  <a:ext uri="{FF2B5EF4-FFF2-40B4-BE49-F238E27FC236}">
                    <a16:creationId xmlns:a16="http://schemas.microsoft.com/office/drawing/2014/main" id="{C5CFD8C1-ABD7-4978-D724-F55E0839C421}"/>
                  </a:ext>
                </a:extLst>
              </p:cNvPr>
              <p:cNvSpPr/>
              <p:nvPr/>
            </p:nvSpPr>
            <p:spPr bwMode="auto">
              <a:xfrm>
                <a:off x="754171" y="5388382"/>
                <a:ext cx="10451551" cy="236752"/>
              </a:xfrm>
              <a:prstGeom prst="rect">
                <a:avLst/>
              </a:prstGeom>
              <a:solidFill>
                <a:schemeClr val="tx2">
                  <a:lumMod val="20000"/>
                  <a:lumOff val="8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2" name="正方形/長方形 21">
                <a:extLst>
                  <a:ext uri="{FF2B5EF4-FFF2-40B4-BE49-F238E27FC236}">
                    <a16:creationId xmlns:a16="http://schemas.microsoft.com/office/drawing/2014/main" id="{3DF8D02D-B25D-4620-90B5-4A8574307DBB}"/>
                  </a:ext>
                </a:extLst>
              </p:cNvPr>
              <p:cNvSpPr/>
              <p:nvPr/>
            </p:nvSpPr>
            <p:spPr bwMode="auto">
              <a:xfrm>
                <a:off x="754171" y="3272560"/>
                <a:ext cx="10451551" cy="236752"/>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5" name="正方形/長方形 24">
                <a:extLst>
                  <a:ext uri="{FF2B5EF4-FFF2-40B4-BE49-F238E27FC236}">
                    <a16:creationId xmlns:a16="http://schemas.microsoft.com/office/drawing/2014/main" id="{9E4CA3B3-A5D0-7D3B-08A5-2B8046C5F638}"/>
                  </a:ext>
                </a:extLst>
              </p:cNvPr>
              <p:cNvSpPr/>
              <p:nvPr/>
            </p:nvSpPr>
            <p:spPr bwMode="auto">
              <a:xfrm>
                <a:off x="754171" y="3029610"/>
                <a:ext cx="10451551" cy="236752"/>
              </a:xfrm>
              <a:prstGeom prst="rect">
                <a:avLst/>
              </a:prstGeom>
              <a:solidFill>
                <a:schemeClr val="tx2">
                  <a:lumMod val="20000"/>
                  <a:lumOff val="8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6" name="正方形/長方形 25">
                <a:extLst>
                  <a:ext uri="{FF2B5EF4-FFF2-40B4-BE49-F238E27FC236}">
                    <a16:creationId xmlns:a16="http://schemas.microsoft.com/office/drawing/2014/main" id="{CBD7D6C8-F6D5-A076-C1C9-AAF1921BD509}"/>
                  </a:ext>
                </a:extLst>
              </p:cNvPr>
              <p:cNvSpPr/>
              <p:nvPr/>
            </p:nvSpPr>
            <p:spPr bwMode="auto">
              <a:xfrm>
                <a:off x="754171" y="2788763"/>
                <a:ext cx="10451551" cy="232341"/>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7" name="正方形/長方形 26">
                <a:extLst>
                  <a:ext uri="{FF2B5EF4-FFF2-40B4-BE49-F238E27FC236}">
                    <a16:creationId xmlns:a16="http://schemas.microsoft.com/office/drawing/2014/main" id="{330040E0-9382-CCAD-3D2E-5F1AF3B21667}"/>
                  </a:ext>
                </a:extLst>
              </p:cNvPr>
              <p:cNvSpPr/>
              <p:nvPr/>
            </p:nvSpPr>
            <p:spPr bwMode="auto">
              <a:xfrm>
                <a:off x="754330" y="2776674"/>
                <a:ext cx="10451551" cy="2854968"/>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t"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8" name="正方形/長方形 27">
                <a:extLst>
                  <a:ext uri="{FF2B5EF4-FFF2-40B4-BE49-F238E27FC236}">
                    <a16:creationId xmlns:a16="http://schemas.microsoft.com/office/drawing/2014/main" id="{2D0B1A72-04F2-C2DD-36B1-CCCF2C9264E0}"/>
                  </a:ext>
                </a:extLst>
              </p:cNvPr>
              <p:cNvSpPr/>
              <p:nvPr/>
            </p:nvSpPr>
            <p:spPr bwMode="auto">
              <a:xfrm>
                <a:off x="1362955" y="2528604"/>
                <a:ext cx="1919653" cy="262492"/>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システム名</a:t>
                </a:r>
              </a:p>
            </p:txBody>
          </p:sp>
          <p:sp>
            <p:nvSpPr>
              <p:cNvPr id="29" name="正方形/長方形 28">
                <a:extLst>
                  <a:ext uri="{FF2B5EF4-FFF2-40B4-BE49-F238E27FC236}">
                    <a16:creationId xmlns:a16="http://schemas.microsoft.com/office/drawing/2014/main" id="{6F6E1424-2267-15D0-ECFF-F0D29A43D733}"/>
                  </a:ext>
                </a:extLst>
              </p:cNvPr>
              <p:cNvSpPr/>
              <p:nvPr/>
            </p:nvSpPr>
            <p:spPr bwMode="auto">
              <a:xfrm>
                <a:off x="3289303" y="2528604"/>
                <a:ext cx="1740642" cy="262492"/>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開発手法</a:t>
                </a:r>
              </a:p>
            </p:txBody>
          </p:sp>
          <p:sp>
            <p:nvSpPr>
              <p:cNvPr id="30" name="正方形/長方形 29">
                <a:extLst>
                  <a:ext uri="{FF2B5EF4-FFF2-40B4-BE49-F238E27FC236}">
                    <a16:creationId xmlns:a16="http://schemas.microsoft.com/office/drawing/2014/main" id="{3F81D20A-9AED-A08F-BAA4-A1192814408D}"/>
                  </a:ext>
                </a:extLst>
              </p:cNvPr>
              <p:cNvSpPr/>
              <p:nvPr/>
            </p:nvSpPr>
            <p:spPr bwMode="auto">
              <a:xfrm>
                <a:off x="5036640" y="2528604"/>
                <a:ext cx="1315027" cy="262492"/>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サーバの土台</a:t>
                </a:r>
                <a:endParaRPr kumimoji="1" lang="ja-JP" altLang="en-US" sz="1200" b="0" i="0" u="none" strike="noStrike" cap="none" normalizeH="0" baseline="0" dirty="0">
                  <a:ln>
                    <a:noFill/>
                  </a:ln>
                  <a:solidFill>
                    <a:schemeClr val="tx1"/>
                  </a:solidFill>
                  <a:effectLst/>
                  <a:latin typeface="+mn-ea"/>
                  <a:ea typeface="+mn-ea"/>
                </a:endParaRPr>
              </a:p>
            </p:txBody>
          </p:sp>
          <p:sp>
            <p:nvSpPr>
              <p:cNvPr id="31" name="正方形/長方形 30">
                <a:extLst>
                  <a:ext uri="{FF2B5EF4-FFF2-40B4-BE49-F238E27FC236}">
                    <a16:creationId xmlns:a16="http://schemas.microsoft.com/office/drawing/2014/main" id="{4CC49D92-066F-9908-C696-D944F2189A02}"/>
                  </a:ext>
                </a:extLst>
              </p:cNvPr>
              <p:cNvSpPr/>
              <p:nvPr/>
            </p:nvSpPr>
            <p:spPr bwMode="auto">
              <a:xfrm>
                <a:off x="10123143" y="2526991"/>
                <a:ext cx="1082738" cy="262492"/>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更新日</a:t>
                </a:r>
                <a:endParaRPr kumimoji="1" lang="ja-JP" altLang="en-US" sz="1200" b="0" i="0" u="none" strike="noStrike" cap="none" normalizeH="0" baseline="0" dirty="0">
                  <a:ln>
                    <a:noFill/>
                  </a:ln>
                  <a:solidFill>
                    <a:schemeClr val="tx1"/>
                  </a:solidFill>
                  <a:effectLst/>
                  <a:latin typeface="+mn-ea"/>
                  <a:ea typeface="+mn-ea"/>
                </a:endParaRPr>
              </a:p>
            </p:txBody>
          </p:sp>
          <p:sp>
            <p:nvSpPr>
              <p:cNvPr id="32" name="正方形/長方形 31">
                <a:extLst>
                  <a:ext uri="{FF2B5EF4-FFF2-40B4-BE49-F238E27FC236}">
                    <a16:creationId xmlns:a16="http://schemas.microsoft.com/office/drawing/2014/main" id="{88C00FDB-12F6-A332-E6AF-0A85FA9BCAEC}"/>
                  </a:ext>
                </a:extLst>
              </p:cNvPr>
              <p:cNvSpPr/>
              <p:nvPr/>
            </p:nvSpPr>
            <p:spPr bwMode="auto">
              <a:xfrm>
                <a:off x="8072607" y="2526991"/>
                <a:ext cx="1195210" cy="255264"/>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回答日</a:t>
                </a:r>
              </a:p>
            </p:txBody>
          </p:sp>
          <p:sp>
            <p:nvSpPr>
              <p:cNvPr id="33" name="テキスト ボックス 32">
                <a:extLst>
                  <a:ext uri="{FF2B5EF4-FFF2-40B4-BE49-F238E27FC236}">
                    <a16:creationId xmlns:a16="http://schemas.microsoft.com/office/drawing/2014/main" id="{B7591808-4DFA-B4D1-9764-3E4F46BF0FF5}"/>
                  </a:ext>
                </a:extLst>
              </p:cNvPr>
              <p:cNvSpPr txBox="1"/>
              <p:nvPr/>
            </p:nvSpPr>
            <p:spPr>
              <a:xfrm>
                <a:off x="6660643" y="2506025"/>
                <a:ext cx="569387" cy="276999"/>
              </a:xfrm>
              <a:prstGeom prst="rect">
                <a:avLst/>
              </a:prstGeom>
              <a:noFill/>
            </p:spPr>
            <p:txBody>
              <a:bodyPr wrap="none" rtlCol="0">
                <a:spAutoFit/>
              </a:bodyPr>
              <a:lstStyle/>
              <a:p>
                <a:pPr algn="l"/>
                <a:r>
                  <a:rPr kumimoji="1" lang="ja-JP" altLang="en-US" dirty="0">
                    <a:latin typeface="+mn-ea"/>
                    <a:ea typeface="+mn-ea"/>
                  </a:rPr>
                  <a:t>・・・・・</a:t>
                </a:r>
              </a:p>
            </p:txBody>
          </p:sp>
          <p:sp>
            <p:nvSpPr>
              <p:cNvPr id="34" name="正方形/長方形 33">
                <a:extLst>
                  <a:ext uri="{FF2B5EF4-FFF2-40B4-BE49-F238E27FC236}">
                    <a16:creationId xmlns:a16="http://schemas.microsoft.com/office/drawing/2014/main" id="{FEBCC211-2A40-569C-D849-BF208E0ECE41}"/>
                  </a:ext>
                </a:extLst>
              </p:cNvPr>
              <p:cNvSpPr/>
              <p:nvPr/>
            </p:nvSpPr>
            <p:spPr bwMode="auto">
              <a:xfrm>
                <a:off x="2242965" y="1930819"/>
                <a:ext cx="1919654" cy="56582"/>
              </a:xfrm>
              <a:prstGeom prst="rect">
                <a:avLst/>
              </a:prstGeom>
              <a:solidFill>
                <a:srgbClr val="FFE593"/>
              </a:solid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35" name="正方形/長方形 34">
                <a:extLst>
                  <a:ext uri="{FF2B5EF4-FFF2-40B4-BE49-F238E27FC236}">
                    <a16:creationId xmlns:a16="http://schemas.microsoft.com/office/drawing/2014/main" id="{51621E5C-4416-C696-3389-2CF75F3A4A59}"/>
                  </a:ext>
                </a:extLst>
              </p:cNvPr>
              <p:cNvSpPr/>
              <p:nvPr/>
            </p:nvSpPr>
            <p:spPr bwMode="auto">
              <a:xfrm>
                <a:off x="1362955" y="2788763"/>
                <a:ext cx="1919653"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AAA</a:t>
                </a:r>
                <a:r>
                  <a:rPr kumimoji="1" lang="ja-JP" altLang="en-US" sz="1200" b="0" i="0" u="none" strike="noStrike" cap="none" normalizeH="0" baseline="0" dirty="0">
                    <a:ln>
                      <a:noFill/>
                    </a:ln>
                    <a:solidFill>
                      <a:schemeClr val="tx1"/>
                    </a:solidFill>
                    <a:effectLst/>
                    <a:latin typeface="+mn-ea"/>
                    <a:ea typeface="+mn-ea"/>
                  </a:rPr>
                  <a:t>システム</a:t>
                </a:r>
              </a:p>
            </p:txBody>
          </p:sp>
          <p:sp>
            <p:nvSpPr>
              <p:cNvPr id="36" name="正方形/長方形 35">
                <a:extLst>
                  <a:ext uri="{FF2B5EF4-FFF2-40B4-BE49-F238E27FC236}">
                    <a16:creationId xmlns:a16="http://schemas.microsoft.com/office/drawing/2014/main" id="{C9A84A8B-CCEB-940B-27C8-FDD38850F8C9}"/>
                  </a:ext>
                </a:extLst>
              </p:cNvPr>
              <p:cNvSpPr/>
              <p:nvPr/>
            </p:nvSpPr>
            <p:spPr bwMode="auto">
              <a:xfrm>
                <a:off x="3289303" y="2788763"/>
                <a:ext cx="1740642"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アジャイル</a:t>
                </a:r>
              </a:p>
            </p:txBody>
          </p:sp>
          <p:sp>
            <p:nvSpPr>
              <p:cNvPr id="37" name="正方形/長方形 36">
                <a:extLst>
                  <a:ext uri="{FF2B5EF4-FFF2-40B4-BE49-F238E27FC236}">
                    <a16:creationId xmlns:a16="http://schemas.microsoft.com/office/drawing/2014/main" id="{49CB7D98-6C45-E62B-0208-F890B0FD3E77}"/>
                  </a:ext>
                </a:extLst>
              </p:cNvPr>
              <p:cNvSpPr/>
              <p:nvPr/>
            </p:nvSpPr>
            <p:spPr bwMode="auto">
              <a:xfrm>
                <a:off x="5036640" y="2788763"/>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AWS</a:t>
                </a:r>
                <a:endParaRPr kumimoji="1" lang="ja-JP" altLang="en-US" sz="1200" b="0" i="0" u="none" strike="noStrike" cap="none" normalizeH="0" baseline="0" dirty="0">
                  <a:ln>
                    <a:noFill/>
                  </a:ln>
                  <a:solidFill>
                    <a:schemeClr val="tx1"/>
                  </a:solidFill>
                  <a:effectLst/>
                  <a:latin typeface="+mn-ea"/>
                  <a:ea typeface="+mn-ea"/>
                </a:endParaRPr>
              </a:p>
            </p:txBody>
          </p:sp>
          <p:sp>
            <p:nvSpPr>
              <p:cNvPr id="39" name="正方形/長方形 38">
                <a:extLst>
                  <a:ext uri="{FF2B5EF4-FFF2-40B4-BE49-F238E27FC236}">
                    <a16:creationId xmlns:a16="http://schemas.microsoft.com/office/drawing/2014/main" id="{9B9FA2CF-3942-9FD8-9CCB-E584E2418436}"/>
                  </a:ext>
                </a:extLst>
              </p:cNvPr>
              <p:cNvSpPr/>
              <p:nvPr/>
            </p:nvSpPr>
            <p:spPr bwMode="auto">
              <a:xfrm>
                <a:off x="10012516" y="2791278"/>
                <a:ext cx="1082738"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2023/10/1</a:t>
                </a:r>
                <a:endParaRPr kumimoji="1" lang="ja-JP" altLang="en-US" sz="1200" b="0" i="0" u="none" strike="noStrike" cap="none" normalizeH="0" baseline="0" dirty="0">
                  <a:ln>
                    <a:noFill/>
                  </a:ln>
                  <a:solidFill>
                    <a:schemeClr val="tx1"/>
                  </a:solidFill>
                  <a:effectLst/>
                  <a:latin typeface="+mn-ea"/>
                  <a:ea typeface="+mn-ea"/>
                </a:endParaRPr>
              </a:p>
            </p:txBody>
          </p:sp>
          <p:sp>
            <p:nvSpPr>
              <p:cNvPr id="40" name="正方形/長方形 39">
                <a:extLst>
                  <a:ext uri="{FF2B5EF4-FFF2-40B4-BE49-F238E27FC236}">
                    <a16:creationId xmlns:a16="http://schemas.microsoft.com/office/drawing/2014/main" id="{9C942874-FB4E-FB7D-829B-918EA7A140D9}"/>
                  </a:ext>
                </a:extLst>
              </p:cNvPr>
              <p:cNvSpPr/>
              <p:nvPr/>
            </p:nvSpPr>
            <p:spPr bwMode="auto">
              <a:xfrm>
                <a:off x="7965231" y="2791278"/>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2023/9/30</a:t>
                </a:r>
                <a:endParaRPr kumimoji="1" lang="ja-JP" altLang="en-US" sz="1200" b="0" i="0" u="none" strike="noStrike" cap="none" normalizeH="0" baseline="0" dirty="0">
                  <a:ln>
                    <a:noFill/>
                  </a:ln>
                  <a:solidFill>
                    <a:schemeClr val="tx1"/>
                  </a:solidFill>
                  <a:effectLst/>
                  <a:latin typeface="+mn-ea"/>
                  <a:ea typeface="+mn-ea"/>
                </a:endParaRPr>
              </a:p>
            </p:txBody>
          </p:sp>
          <p:sp>
            <p:nvSpPr>
              <p:cNvPr id="41" name="正方形/長方形 40">
                <a:extLst>
                  <a:ext uri="{FF2B5EF4-FFF2-40B4-BE49-F238E27FC236}">
                    <a16:creationId xmlns:a16="http://schemas.microsoft.com/office/drawing/2014/main" id="{5E6BE545-E9C4-0826-43FB-5A2B2421ABF6}"/>
                  </a:ext>
                </a:extLst>
              </p:cNvPr>
              <p:cNvSpPr/>
              <p:nvPr/>
            </p:nvSpPr>
            <p:spPr bwMode="auto">
              <a:xfrm>
                <a:off x="1358617" y="3048658"/>
                <a:ext cx="1919653"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AAA</a:t>
                </a:r>
                <a:r>
                  <a:rPr kumimoji="1" lang="ja-JP" altLang="en-US" sz="1200" b="0" i="0" u="none" strike="noStrike" cap="none" normalizeH="0" baseline="0" dirty="0">
                    <a:ln>
                      <a:noFill/>
                    </a:ln>
                    <a:solidFill>
                      <a:schemeClr val="tx1"/>
                    </a:solidFill>
                    <a:effectLst/>
                    <a:latin typeface="+mn-ea"/>
                    <a:ea typeface="+mn-ea"/>
                  </a:rPr>
                  <a:t>システム</a:t>
                </a:r>
              </a:p>
            </p:txBody>
          </p:sp>
          <p:sp>
            <p:nvSpPr>
              <p:cNvPr id="43" name="正方形/長方形 42">
                <a:extLst>
                  <a:ext uri="{FF2B5EF4-FFF2-40B4-BE49-F238E27FC236}">
                    <a16:creationId xmlns:a16="http://schemas.microsoft.com/office/drawing/2014/main" id="{FBACAD3A-C37F-90BA-FF11-B459C0B0D479}"/>
                  </a:ext>
                </a:extLst>
              </p:cNvPr>
              <p:cNvSpPr/>
              <p:nvPr/>
            </p:nvSpPr>
            <p:spPr bwMode="auto">
              <a:xfrm>
                <a:off x="3284965" y="3048658"/>
                <a:ext cx="1740642"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アジャイル</a:t>
                </a:r>
              </a:p>
            </p:txBody>
          </p:sp>
          <p:sp>
            <p:nvSpPr>
              <p:cNvPr id="46" name="正方形/長方形 45">
                <a:extLst>
                  <a:ext uri="{FF2B5EF4-FFF2-40B4-BE49-F238E27FC236}">
                    <a16:creationId xmlns:a16="http://schemas.microsoft.com/office/drawing/2014/main" id="{FA219BBA-3080-281A-64F8-9DBD5EEBA3C9}"/>
                  </a:ext>
                </a:extLst>
              </p:cNvPr>
              <p:cNvSpPr/>
              <p:nvPr/>
            </p:nvSpPr>
            <p:spPr bwMode="auto">
              <a:xfrm>
                <a:off x="5032302" y="3048658"/>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AWS</a:t>
                </a:r>
                <a:endParaRPr kumimoji="1" lang="ja-JP" altLang="en-US" sz="1200" b="0" i="0" u="none" strike="noStrike" cap="none" normalizeH="0" baseline="0" dirty="0">
                  <a:ln>
                    <a:noFill/>
                  </a:ln>
                  <a:solidFill>
                    <a:schemeClr val="tx1"/>
                  </a:solidFill>
                  <a:effectLst/>
                  <a:latin typeface="+mn-ea"/>
                  <a:ea typeface="+mn-ea"/>
                </a:endParaRPr>
              </a:p>
            </p:txBody>
          </p:sp>
          <p:sp>
            <p:nvSpPr>
              <p:cNvPr id="47" name="正方形/長方形 46">
                <a:extLst>
                  <a:ext uri="{FF2B5EF4-FFF2-40B4-BE49-F238E27FC236}">
                    <a16:creationId xmlns:a16="http://schemas.microsoft.com/office/drawing/2014/main" id="{DA34672F-8626-2230-C3CD-1A8771F5A9DF}"/>
                  </a:ext>
                </a:extLst>
              </p:cNvPr>
              <p:cNvSpPr/>
              <p:nvPr/>
            </p:nvSpPr>
            <p:spPr bwMode="auto">
              <a:xfrm>
                <a:off x="10008178" y="3051173"/>
                <a:ext cx="1082738"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48" name="正方形/長方形 47">
                <a:extLst>
                  <a:ext uri="{FF2B5EF4-FFF2-40B4-BE49-F238E27FC236}">
                    <a16:creationId xmlns:a16="http://schemas.microsoft.com/office/drawing/2014/main" id="{1D1A9183-FB48-7FC9-2DC0-03F6B0F9B339}"/>
                  </a:ext>
                </a:extLst>
              </p:cNvPr>
              <p:cNvSpPr/>
              <p:nvPr/>
            </p:nvSpPr>
            <p:spPr bwMode="auto">
              <a:xfrm>
                <a:off x="7960893" y="3051173"/>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2023/9/10</a:t>
                </a:r>
                <a:endParaRPr kumimoji="1" lang="ja-JP" altLang="en-US" sz="1200" b="0" i="0" u="none" strike="noStrike" cap="none" normalizeH="0" baseline="0" dirty="0">
                  <a:ln>
                    <a:noFill/>
                  </a:ln>
                  <a:solidFill>
                    <a:schemeClr val="tx1"/>
                  </a:solidFill>
                  <a:effectLst/>
                  <a:latin typeface="+mn-ea"/>
                  <a:ea typeface="+mn-ea"/>
                </a:endParaRPr>
              </a:p>
            </p:txBody>
          </p:sp>
          <p:sp>
            <p:nvSpPr>
              <p:cNvPr id="49" name="正方形/長方形 48">
                <a:extLst>
                  <a:ext uri="{FF2B5EF4-FFF2-40B4-BE49-F238E27FC236}">
                    <a16:creationId xmlns:a16="http://schemas.microsoft.com/office/drawing/2014/main" id="{79CF497F-B017-A9B4-6C21-9D44371D5D9E}"/>
                  </a:ext>
                </a:extLst>
              </p:cNvPr>
              <p:cNvSpPr/>
              <p:nvPr/>
            </p:nvSpPr>
            <p:spPr bwMode="auto">
              <a:xfrm>
                <a:off x="1360683" y="3282207"/>
                <a:ext cx="1919653"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AAA</a:t>
                </a:r>
                <a:r>
                  <a:rPr kumimoji="1" lang="ja-JP" altLang="en-US" sz="1200" b="0" i="0" u="none" strike="noStrike" cap="none" normalizeH="0" baseline="0" dirty="0">
                    <a:ln>
                      <a:noFill/>
                    </a:ln>
                    <a:solidFill>
                      <a:schemeClr val="tx1"/>
                    </a:solidFill>
                    <a:effectLst/>
                    <a:latin typeface="+mn-ea"/>
                    <a:ea typeface="+mn-ea"/>
                  </a:rPr>
                  <a:t>システム</a:t>
                </a:r>
              </a:p>
            </p:txBody>
          </p:sp>
          <p:sp>
            <p:nvSpPr>
              <p:cNvPr id="51" name="正方形/長方形 50">
                <a:extLst>
                  <a:ext uri="{FF2B5EF4-FFF2-40B4-BE49-F238E27FC236}">
                    <a16:creationId xmlns:a16="http://schemas.microsoft.com/office/drawing/2014/main" id="{5968A1A3-E44D-9F22-A1C7-C8ACF9191FB4}"/>
                  </a:ext>
                </a:extLst>
              </p:cNvPr>
              <p:cNvSpPr/>
              <p:nvPr/>
            </p:nvSpPr>
            <p:spPr bwMode="auto">
              <a:xfrm>
                <a:off x="3287031" y="3282207"/>
                <a:ext cx="1740642"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アジャイル</a:t>
                </a:r>
              </a:p>
            </p:txBody>
          </p:sp>
          <p:sp>
            <p:nvSpPr>
              <p:cNvPr id="53" name="正方形/長方形 52">
                <a:extLst>
                  <a:ext uri="{FF2B5EF4-FFF2-40B4-BE49-F238E27FC236}">
                    <a16:creationId xmlns:a16="http://schemas.microsoft.com/office/drawing/2014/main" id="{F5340243-037A-8474-7F8C-33147562814E}"/>
                  </a:ext>
                </a:extLst>
              </p:cNvPr>
              <p:cNvSpPr/>
              <p:nvPr/>
            </p:nvSpPr>
            <p:spPr bwMode="auto">
              <a:xfrm>
                <a:off x="5034368" y="3282207"/>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AWS</a:t>
                </a:r>
                <a:endParaRPr kumimoji="1" lang="ja-JP" altLang="en-US" sz="1200" b="0" i="0" u="none" strike="noStrike" cap="none" normalizeH="0" baseline="0" dirty="0">
                  <a:ln>
                    <a:noFill/>
                  </a:ln>
                  <a:solidFill>
                    <a:schemeClr val="tx1"/>
                  </a:solidFill>
                  <a:effectLst/>
                  <a:latin typeface="+mn-ea"/>
                  <a:ea typeface="+mn-ea"/>
                </a:endParaRPr>
              </a:p>
            </p:txBody>
          </p:sp>
          <p:sp>
            <p:nvSpPr>
              <p:cNvPr id="54" name="正方形/長方形 53">
                <a:extLst>
                  <a:ext uri="{FF2B5EF4-FFF2-40B4-BE49-F238E27FC236}">
                    <a16:creationId xmlns:a16="http://schemas.microsoft.com/office/drawing/2014/main" id="{E21C2E27-771D-7347-2257-E3A9BDD8C66C}"/>
                  </a:ext>
                </a:extLst>
              </p:cNvPr>
              <p:cNvSpPr/>
              <p:nvPr/>
            </p:nvSpPr>
            <p:spPr bwMode="auto">
              <a:xfrm>
                <a:off x="10010244" y="3284722"/>
                <a:ext cx="1082738"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2023/9/3</a:t>
                </a:r>
                <a:endParaRPr kumimoji="1" lang="ja-JP" altLang="en-US" sz="1200" b="0" i="0" u="none" strike="noStrike" cap="none" normalizeH="0" baseline="0" dirty="0">
                  <a:ln>
                    <a:noFill/>
                  </a:ln>
                  <a:solidFill>
                    <a:schemeClr val="tx1"/>
                  </a:solidFill>
                  <a:effectLst/>
                  <a:latin typeface="+mn-ea"/>
                  <a:ea typeface="+mn-ea"/>
                </a:endParaRPr>
              </a:p>
            </p:txBody>
          </p:sp>
          <p:sp>
            <p:nvSpPr>
              <p:cNvPr id="55" name="正方形/長方形 54">
                <a:extLst>
                  <a:ext uri="{FF2B5EF4-FFF2-40B4-BE49-F238E27FC236}">
                    <a16:creationId xmlns:a16="http://schemas.microsoft.com/office/drawing/2014/main" id="{E78D823C-0F59-B109-109F-84BE15BCD261}"/>
                  </a:ext>
                </a:extLst>
              </p:cNvPr>
              <p:cNvSpPr/>
              <p:nvPr/>
            </p:nvSpPr>
            <p:spPr bwMode="auto">
              <a:xfrm>
                <a:off x="7962959" y="3284722"/>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2023/9/1</a:t>
                </a:r>
                <a:endParaRPr kumimoji="1" lang="ja-JP" altLang="en-US" sz="1200" b="0" i="0" u="none" strike="noStrike" cap="none" normalizeH="0" baseline="0" dirty="0">
                  <a:ln>
                    <a:noFill/>
                  </a:ln>
                  <a:solidFill>
                    <a:schemeClr val="tx1"/>
                  </a:solidFill>
                  <a:effectLst/>
                  <a:latin typeface="+mn-ea"/>
                  <a:ea typeface="+mn-ea"/>
                </a:endParaRPr>
              </a:p>
            </p:txBody>
          </p:sp>
          <p:sp>
            <p:nvSpPr>
              <p:cNvPr id="57" name="テキスト ボックス 56">
                <a:extLst>
                  <a:ext uri="{FF2B5EF4-FFF2-40B4-BE49-F238E27FC236}">
                    <a16:creationId xmlns:a16="http://schemas.microsoft.com/office/drawing/2014/main" id="{A06718E7-2A69-3B00-194A-8FF8672CB60A}"/>
                  </a:ext>
                </a:extLst>
              </p:cNvPr>
              <p:cNvSpPr txBox="1"/>
              <p:nvPr/>
            </p:nvSpPr>
            <p:spPr>
              <a:xfrm>
                <a:off x="6660643" y="2720269"/>
                <a:ext cx="569387" cy="276999"/>
              </a:xfrm>
              <a:prstGeom prst="rect">
                <a:avLst/>
              </a:prstGeom>
              <a:noFill/>
            </p:spPr>
            <p:txBody>
              <a:bodyPr wrap="none" rtlCol="0">
                <a:spAutoFit/>
              </a:bodyPr>
              <a:lstStyle/>
              <a:p>
                <a:pPr algn="l"/>
                <a:r>
                  <a:rPr kumimoji="1" lang="ja-JP" altLang="en-US" dirty="0">
                    <a:latin typeface="+mn-ea"/>
                    <a:ea typeface="+mn-ea"/>
                  </a:rPr>
                  <a:t>・・・・・</a:t>
                </a:r>
              </a:p>
            </p:txBody>
          </p:sp>
          <p:sp>
            <p:nvSpPr>
              <p:cNvPr id="58" name="テキスト ボックス 57">
                <a:extLst>
                  <a:ext uri="{FF2B5EF4-FFF2-40B4-BE49-F238E27FC236}">
                    <a16:creationId xmlns:a16="http://schemas.microsoft.com/office/drawing/2014/main" id="{A7FD4485-A102-061F-B3F4-5E89CA73FE67}"/>
                  </a:ext>
                </a:extLst>
              </p:cNvPr>
              <p:cNvSpPr txBox="1"/>
              <p:nvPr/>
            </p:nvSpPr>
            <p:spPr>
              <a:xfrm>
                <a:off x="6660643" y="2989655"/>
                <a:ext cx="569387" cy="276999"/>
              </a:xfrm>
              <a:prstGeom prst="rect">
                <a:avLst/>
              </a:prstGeom>
              <a:noFill/>
            </p:spPr>
            <p:txBody>
              <a:bodyPr wrap="none" rtlCol="0">
                <a:spAutoFit/>
              </a:bodyPr>
              <a:lstStyle/>
              <a:p>
                <a:pPr algn="l"/>
                <a:r>
                  <a:rPr kumimoji="1" lang="ja-JP" altLang="en-US" dirty="0">
                    <a:latin typeface="+mn-ea"/>
                    <a:ea typeface="+mn-ea"/>
                  </a:rPr>
                  <a:t>・・・・・</a:t>
                </a:r>
              </a:p>
            </p:txBody>
          </p:sp>
          <p:sp>
            <p:nvSpPr>
              <p:cNvPr id="67" name="テキスト ボックス 66">
                <a:extLst>
                  <a:ext uri="{FF2B5EF4-FFF2-40B4-BE49-F238E27FC236}">
                    <a16:creationId xmlns:a16="http://schemas.microsoft.com/office/drawing/2014/main" id="{9A9D3FA2-DC72-FCBE-CE73-862F9194DA83}"/>
                  </a:ext>
                </a:extLst>
              </p:cNvPr>
              <p:cNvSpPr txBox="1"/>
              <p:nvPr/>
            </p:nvSpPr>
            <p:spPr>
              <a:xfrm>
                <a:off x="6660643" y="3267099"/>
                <a:ext cx="569387" cy="276999"/>
              </a:xfrm>
              <a:prstGeom prst="rect">
                <a:avLst/>
              </a:prstGeom>
              <a:noFill/>
            </p:spPr>
            <p:txBody>
              <a:bodyPr wrap="none" rtlCol="0">
                <a:spAutoFit/>
              </a:bodyPr>
              <a:lstStyle/>
              <a:p>
                <a:pPr algn="l"/>
                <a:r>
                  <a:rPr kumimoji="1" lang="ja-JP" altLang="en-US" dirty="0">
                    <a:latin typeface="+mn-ea"/>
                    <a:ea typeface="+mn-ea"/>
                  </a:rPr>
                  <a:t>・・・・・</a:t>
                </a:r>
              </a:p>
            </p:txBody>
          </p:sp>
          <p:sp>
            <p:nvSpPr>
              <p:cNvPr id="70" name="正方形/長方形 69">
                <a:extLst>
                  <a:ext uri="{FF2B5EF4-FFF2-40B4-BE49-F238E27FC236}">
                    <a16:creationId xmlns:a16="http://schemas.microsoft.com/office/drawing/2014/main" id="{F21F5777-5EAE-AE77-4B59-EB732F6DDF75}"/>
                  </a:ext>
                </a:extLst>
              </p:cNvPr>
              <p:cNvSpPr/>
              <p:nvPr/>
            </p:nvSpPr>
            <p:spPr bwMode="auto">
              <a:xfrm>
                <a:off x="754171" y="2528604"/>
                <a:ext cx="598838" cy="262492"/>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No</a:t>
                </a:r>
                <a:endParaRPr kumimoji="1" lang="ja-JP" altLang="en-US" sz="1200" b="0" i="0" u="none" strike="noStrike" cap="none" normalizeH="0" baseline="0" dirty="0">
                  <a:ln>
                    <a:noFill/>
                  </a:ln>
                  <a:solidFill>
                    <a:schemeClr val="tx1"/>
                  </a:solidFill>
                  <a:effectLst/>
                  <a:latin typeface="+mn-ea"/>
                  <a:ea typeface="+mn-ea"/>
                </a:endParaRPr>
              </a:p>
            </p:txBody>
          </p:sp>
          <p:sp>
            <p:nvSpPr>
              <p:cNvPr id="77" name="正方形/長方形 76">
                <a:extLst>
                  <a:ext uri="{FF2B5EF4-FFF2-40B4-BE49-F238E27FC236}">
                    <a16:creationId xmlns:a16="http://schemas.microsoft.com/office/drawing/2014/main" id="{06CDAA56-C710-542A-0B6A-67AA6964508E}"/>
                  </a:ext>
                </a:extLst>
              </p:cNvPr>
              <p:cNvSpPr/>
              <p:nvPr/>
            </p:nvSpPr>
            <p:spPr bwMode="auto">
              <a:xfrm>
                <a:off x="7161637" y="2526991"/>
                <a:ext cx="910969" cy="241177"/>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回答者</a:t>
                </a:r>
              </a:p>
            </p:txBody>
          </p:sp>
          <p:sp>
            <p:nvSpPr>
              <p:cNvPr id="78" name="正方形/長方形 77">
                <a:extLst>
                  <a:ext uri="{FF2B5EF4-FFF2-40B4-BE49-F238E27FC236}">
                    <a16:creationId xmlns:a16="http://schemas.microsoft.com/office/drawing/2014/main" id="{D41E6A69-9902-2430-97A0-085896BDE725}"/>
                  </a:ext>
                </a:extLst>
              </p:cNvPr>
              <p:cNvSpPr/>
              <p:nvPr/>
            </p:nvSpPr>
            <p:spPr bwMode="auto">
              <a:xfrm>
                <a:off x="6946259" y="2791278"/>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79" name="正方形/長方形 78">
                <a:extLst>
                  <a:ext uri="{FF2B5EF4-FFF2-40B4-BE49-F238E27FC236}">
                    <a16:creationId xmlns:a16="http://schemas.microsoft.com/office/drawing/2014/main" id="{77735BCB-9DC5-F293-6533-18217085193B}"/>
                  </a:ext>
                </a:extLst>
              </p:cNvPr>
              <p:cNvSpPr/>
              <p:nvPr/>
            </p:nvSpPr>
            <p:spPr bwMode="auto">
              <a:xfrm>
                <a:off x="6946259" y="3055530"/>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80" name="正方形/長方形 79">
                <a:extLst>
                  <a:ext uri="{FF2B5EF4-FFF2-40B4-BE49-F238E27FC236}">
                    <a16:creationId xmlns:a16="http://schemas.microsoft.com/office/drawing/2014/main" id="{EF3B477A-43DB-4549-6776-3249521A7DEA}"/>
                  </a:ext>
                </a:extLst>
              </p:cNvPr>
              <p:cNvSpPr/>
              <p:nvPr/>
            </p:nvSpPr>
            <p:spPr bwMode="auto">
              <a:xfrm>
                <a:off x="6946259" y="3282125"/>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81" name="正方形/長方形 80">
                <a:extLst>
                  <a:ext uri="{FF2B5EF4-FFF2-40B4-BE49-F238E27FC236}">
                    <a16:creationId xmlns:a16="http://schemas.microsoft.com/office/drawing/2014/main" id="{F3776911-40B8-CF62-8FDD-ACAC891538C0}"/>
                  </a:ext>
                </a:extLst>
              </p:cNvPr>
              <p:cNvSpPr/>
              <p:nvPr/>
            </p:nvSpPr>
            <p:spPr bwMode="auto">
              <a:xfrm>
                <a:off x="1362955" y="4888100"/>
                <a:ext cx="1919653"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ZZZ</a:t>
                </a:r>
                <a:r>
                  <a:rPr kumimoji="1" lang="ja-JP" altLang="en-US" sz="1200" b="0" i="0" u="none" strike="noStrike" cap="none" normalizeH="0" baseline="0" dirty="0">
                    <a:ln>
                      <a:noFill/>
                    </a:ln>
                    <a:solidFill>
                      <a:schemeClr val="tx1"/>
                    </a:solidFill>
                    <a:effectLst/>
                    <a:latin typeface="+mn-ea"/>
                    <a:ea typeface="+mn-ea"/>
                  </a:rPr>
                  <a:t>システム</a:t>
                </a:r>
              </a:p>
            </p:txBody>
          </p:sp>
          <p:sp>
            <p:nvSpPr>
              <p:cNvPr id="82" name="正方形/長方形 81">
                <a:extLst>
                  <a:ext uri="{FF2B5EF4-FFF2-40B4-BE49-F238E27FC236}">
                    <a16:creationId xmlns:a16="http://schemas.microsoft.com/office/drawing/2014/main" id="{74342AFE-AB02-7F25-670C-8F88C4B98501}"/>
                  </a:ext>
                </a:extLst>
              </p:cNvPr>
              <p:cNvSpPr/>
              <p:nvPr/>
            </p:nvSpPr>
            <p:spPr bwMode="auto">
              <a:xfrm>
                <a:off x="3289303" y="4888100"/>
                <a:ext cx="1740642"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アジャイル</a:t>
                </a:r>
              </a:p>
            </p:txBody>
          </p:sp>
          <p:sp>
            <p:nvSpPr>
              <p:cNvPr id="83" name="正方形/長方形 82">
                <a:extLst>
                  <a:ext uri="{FF2B5EF4-FFF2-40B4-BE49-F238E27FC236}">
                    <a16:creationId xmlns:a16="http://schemas.microsoft.com/office/drawing/2014/main" id="{3C59A813-D0EA-0DF1-E07A-F1F13A9E2FFE}"/>
                  </a:ext>
                </a:extLst>
              </p:cNvPr>
              <p:cNvSpPr/>
              <p:nvPr/>
            </p:nvSpPr>
            <p:spPr bwMode="auto">
              <a:xfrm>
                <a:off x="5036640" y="4888100"/>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Azure</a:t>
                </a:r>
                <a:r>
                  <a:rPr kumimoji="1" lang="ja-JP" altLang="en-US" sz="1200" b="0" i="0" u="none" strike="noStrike" cap="none" normalizeH="0" baseline="0" dirty="0">
                    <a:ln>
                      <a:noFill/>
                    </a:ln>
                    <a:solidFill>
                      <a:schemeClr val="tx1"/>
                    </a:solidFill>
                    <a:effectLst/>
                    <a:latin typeface="+mn-ea"/>
                    <a:ea typeface="+mn-ea"/>
                  </a:rPr>
                  <a:t>、</a:t>
                </a:r>
                <a:r>
                  <a:rPr kumimoji="1" lang="en-US" altLang="ja-JP" sz="1200" b="0" i="0" u="none" strike="noStrike" cap="none" normalizeH="0" baseline="0" dirty="0">
                    <a:ln>
                      <a:noFill/>
                    </a:ln>
                    <a:solidFill>
                      <a:schemeClr val="tx1"/>
                    </a:solidFill>
                    <a:effectLst/>
                    <a:latin typeface="+mn-ea"/>
                    <a:ea typeface="+mn-ea"/>
                  </a:rPr>
                  <a:t>AWS</a:t>
                </a:r>
                <a:endParaRPr kumimoji="1" lang="ja-JP" altLang="en-US" sz="1200" b="0" i="0" u="none" strike="noStrike" cap="none" normalizeH="0" baseline="0" dirty="0">
                  <a:ln>
                    <a:noFill/>
                  </a:ln>
                  <a:solidFill>
                    <a:schemeClr val="tx1"/>
                  </a:solidFill>
                  <a:effectLst/>
                  <a:latin typeface="+mn-ea"/>
                  <a:ea typeface="+mn-ea"/>
                </a:endParaRPr>
              </a:p>
            </p:txBody>
          </p:sp>
          <p:sp>
            <p:nvSpPr>
              <p:cNvPr id="84" name="正方形/長方形 83">
                <a:extLst>
                  <a:ext uri="{FF2B5EF4-FFF2-40B4-BE49-F238E27FC236}">
                    <a16:creationId xmlns:a16="http://schemas.microsoft.com/office/drawing/2014/main" id="{9931C9BC-32F8-0FEB-58DA-AE37D18DA8A0}"/>
                  </a:ext>
                </a:extLst>
              </p:cNvPr>
              <p:cNvSpPr/>
              <p:nvPr/>
            </p:nvSpPr>
            <p:spPr bwMode="auto">
              <a:xfrm>
                <a:off x="10012516" y="4890615"/>
                <a:ext cx="1082738"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2023/8/1</a:t>
                </a:r>
                <a:endParaRPr kumimoji="1" lang="ja-JP" altLang="en-US" sz="1200" b="0" i="0" u="none" strike="noStrike" cap="none" normalizeH="0" baseline="0" dirty="0">
                  <a:ln>
                    <a:noFill/>
                  </a:ln>
                  <a:solidFill>
                    <a:schemeClr val="tx1"/>
                  </a:solidFill>
                  <a:effectLst/>
                  <a:latin typeface="+mn-ea"/>
                  <a:ea typeface="+mn-ea"/>
                </a:endParaRPr>
              </a:p>
            </p:txBody>
          </p:sp>
          <p:sp>
            <p:nvSpPr>
              <p:cNvPr id="85" name="正方形/長方形 84">
                <a:extLst>
                  <a:ext uri="{FF2B5EF4-FFF2-40B4-BE49-F238E27FC236}">
                    <a16:creationId xmlns:a16="http://schemas.microsoft.com/office/drawing/2014/main" id="{B44B9F3C-5E0A-70C3-8872-9AE2AC0D8EBB}"/>
                  </a:ext>
                </a:extLst>
              </p:cNvPr>
              <p:cNvSpPr/>
              <p:nvPr/>
            </p:nvSpPr>
            <p:spPr bwMode="auto">
              <a:xfrm>
                <a:off x="7965231" y="4890615"/>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2023/7/30</a:t>
                </a:r>
                <a:endParaRPr kumimoji="1" lang="ja-JP" altLang="en-US" sz="1200" b="0" i="0" u="none" strike="noStrike" cap="none" normalizeH="0" baseline="0" dirty="0">
                  <a:ln>
                    <a:noFill/>
                  </a:ln>
                  <a:solidFill>
                    <a:schemeClr val="tx1"/>
                  </a:solidFill>
                  <a:effectLst/>
                  <a:latin typeface="+mn-ea"/>
                  <a:ea typeface="+mn-ea"/>
                </a:endParaRPr>
              </a:p>
            </p:txBody>
          </p:sp>
          <p:sp>
            <p:nvSpPr>
              <p:cNvPr id="86" name="正方形/長方形 85">
                <a:extLst>
                  <a:ext uri="{FF2B5EF4-FFF2-40B4-BE49-F238E27FC236}">
                    <a16:creationId xmlns:a16="http://schemas.microsoft.com/office/drawing/2014/main" id="{E71EC442-2DF4-DFB8-F77F-AB7F43F3B0A4}"/>
                  </a:ext>
                </a:extLst>
              </p:cNvPr>
              <p:cNvSpPr/>
              <p:nvPr/>
            </p:nvSpPr>
            <p:spPr bwMode="auto">
              <a:xfrm>
                <a:off x="1358617" y="5147995"/>
                <a:ext cx="1919653"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ZZZ</a:t>
                </a:r>
                <a:r>
                  <a:rPr kumimoji="1" lang="ja-JP" altLang="en-US" sz="1200" b="0" i="0" u="none" strike="noStrike" cap="none" normalizeH="0" baseline="0" dirty="0">
                    <a:ln>
                      <a:noFill/>
                    </a:ln>
                    <a:solidFill>
                      <a:schemeClr val="tx1"/>
                    </a:solidFill>
                    <a:effectLst/>
                    <a:latin typeface="+mn-ea"/>
                    <a:ea typeface="+mn-ea"/>
                  </a:rPr>
                  <a:t>システム</a:t>
                </a:r>
              </a:p>
            </p:txBody>
          </p:sp>
          <p:sp>
            <p:nvSpPr>
              <p:cNvPr id="87" name="正方形/長方形 86">
                <a:extLst>
                  <a:ext uri="{FF2B5EF4-FFF2-40B4-BE49-F238E27FC236}">
                    <a16:creationId xmlns:a16="http://schemas.microsoft.com/office/drawing/2014/main" id="{667368BA-4911-4CDB-E213-7665E88BAC8F}"/>
                  </a:ext>
                </a:extLst>
              </p:cNvPr>
              <p:cNvSpPr/>
              <p:nvPr/>
            </p:nvSpPr>
            <p:spPr bwMode="auto">
              <a:xfrm>
                <a:off x="3284965" y="5147995"/>
                <a:ext cx="1740642"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アジャイル</a:t>
                </a:r>
              </a:p>
            </p:txBody>
          </p:sp>
          <p:sp>
            <p:nvSpPr>
              <p:cNvPr id="88" name="正方形/長方形 87">
                <a:extLst>
                  <a:ext uri="{FF2B5EF4-FFF2-40B4-BE49-F238E27FC236}">
                    <a16:creationId xmlns:a16="http://schemas.microsoft.com/office/drawing/2014/main" id="{33079497-DC65-6B5C-2608-2C95485F7733}"/>
                  </a:ext>
                </a:extLst>
              </p:cNvPr>
              <p:cNvSpPr/>
              <p:nvPr/>
            </p:nvSpPr>
            <p:spPr bwMode="auto">
              <a:xfrm>
                <a:off x="5032302" y="5147995"/>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Azure</a:t>
                </a:r>
                <a:r>
                  <a:rPr kumimoji="1" lang="ja-JP" altLang="en-US" sz="1200" b="0" i="0" u="none" strike="noStrike" cap="none" normalizeH="0" baseline="0" dirty="0">
                    <a:ln>
                      <a:noFill/>
                    </a:ln>
                    <a:solidFill>
                      <a:schemeClr val="tx1"/>
                    </a:solidFill>
                    <a:effectLst/>
                    <a:latin typeface="+mn-ea"/>
                    <a:ea typeface="+mn-ea"/>
                  </a:rPr>
                  <a:t>、</a:t>
                </a:r>
                <a:r>
                  <a:rPr kumimoji="1" lang="en-US" altLang="ja-JP" sz="1200" b="0" i="0" u="none" strike="noStrike" cap="none" normalizeH="0" baseline="0" dirty="0">
                    <a:ln>
                      <a:noFill/>
                    </a:ln>
                    <a:solidFill>
                      <a:schemeClr val="tx1"/>
                    </a:solidFill>
                    <a:effectLst/>
                    <a:latin typeface="+mn-ea"/>
                    <a:ea typeface="+mn-ea"/>
                  </a:rPr>
                  <a:t>AWS</a:t>
                </a:r>
                <a:endParaRPr kumimoji="1" lang="ja-JP" altLang="en-US" sz="1200" b="0" i="0" u="none" strike="noStrike" cap="none" normalizeH="0" baseline="0" dirty="0">
                  <a:ln>
                    <a:noFill/>
                  </a:ln>
                  <a:solidFill>
                    <a:schemeClr val="tx1"/>
                  </a:solidFill>
                  <a:effectLst/>
                  <a:latin typeface="+mn-ea"/>
                  <a:ea typeface="+mn-ea"/>
                </a:endParaRPr>
              </a:p>
            </p:txBody>
          </p:sp>
          <p:sp>
            <p:nvSpPr>
              <p:cNvPr id="89" name="正方形/長方形 88">
                <a:extLst>
                  <a:ext uri="{FF2B5EF4-FFF2-40B4-BE49-F238E27FC236}">
                    <a16:creationId xmlns:a16="http://schemas.microsoft.com/office/drawing/2014/main" id="{1AEE8D65-9AB5-70CD-E15E-77D1CB0D6E47}"/>
                  </a:ext>
                </a:extLst>
              </p:cNvPr>
              <p:cNvSpPr/>
              <p:nvPr/>
            </p:nvSpPr>
            <p:spPr bwMode="auto">
              <a:xfrm>
                <a:off x="10008178" y="5150510"/>
                <a:ext cx="1082738"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90" name="正方形/長方形 89">
                <a:extLst>
                  <a:ext uri="{FF2B5EF4-FFF2-40B4-BE49-F238E27FC236}">
                    <a16:creationId xmlns:a16="http://schemas.microsoft.com/office/drawing/2014/main" id="{3CB36751-E6B0-54A1-DD87-F9E13B666B02}"/>
                  </a:ext>
                </a:extLst>
              </p:cNvPr>
              <p:cNvSpPr/>
              <p:nvPr/>
            </p:nvSpPr>
            <p:spPr bwMode="auto">
              <a:xfrm>
                <a:off x="7960893" y="5150510"/>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2023/7/26</a:t>
                </a:r>
                <a:endParaRPr kumimoji="1" lang="ja-JP" altLang="en-US" sz="1200" b="0" i="0" u="none" strike="noStrike" cap="none" normalizeH="0" baseline="0" dirty="0">
                  <a:ln>
                    <a:noFill/>
                  </a:ln>
                  <a:solidFill>
                    <a:schemeClr val="tx1"/>
                  </a:solidFill>
                  <a:effectLst/>
                  <a:latin typeface="+mn-ea"/>
                  <a:ea typeface="+mn-ea"/>
                </a:endParaRPr>
              </a:p>
            </p:txBody>
          </p:sp>
          <p:sp>
            <p:nvSpPr>
              <p:cNvPr id="91" name="正方形/長方形 90">
                <a:extLst>
                  <a:ext uri="{FF2B5EF4-FFF2-40B4-BE49-F238E27FC236}">
                    <a16:creationId xmlns:a16="http://schemas.microsoft.com/office/drawing/2014/main" id="{BAC0032F-77F0-0939-79FC-16A27F7363E3}"/>
                  </a:ext>
                </a:extLst>
              </p:cNvPr>
              <p:cNvSpPr/>
              <p:nvPr/>
            </p:nvSpPr>
            <p:spPr bwMode="auto">
              <a:xfrm>
                <a:off x="1360683" y="5408439"/>
                <a:ext cx="1919653"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ZZZ</a:t>
                </a:r>
                <a:r>
                  <a:rPr kumimoji="1" lang="ja-JP" altLang="en-US" sz="1200" b="0" i="0" u="none" strike="noStrike" cap="none" normalizeH="0" baseline="0" dirty="0">
                    <a:ln>
                      <a:noFill/>
                    </a:ln>
                    <a:solidFill>
                      <a:schemeClr val="tx1"/>
                    </a:solidFill>
                    <a:effectLst/>
                    <a:latin typeface="+mn-ea"/>
                    <a:ea typeface="+mn-ea"/>
                  </a:rPr>
                  <a:t>システム</a:t>
                </a:r>
              </a:p>
            </p:txBody>
          </p:sp>
          <p:sp>
            <p:nvSpPr>
              <p:cNvPr id="92" name="正方形/長方形 91">
                <a:extLst>
                  <a:ext uri="{FF2B5EF4-FFF2-40B4-BE49-F238E27FC236}">
                    <a16:creationId xmlns:a16="http://schemas.microsoft.com/office/drawing/2014/main" id="{8DD8036E-160D-1FF2-E07A-2C56F7C61BC7}"/>
                  </a:ext>
                </a:extLst>
              </p:cNvPr>
              <p:cNvSpPr/>
              <p:nvPr/>
            </p:nvSpPr>
            <p:spPr bwMode="auto">
              <a:xfrm>
                <a:off x="3287031" y="5408439"/>
                <a:ext cx="1740642"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アジャイル</a:t>
                </a:r>
              </a:p>
            </p:txBody>
          </p:sp>
          <p:sp>
            <p:nvSpPr>
              <p:cNvPr id="93" name="正方形/長方形 92">
                <a:extLst>
                  <a:ext uri="{FF2B5EF4-FFF2-40B4-BE49-F238E27FC236}">
                    <a16:creationId xmlns:a16="http://schemas.microsoft.com/office/drawing/2014/main" id="{9B36C89E-80F8-983B-5DCC-31AC3B15CAC5}"/>
                  </a:ext>
                </a:extLst>
              </p:cNvPr>
              <p:cNvSpPr/>
              <p:nvPr/>
            </p:nvSpPr>
            <p:spPr bwMode="auto">
              <a:xfrm>
                <a:off x="5034368" y="5408439"/>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Azure</a:t>
                </a:r>
                <a:r>
                  <a:rPr kumimoji="1" lang="ja-JP" altLang="en-US" sz="1200" b="0" i="0" u="none" strike="noStrike" cap="none" normalizeH="0" baseline="0" dirty="0">
                    <a:ln>
                      <a:noFill/>
                    </a:ln>
                    <a:solidFill>
                      <a:schemeClr val="tx1"/>
                    </a:solidFill>
                    <a:effectLst/>
                    <a:latin typeface="+mn-ea"/>
                    <a:ea typeface="+mn-ea"/>
                  </a:rPr>
                  <a:t>、</a:t>
                </a:r>
                <a:r>
                  <a:rPr kumimoji="1" lang="en-US" altLang="ja-JP" sz="1200" b="0" i="0" u="none" strike="noStrike" cap="none" normalizeH="0" baseline="0" dirty="0">
                    <a:ln>
                      <a:noFill/>
                    </a:ln>
                    <a:solidFill>
                      <a:schemeClr val="tx1"/>
                    </a:solidFill>
                    <a:effectLst/>
                    <a:latin typeface="+mn-ea"/>
                    <a:ea typeface="+mn-ea"/>
                  </a:rPr>
                  <a:t>AWS</a:t>
                </a:r>
                <a:endParaRPr kumimoji="1" lang="ja-JP" altLang="en-US" sz="1200" b="0" i="0" u="none" strike="noStrike" cap="none" normalizeH="0" baseline="0" dirty="0">
                  <a:ln>
                    <a:noFill/>
                  </a:ln>
                  <a:solidFill>
                    <a:schemeClr val="tx1"/>
                  </a:solidFill>
                  <a:effectLst/>
                  <a:latin typeface="+mn-ea"/>
                  <a:ea typeface="+mn-ea"/>
                </a:endParaRPr>
              </a:p>
            </p:txBody>
          </p:sp>
          <p:sp>
            <p:nvSpPr>
              <p:cNvPr id="94" name="正方形/長方形 93">
                <a:extLst>
                  <a:ext uri="{FF2B5EF4-FFF2-40B4-BE49-F238E27FC236}">
                    <a16:creationId xmlns:a16="http://schemas.microsoft.com/office/drawing/2014/main" id="{2181F280-5777-DBF3-1B49-08A247EB0827}"/>
                  </a:ext>
                </a:extLst>
              </p:cNvPr>
              <p:cNvSpPr/>
              <p:nvPr/>
            </p:nvSpPr>
            <p:spPr bwMode="auto">
              <a:xfrm>
                <a:off x="10010244" y="5410954"/>
                <a:ext cx="1082738"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2023/7/21</a:t>
                </a:r>
                <a:endParaRPr kumimoji="1" lang="ja-JP" altLang="en-US" sz="1200" b="0" i="0" u="none" strike="noStrike" cap="none" normalizeH="0" baseline="0" dirty="0">
                  <a:ln>
                    <a:noFill/>
                  </a:ln>
                  <a:solidFill>
                    <a:schemeClr val="tx1"/>
                  </a:solidFill>
                  <a:effectLst/>
                  <a:latin typeface="+mn-ea"/>
                  <a:ea typeface="+mn-ea"/>
                </a:endParaRPr>
              </a:p>
            </p:txBody>
          </p:sp>
          <p:sp>
            <p:nvSpPr>
              <p:cNvPr id="95" name="正方形/長方形 94">
                <a:extLst>
                  <a:ext uri="{FF2B5EF4-FFF2-40B4-BE49-F238E27FC236}">
                    <a16:creationId xmlns:a16="http://schemas.microsoft.com/office/drawing/2014/main" id="{5F9D3261-9024-19E5-B067-928DF180C78A}"/>
                  </a:ext>
                </a:extLst>
              </p:cNvPr>
              <p:cNvSpPr/>
              <p:nvPr/>
            </p:nvSpPr>
            <p:spPr bwMode="auto">
              <a:xfrm>
                <a:off x="7962959" y="5410954"/>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2023/7/19</a:t>
                </a:r>
                <a:endParaRPr kumimoji="1" lang="ja-JP" altLang="en-US" sz="1200" b="0" i="0" u="none" strike="noStrike" cap="none" normalizeH="0" baseline="0" dirty="0">
                  <a:ln>
                    <a:noFill/>
                  </a:ln>
                  <a:solidFill>
                    <a:schemeClr val="tx1"/>
                  </a:solidFill>
                  <a:effectLst/>
                  <a:latin typeface="+mn-ea"/>
                  <a:ea typeface="+mn-ea"/>
                </a:endParaRPr>
              </a:p>
            </p:txBody>
          </p:sp>
          <p:sp>
            <p:nvSpPr>
              <p:cNvPr id="96" name="テキスト ボックス 95">
                <a:extLst>
                  <a:ext uri="{FF2B5EF4-FFF2-40B4-BE49-F238E27FC236}">
                    <a16:creationId xmlns:a16="http://schemas.microsoft.com/office/drawing/2014/main" id="{C36CCC0C-03E5-A0E8-DA96-BAE3FC735C1D}"/>
                  </a:ext>
                </a:extLst>
              </p:cNvPr>
              <p:cNvSpPr txBox="1"/>
              <p:nvPr/>
            </p:nvSpPr>
            <p:spPr>
              <a:xfrm>
                <a:off x="6660643" y="5124852"/>
                <a:ext cx="569387" cy="276999"/>
              </a:xfrm>
              <a:prstGeom prst="rect">
                <a:avLst/>
              </a:prstGeom>
              <a:noFill/>
            </p:spPr>
            <p:txBody>
              <a:bodyPr wrap="none" rtlCol="0">
                <a:spAutoFit/>
              </a:bodyPr>
              <a:lstStyle/>
              <a:p>
                <a:pPr algn="l"/>
                <a:r>
                  <a:rPr kumimoji="1" lang="ja-JP" altLang="en-US" dirty="0">
                    <a:latin typeface="+mn-ea"/>
                    <a:ea typeface="+mn-ea"/>
                  </a:rPr>
                  <a:t>・・・・・</a:t>
                </a:r>
              </a:p>
            </p:txBody>
          </p:sp>
          <p:sp>
            <p:nvSpPr>
              <p:cNvPr id="97" name="テキスト ボックス 96">
                <a:extLst>
                  <a:ext uri="{FF2B5EF4-FFF2-40B4-BE49-F238E27FC236}">
                    <a16:creationId xmlns:a16="http://schemas.microsoft.com/office/drawing/2014/main" id="{48A5909A-C8B9-8326-358C-632F3BC7D015}"/>
                  </a:ext>
                </a:extLst>
              </p:cNvPr>
              <p:cNvSpPr txBox="1"/>
              <p:nvPr/>
            </p:nvSpPr>
            <p:spPr>
              <a:xfrm>
                <a:off x="6660643" y="5366436"/>
                <a:ext cx="569387" cy="276999"/>
              </a:xfrm>
              <a:prstGeom prst="rect">
                <a:avLst/>
              </a:prstGeom>
              <a:noFill/>
            </p:spPr>
            <p:txBody>
              <a:bodyPr wrap="none" rtlCol="0">
                <a:spAutoFit/>
              </a:bodyPr>
              <a:lstStyle/>
              <a:p>
                <a:pPr algn="l"/>
                <a:r>
                  <a:rPr kumimoji="1" lang="ja-JP" altLang="en-US" dirty="0">
                    <a:latin typeface="+mn-ea"/>
                    <a:ea typeface="+mn-ea"/>
                  </a:rPr>
                  <a:t>・・・・・</a:t>
                </a:r>
              </a:p>
            </p:txBody>
          </p:sp>
          <p:sp>
            <p:nvSpPr>
              <p:cNvPr id="98" name="正方形/長方形 97">
                <a:extLst>
                  <a:ext uri="{FF2B5EF4-FFF2-40B4-BE49-F238E27FC236}">
                    <a16:creationId xmlns:a16="http://schemas.microsoft.com/office/drawing/2014/main" id="{85456E35-49C2-4DEF-657F-B6CD7176102E}"/>
                  </a:ext>
                </a:extLst>
              </p:cNvPr>
              <p:cNvSpPr/>
              <p:nvPr/>
            </p:nvSpPr>
            <p:spPr bwMode="auto">
              <a:xfrm>
                <a:off x="6946259" y="4890615"/>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B</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99" name="正方形/長方形 98">
                <a:extLst>
                  <a:ext uri="{FF2B5EF4-FFF2-40B4-BE49-F238E27FC236}">
                    <a16:creationId xmlns:a16="http://schemas.microsoft.com/office/drawing/2014/main" id="{6FF429D7-89D3-998F-9BB7-69ACA53F3D0A}"/>
                  </a:ext>
                </a:extLst>
              </p:cNvPr>
              <p:cNvSpPr/>
              <p:nvPr/>
            </p:nvSpPr>
            <p:spPr bwMode="auto">
              <a:xfrm>
                <a:off x="6946259" y="5154867"/>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B</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100" name="正方形/長方形 99">
                <a:extLst>
                  <a:ext uri="{FF2B5EF4-FFF2-40B4-BE49-F238E27FC236}">
                    <a16:creationId xmlns:a16="http://schemas.microsoft.com/office/drawing/2014/main" id="{612B3A0E-CED0-0EAE-0137-98046D59E9D0}"/>
                  </a:ext>
                </a:extLst>
              </p:cNvPr>
              <p:cNvSpPr/>
              <p:nvPr/>
            </p:nvSpPr>
            <p:spPr bwMode="auto">
              <a:xfrm>
                <a:off x="6946259" y="5408357"/>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B</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101" name="テキスト ボックス 100">
                <a:extLst>
                  <a:ext uri="{FF2B5EF4-FFF2-40B4-BE49-F238E27FC236}">
                    <a16:creationId xmlns:a16="http://schemas.microsoft.com/office/drawing/2014/main" id="{3B4987DA-4BAF-38BA-C266-BB5472C477D1}"/>
                  </a:ext>
                </a:extLst>
              </p:cNvPr>
              <p:cNvSpPr txBox="1"/>
              <p:nvPr/>
            </p:nvSpPr>
            <p:spPr>
              <a:xfrm>
                <a:off x="6660643" y="4864258"/>
                <a:ext cx="569387" cy="276999"/>
              </a:xfrm>
              <a:prstGeom prst="rect">
                <a:avLst/>
              </a:prstGeom>
              <a:noFill/>
            </p:spPr>
            <p:txBody>
              <a:bodyPr wrap="none" rtlCol="0">
                <a:spAutoFit/>
              </a:bodyPr>
              <a:lstStyle/>
              <a:p>
                <a:pPr algn="l"/>
                <a:r>
                  <a:rPr kumimoji="1" lang="ja-JP" altLang="en-US" dirty="0">
                    <a:latin typeface="+mn-ea"/>
                    <a:ea typeface="+mn-ea"/>
                  </a:rPr>
                  <a:t>・・・・・</a:t>
                </a:r>
              </a:p>
            </p:txBody>
          </p:sp>
          <p:sp>
            <p:nvSpPr>
              <p:cNvPr id="102" name="テキスト ボックス 101">
                <a:extLst>
                  <a:ext uri="{FF2B5EF4-FFF2-40B4-BE49-F238E27FC236}">
                    <a16:creationId xmlns:a16="http://schemas.microsoft.com/office/drawing/2014/main" id="{AA3B05BD-DBDE-1D40-2CC7-0C6A4B92987E}"/>
                  </a:ext>
                </a:extLst>
              </p:cNvPr>
              <p:cNvSpPr txBox="1"/>
              <p:nvPr/>
            </p:nvSpPr>
            <p:spPr>
              <a:xfrm>
                <a:off x="5505149" y="3695653"/>
                <a:ext cx="369332" cy="861774"/>
              </a:xfrm>
              <a:prstGeom prst="rect">
                <a:avLst/>
              </a:prstGeom>
              <a:noFill/>
            </p:spPr>
            <p:txBody>
              <a:bodyPr vert="eaVert" wrap="none" rtlCol="0">
                <a:spAutoFit/>
              </a:bodyPr>
              <a:lstStyle/>
              <a:p>
                <a:pPr algn="l"/>
                <a:r>
                  <a:rPr kumimoji="1" lang="ja-JP" altLang="en-US" dirty="0">
                    <a:latin typeface="+mn-ea"/>
                    <a:ea typeface="+mn-ea"/>
                  </a:rPr>
                  <a:t>・・・・・</a:t>
                </a:r>
              </a:p>
            </p:txBody>
          </p:sp>
          <p:sp>
            <p:nvSpPr>
              <p:cNvPr id="103" name="正方形/長方形 102">
                <a:extLst>
                  <a:ext uri="{FF2B5EF4-FFF2-40B4-BE49-F238E27FC236}">
                    <a16:creationId xmlns:a16="http://schemas.microsoft.com/office/drawing/2014/main" id="{15977B54-ED12-7B5F-71C7-2C28242AC7F0}"/>
                  </a:ext>
                </a:extLst>
              </p:cNvPr>
              <p:cNvSpPr/>
              <p:nvPr/>
            </p:nvSpPr>
            <p:spPr bwMode="auto">
              <a:xfrm>
                <a:off x="744224" y="2788763"/>
                <a:ext cx="606289"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92</a:t>
                </a:r>
                <a:r>
                  <a:rPr kumimoji="1" lang="en-US" altLang="ja-JP" sz="1200" b="0" i="0" u="none" strike="noStrike" cap="none" normalizeH="0" baseline="0" dirty="0">
                    <a:ln>
                      <a:noFill/>
                    </a:ln>
                    <a:solidFill>
                      <a:schemeClr val="tx1"/>
                    </a:solidFill>
                    <a:effectLst/>
                    <a:latin typeface="+mn-ea"/>
                    <a:ea typeface="+mn-ea"/>
                  </a:rPr>
                  <a:t>8</a:t>
                </a:r>
                <a:endParaRPr kumimoji="1" lang="ja-JP" altLang="en-US" sz="1200" b="0" i="0" u="none" strike="noStrike" cap="none" normalizeH="0" baseline="0" dirty="0">
                  <a:ln>
                    <a:noFill/>
                  </a:ln>
                  <a:solidFill>
                    <a:schemeClr val="tx1"/>
                  </a:solidFill>
                  <a:effectLst/>
                  <a:latin typeface="+mn-ea"/>
                  <a:ea typeface="+mn-ea"/>
                </a:endParaRPr>
              </a:p>
            </p:txBody>
          </p:sp>
          <p:sp>
            <p:nvSpPr>
              <p:cNvPr id="104" name="正方形/長方形 103">
                <a:extLst>
                  <a:ext uri="{FF2B5EF4-FFF2-40B4-BE49-F238E27FC236}">
                    <a16:creationId xmlns:a16="http://schemas.microsoft.com/office/drawing/2014/main" id="{A24A6651-3EB1-3888-A599-67305FCEBA5B}"/>
                  </a:ext>
                </a:extLst>
              </p:cNvPr>
              <p:cNvSpPr/>
              <p:nvPr/>
            </p:nvSpPr>
            <p:spPr bwMode="auto">
              <a:xfrm>
                <a:off x="739886" y="3048658"/>
                <a:ext cx="606289"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927</a:t>
                </a:r>
                <a:endParaRPr kumimoji="1" lang="ja-JP" altLang="en-US" sz="1200" b="0" i="0" u="none" strike="noStrike" cap="none" normalizeH="0" baseline="0" dirty="0">
                  <a:ln>
                    <a:noFill/>
                  </a:ln>
                  <a:solidFill>
                    <a:schemeClr val="tx1"/>
                  </a:solidFill>
                  <a:effectLst/>
                  <a:latin typeface="+mn-ea"/>
                  <a:ea typeface="+mn-ea"/>
                </a:endParaRPr>
              </a:p>
            </p:txBody>
          </p:sp>
          <p:sp>
            <p:nvSpPr>
              <p:cNvPr id="105" name="正方形/長方形 104">
                <a:extLst>
                  <a:ext uri="{FF2B5EF4-FFF2-40B4-BE49-F238E27FC236}">
                    <a16:creationId xmlns:a16="http://schemas.microsoft.com/office/drawing/2014/main" id="{4F03F291-0447-CCEC-997B-F32CDD7D1CA6}"/>
                  </a:ext>
                </a:extLst>
              </p:cNvPr>
              <p:cNvSpPr/>
              <p:nvPr/>
            </p:nvSpPr>
            <p:spPr bwMode="auto">
              <a:xfrm>
                <a:off x="741952" y="3282207"/>
                <a:ext cx="606289"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926</a:t>
                </a:r>
                <a:endParaRPr kumimoji="1" lang="ja-JP" altLang="en-US" sz="1200" b="0" i="0" u="none" strike="noStrike" cap="none" normalizeH="0" baseline="0" dirty="0">
                  <a:ln>
                    <a:noFill/>
                  </a:ln>
                  <a:solidFill>
                    <a:schemeClr val="tx1"/>
                  </a:solidFill>
                  <a:effectLst/>
                  <a:latin typeface="+mn-ea"/>
                  <a:ea typeface="+mn-ea"/>
                </a:endParaRPr>
              </a:p>
            </p:txBody>
          </p:sp>
          <p:sp>
            <p:nvSpPr>
              <p:cNvPr id="106" name="正方形/長方形 105">
                <a:extLst>
                  <a:ext uri="{FF2B5EF4-FFF2-40B4-BE49-F238E27FC236}">
                    <a16:creationId xmlns:a16="http://schemas.microsoft.com/office/drawing/2014/main" id="{F4E11B67-21F4-3D31-AB9C-4A2EE01760CA}"/>
                  </a:ext>
                </a:extLst>
              </p:cNvPr>
              <p:cNvSpPr/>
              <p:nvPr/>
            </p:nvSpPr>
            <p:spPr bwMode="auto">
              <a:xfrm>
                <a:off x="777503" y="4880096"/>
                <a:ext cx="606289"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828</a:t>
                </a:r>
                <a:endParaRPr kumimoji="1" lang="ja-JP" altLang="en-US" sz="1200" b="0" i="0" u="none" strike="noStrike" cap="none" normalizeH="0" baseline="0" dirty="0">
                  <a:ln>
                    <a:noFill/>
                  </a:ln>
                  <a:solidFill>
                    <a:schemeClr val="tx1"/>
                  </a:solidFill>
                  <a:effectLst/>
                  <a:latin typeface="+mn-ea"/>
                  <a:ea typeface="+mn-ea"/>
                </a:endParaRPr>
              </a:p>
            </p:txBody>
          </p:sp>
          <p:sp>
            <p:nvSpPr>
              <p:cNvPr id="107" name="正方形/長方形 106">
                <a:extLst>
                  <a:ext uri="{FF2B5EF4-FFF2-40B4-BE49-F238E27FC236}">
                    <a16:creationId xmlns:a16="http://schemas.microsoft.com/office/drawing/2014/main" id="{C0149877-60FD-CF60-194E-454AEFC609D4}"/>
                  </a:ext>
                </a:extLst>
              </p:cNvPr>
              <p:cNvSpPr/>
              <p:nvPr/>
            </p:nvSpPr>
            <p:spPr bwMode="auto">
              <a:xfrm>
                <a:off x="773165" y="5139991"/>
                <a:ext cx="606289"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827</a:t>
                </a:r>
                <a:endParaRPr kumimoji="1" lang="ja-JP" altLang="en-US" sz="1200" b="0" i="0" u="none" strike="noStrike" cap="none" normalizeH="0" baseline="0" dirty="0">
                  <a:ln>
                    <a:noFill/>
                  </a:ln>
                  <a:solidFill>
                    <a:schemeClr val="tx1"/>
                  </a:solidFill>
                  <a:effectLst/>
                  <a:latin typeface="+mn-ea"/>
                  <a:ea typeface="+mn-ea"/>
                </a:endParaRPr>
              </a:p>
            </p:txBody>
          </p:sp>
          <p:sp>
            <p:nvSpPr>
              <p:cNvPr id="108" name="正方形/長方形 107">
                <a:extLst>
                  <a:ext uri="{FF2B5EF4-FFF2-40B4-BE49-F238E27FC236}">
                    <a16:creationId xmlns:a16="http://schemas.microsoft.com/office/drawing/2014/main" id="{08932CF6-53EA-4A83-E3DE-81D6D8246902}"/>
                  </a:ext>
                </a:extLst>
              </p:cNvPr>
              <p:cNvSpPr/>
              <p:nvPr/>
            </p:nvSpPr>
            <p:spPr bwMode="auto">
              <a:xfrm>
                <a:off x="775231" y="5400435"/>
                <a:ext cx="606289"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826</a:t>
                </a:r>
                <a:endParaRPr kumimoji="1" lang="ja-JP" altLang="en-US" sz="1200" b="0" i="0" u="none" strike="noStrike" cap="none" normalizeH="0" baseline="0" dirty="0">
                  <a:ln>
                    <a:noFill/>
                  </a:ln>
                  <a:solidFill>
                    <a:schemeClr val="tx1"/>
                  </a:solidFill>
                  <a:effectLst/>
                  <a:latin typeface="+mn-ea"/>
                  <a:ea typeface="+mn-ea"/>
                </a:endParaRPr>
              </a:p>
            </p:txBody>
          </p:sp>
          <p:pic>
            <p:nvPicPr>
              <p:cNvPr id="109" name="図 108">
                <a:extLst>
                  <a:ext uri="{FF2B5EF4-FFF2-40B4-BE49-F238E27FC236}">
                    <a16:creationId xmlns:a16="http://schemas.microsoft.com/office/drawing/2014/main" id="{BBE1120D-4AA4-882D-C5C5-742869F9F715}"/>
                  </a:ext>
                </a:extLst>
              </p:cNvPr>
              <p:cNvPicPr>
                <a:picLocks noChangeAspect="1"/>
              </p:cNvPicPr>
              <p:nvPr/>
            </p:nvPicPr>
            <p:blipFill>
              <a:blip r:embed="rId2"/>
              <a:stretch>
                <a:fillRect/>
              </a:stretch>
            </p:blipFill>
            <p:spPr>
              <a:xfrm>
                <a:off x="10902619" y="2146908"/>
                <a:ext cx="303103" cy="309992"/>
              </a:xfrm>
              <a:prstGeom prst="rect">
                <a:avLst/>
              </a:prstGeom>
              <a:ln>
                <a:solidFill>
                  <a:schemeClr val="tx1"/>
                </a:solidFill>
              </a:ln>
            </p:spPr>
          </p:pic>
          <p:pic>
            <p:nvPicPr>
              <p:cNvPr id="110" name="図 109">
                <a:extLst>
                  <a:ext uri="{FF2B5EF4-FFF2-40B4-BE49-F238E27FC236}">
                    <a16:creationId xmlns:a16="http://schemas.microsoft.com/office/drawing/2014/main" id="{0B0C05BA-77A9-0200-7943-C27C25EFDBDD}"/>
                  </a:ext>
                </a:extLst>
              </p:cNvPr>
              <p:cNvPicPr>
                <a:picLocks noChangeAspect="1"/>
              </p:cNvPicPr>
              <p:nvPr/>
            </p:nvPicPr>
            <p:blipFill>
              <a:blip r:embed="rId3"/>
              <a:stretch>
                <a:fillRect/>
              </a:stretch>
            </p:blipFill>
            <p:spPr>
              <a:xfrm>
                <a:off x="4207606" y="5768622"/>
                <a:ext cx="3333750" cy="381000"/>
              </a:xfrm>
              <a:prstGeom prst="rect">
                <a:avLst/>
              </a:prstGeom>
            </p:spPr>
          </p:pic>
          <p:grpSp>
            <p:nvGrpSpPr>
              <p:cNvPr id="111" name="グループ化 110">
                <a:extLst>
                  <a:ext uri="{FF2B5EF4-FFF2-40B4-BE49-F238E27FC236}">
                    <a16:creationId xmlns:a16="http://schemas.microsoft.com/office/drawing/2014/main" id="{9190E728-EA94-421E-A1B3-518ED04BC9AD}"/>
                  </a:ext>
                </a:extLst>
              </p:cNvPr>
              <p:cNvGrpSpPr/>
              <p:nvPr/>
            </p:nvGrpSpPr>
            <p:grpSpPr>
              <a:xfrm>
                <a:off x="10237693" y="5730853"/>
                <a:ext cx="905435" cy="276734"/>
                <a:chOff x="10237693" y="5730853"/>
                <a:chExt cx="905435" cy="276734"/>
              </a:xfrm>
            </p:grpSpPr>
            <p:sp>
              <p:nvSpPr>
                <p:cNvPr id="119" name="正方形/長方形 118">
                  <a:extLst>
                    <a:ext uri="{FF2B5EF4-FFF2-40B4-BE49-F238E27FC236}">
                      <a16:creationId xmlns:a16="http://schemas.microsoft.com/office/drawing/2014/main" id="{6EB22B00-25DE-9CF1-E4EB-D8CE4B281B74}"/>
                    </a:ext>
                  </a:extLst>
                </p:cNvPr>
                <p:cNvSpPr/>
                <p:nvPr/>
              </p:nvSpPr>
              <p:spPr bwMode="auto">
                <a:xfrm>
                  <a:off x="10237693" y="5730853"/>
                  <a:ext cx="905435" cy="276734"/>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100</a:t>
                  </a:r>
                  <a:r>
                    <a:rPr lang="ja-JP" altLang="en-US" dirty="0">
                      <a:latin typeface="+mn-ea"/>
                      <a:ea typeface="+mn-ea"/>
                    </a:rPr>
                    <a:t>件</a:t>
                  </a:r>
                  <a:endParaRPr kumimoji="1" lang="ja-JP" altLang="en-US" sz="1200" b="0" i="0" u="none" strike="noStrike" cap="none" normalizeH="0" baseline="0" dirty="0">
                    <a:ln>
                      <a:noFill/>
                    </a:ln>
                    <a:solidFill>
                      <a:schemeClr val="tx1"/>
                    </a:solidFill>
                    <a:effectLst/>
                    <a:latin typeface="+mn-ea"/>
                    <a:ea typeface="+mn-ea"/>
                  </a:endParaRPr>
                </a:p>
              </p:txBody>
            </p:sp>
            <p:sp>
              <p:nvSpPr>
                <p:cNvPr id="120" name="二等辺三角形 119">
                  <a:extLst>
                    <a:ext uri="{FF2B5EF4-FFF2-40B4-BE49-F238E27FC236}">
                      <a16:creationId xmlns:a16="http://schemas.microsoft.com/office/drawing/2014/main" id="{B29A6DAD-1935-9C05-9013-7F4C6CF6D978}"/>
                    </a:ext>
                  </a:extLst>
                </p:cNvPr>
                <p:cNvSpPr/>
                <p:nvPr/>
              </p:nvSpPr>
              <p:spPr bwMode="auto">
                <a:xfrm rot="10800000">
                  <a:off x="10897092" y="5790745"/>
                  <a:ext cx="179294" cy="154564"/>
                </a:xfrm>
                <a:prstGeom prst="triangle">
                  <a:avLst/>
                </a:prstGeom>
                <a:solidFill>
                  <a:schemeClr val="bg2">
                    <a:lumMod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grpSp>
          <p:sp>
            <p:nvSpPr>
              <p:cNvPr id="112" name="テキスト ボックス 111">
                <a:extLst>
                  <a:ext uri="{FF2B5EF4-FFF2-40B4-BE49-F238E27FC236}">
                    <a16:creationId xmlns:a16="http://schemas.microsoft.com/office/drawing/2014/main" id="{F537A390-F7CC-5ECB-3766-9116C97499C7}"/>
                  </a:ext>
                </a:extLst>
              </p:cNvPr>
              <p:cNvSpPr txBox="1"/>
              <p:nvPr/>
            </p:nvSpPr>
            <p:spPr>
              <a:xfrm>
                <a:off x="9420694" y="5741212"/>
                <a:ext cx="800219" cy="276999"/>
              </a:xfrm>
              <a:prstGeom prst="rect">
                <a:avLst/>
              </a:prstGeom>
              <a:noFill/>
            </p:spPr>
            <p:txBody>
              <a:bodyPr wrap="none" rtlCol="0">
                <a:spAutoFit/>
              </a:bodyPr>
              <a:lstStyle/>
              <a:p>
                <a:pPr algn="l"/>
                <a:r>
                  <a:rPr kumimoji="1" lang="ja-JP" altLang="en-US" dirty="0">
                    <a:latin typeface="+mn-ea"/>
                    <a:ea typeface="+mn-ea"/>
                  </a:rPr>
                  <a:t>表示単位</a:t>
                </a:r>
              </a:p>
            </p:txBody>
          </p:sp>
          <p:sp>
            <p:nvSpPr>
              <p:cNvPr id="113" name="正方形/長方形 112">
                <a:extLst>
                  <a:ext uri="{FF2B5EF4-FFF2-40B4-BE49-F238E27FC236}">
                    <a16:creationId xmlns:a16="http://schemas.microsoft.com/office/drawing/2014/main" id="{2500B8AE-0509-2240-2A6D-ED1D29AB65A1}"/>
                  </a:ext>
                </a:extLst>
              </p:cNvPr>
              <p:cNvSpPr/>
              <p:nvPr/>
            </p:nvSpPr>
            <p:spPr bwMode="auto">
              <a:xfrm>
                <a:off x="9284596" y="2526990"/>
                <a:ext cx="863529" cy="281623"/>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更新</a:t>
                </a:r>
                <a:r>
                  <a:rPr kumimoji="1" lang="ja-JP" altLang="en-US" sz="1200" b="0" i="0" u="none" strike="noStrike" cap="none" normalizeH="0" baseline="0" dirty="0">
                    <a:ln>
                      <a:noFill/>
                    </a:ln>
                    <a:solidFill>
                      <a:schemeClr val="tx1"/>
                    </a:solidFill>
                    <a:effectLst/>
                    <a:latin typeface="+mn-ea"/>
                    <a:ea typeface="+mn-ea"/>
                  </a:rPr>
                  <a:t>者</a:t>
                </a:r>
              </a:p>
            </p:txBody>
          </p:sp>
          <p:sp>
            <p:nvSpPr>
              <p:cNvPr id="114" name="テキスト ボックス 113">
                <a:extLst>
                  <a:ext uri="{FF2B5EF4-FFF2-40B4-BE49-F238E27FC236}">
                    <a16:creationId xmlns:a16="http://schemas.microsoft.com/office/drawing/2014/main" id="{1FE6747D-C7A4-D613-CF69-CC4657D40A9D}"/>
                  </a:ext>
                </a:extLst>
              </p:cNvPr>
              <p:cNvSpPr txBox="1"/>
              <p:nvPr/>
            </p:nvSpPr>
            <p:spPr>
              <a:xfrm>
                <a:off x="739886" y="1551784"/>
                <a:ext cx="4095903" cy="369332"/>
              </a:xfrm>
              <a:prstGeom prst="rect">
                <a:avLst/>
              </a:prstGeom>
              <a:noFill/>
            </p:spPr>
            <p:txBody>
              <a:bodyPr wrap="square">
                <a:spAutoFit/>
              </a:bodyPr>
              <a:lstStyle/>
              <a:p>
                <a:r>
                  <a:rPr lang="ja-JP" altLang="en-US" sz="1800" dirty="0"/>
                  <a:t>対象フォーム　プロダクト健康診断</a:t>
                </a:r>
              </a:p>
            </p:txBody>
          </p:sp>
          <p:sp>
            <p:nvSpPr>
              <p:cNvPr id="115" name="正方形/長方形 114">
                <a:extLst>
                  <a:ext uri="{FF2B5EF4-FFF2-40B4-BE49-F238E27FC236}">
                    <a16:creationId xmlns:a16="http://schemas.microsoft.com/office/drawing/2014/main" id="{E504D331-DF00-86FD-DD67-00D3576D7507}"/>
                  </a:ext>
                </a:extLst>
              </p:cNvPr>
              <p:cNvSpPr/>
              <p:nvPr/>
            </p:nvSpPr>
            <p:spPr bwMode="auto">
              <a:xfrm>
                <a:off x="9066146" y="2805320"/>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116" name="正方形/長方形 115">
                <a:extLst>
                  <a:ext uri="{FF2B5EF4-FFF2-40B4-BE49-F238E27FC236}">
                    <a16:creationId xmlns:a16="http://schemas.microsoft.com/office/drawing/2014/main" id="{F7649F69-3A54-53F3-6495-9D9BD1117974}"/>
                  </a:ext>
                </a:extLst>
              </p:cNvPr>
              <p:cNvSpPr/>
              <p:nvPr/>
            </p:nvSpPr>
            <p:spPr bwMode="auto">
              <a:xfrm>
                <a:off x="9066146" y="4876622"/>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C</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117" name="正方形/長方形 116">
                <a:extLst>
                  <a:ext uri="{FF2B5EF4-FFF2-40B4-BE49-F238E27FC236}">
                    <a16:creationId xmlns:a16="http://schemas.microsoft.com/office/drawing/2014/main" id="{A99F4D46-DC26-9CD3-FB7D-77E895D1F6EC}"/>
                  </a:ext>
                </a:extLst>
              </p:cNvPr>
              <p:cNvSpPr/>
              <p:nvPr/>
            </p:nvSpPr>
            <p:spPr bwMode="auto">
              <a:xfrm>
                <a:off x="9066146" y="5397234"/>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C</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118" name="正方形/長方形 117">
                <a:extLst>
                  <a:ext uri="{FF2B5EF4-FFF2-40B4-BE49-F238E27FC236}">
                    <a16:creationId xmlns:a16="http://schemas.microsoft.com/office/drawing/2014/main" id="{BE30B99E-41D6-23D8-372E-E5342ED04B1D}"/>
                  </a:ext>
                </a:extLst>
              </p:cNvPr>
              <p:cNvSpPr/>
              <p:nvPr/>
            </p:nvSpPr>
            <p:spPr bwMode="auto">
              <a:xfrm>
                <a:off x="9066146" y="3279480"/>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grpSp>
        <p:sp>
          <p:nvSpPr>
            <p:cNvPr id="121" name="正方形/長方形 120">
              <a:extLst>
                <a:ext uri="{FF2B5EF4-FFF2-40B4-BE49-F238E27FC236}">
                  <a16:creationId xmlns:a16="http://schemas.microsoft.com/office/drawing/2014/main" id="{85321F23-FBF9-CBA3-5C12-5E27192D7827}"/>
                </a:ext>
              </a:extLst>
            </p:cNvPr>
            <p:cNvSpPr/>
            <p:nvPr/>
          </p:nvSpPr>
          <p:spPr bwMode="auto">
            <a:xfrm>
              <a:off x="697522" y="2814922"/>
              <a:ext cx="187791" cy="179840"/>
            </a:xfrm>
            <a:prstGeom prst="rect">
              <a:avLst/>
            </a:prstGeom>
            <a:no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a:t>
              </a:r>
            </a:p>
          </p:txBody>
        </p:sp>
        <p:sp>
          <p:nvSpPr>
            <p:cNvPr id="122" name="正方形/長方形 121">
              <a:extLst>
                <a:ext uri="{FF2B5EF4-FFF2-40B4-BE49-F238E27FC236}">
                  <a16:creationId xmlns:a16="http://schemas.microsoft.com/office/drawing/2014/main" id="{3132D88E-4CFD-E1F7-C065-4EC1D9A340ED}"/>
                </a:ext>
              </a:extLst>
            </p:cNvPr>
            <p:cNvSpPr/>
            <p:nvPr/>
          </p:nvSpPr>
          <p:spPr bwMode="auto">
            <a:xfrm>
              <a:off x="697522" y="3067812"/>
              <a:ext cx="187791" cy="179840"/>
            </a:xfrm>
            <a:prstGeom prst="rect">
              <a:avLst/>
            </a:prstGeom>
            <a:no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23" name="正方形/長方形 122">
              <a:extLst>
                <a:ext uri="{FF2B5EF4-FFF2-40B4-BE49-F238E27FC236}">
                  <a16:creationId xmlns:a16="http://schemas.microsoft.com/office/drawing/2014/main" id="{E1B15D6E-4A65-635F-1B4E-25E1C4C1FE36}"/>
                </a:ext>
              </a:extLst>
            </p:cNvPr>
            <p:cNvSpPr/>
            <p:nvPr/>
          </p:nvSpPr>
          <p:spPr bwMode="auto">
            <a:xfrm>
              <a:off x="697522" y="3296961"/>
              <a:ext cx="187791" cy="179840"/>
            </a:xfrm>
            <a:prstGeom prst="rect">
              <a:avLst/>
            </a:prstGeom>
            <a:no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24" name="正方形/長方形 123">
              <a:extLst>
                <a:ext uri="{FF2B5EF4-FFF2-40B4-BE49-F238E27FC236}">
                  <a16:creationId xmlns:a16="http://schemas.microsoft.com/office/drawing/2014/main" id="{42DB5AFB-E86A-D70F-1085-EC833F57E300}"/>
                </a:ext>
              </a:extLst>
            </p:cNvPr>
            <p:cNvSpPr/>
            <p:nvPr/>
          </p:nvSpPr>
          <p:spPr bwMode="auto">
            <a:xfrm>
              <a:off x="697522" y="4921422"/>
              <a:ext cx="187791" cy="179840"/>
            </a:xfrm>
            <a:prstGeom prst="rect">
              <a:avLst/>
            </a:prstGeom>
            <a:no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25" name="正方形/長方形 124">
              <a:extLst>
                <a:ext uri="{FF2B5EF4-FFF2-40B4-BE49-F238E27FC236}">
                  <a16:creationId xmlns:a16="http://schemas.microsoft.com/office/drawing/2014/main" id="{ACCFA2E5-8142-DDBB-9A0E-04273660C001}"/>
                </a:ext>
              </a:extLst>
            </p:cNvPr>
            <p:cNvSpPr/>
            <p:nvPr/>
          </p:nvSpPr>
          <p:spPr bwMode="auto">
            <a:xfrm>
              <a:off x="697522" y="5189321"/>
              <a:ext cx="187791" cy="179840"/>
            </a:xfrm>
            <a:prstGeom prst="rect">
              <a:avLst/>
            </a:prstGeom>
            <a:no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algn="ctr" eaLnBrk="1" hangingPunct="1">
                <a:lnSpc>
                  <a:spcPct val="110000"/>
                </a:lnSpc>
                <a:spcBef>
                  <a:spcPct val="30000"/>
                </a:spcBef>
              </a:pPr>
              <a:r>
                <a:rPr kumimoji="1" lang="ja-JP" altLang="en-US" sz="1200" b="0" i="0" u="none" strike="noStrike" cap="none" normalizeH="0" baseline="0" dirty="0">
                  <a:ln>
                    <a:noFill/>
                  </a:ln>
                  <a:solidFill>
                    <a:schemeClr val="tx1"/>
                  </a:solidFill>
                  <a:effectLst/>
                  <a:latin typeface="+mn-ea"/>
                  <a:ea typeface="+mn-ea"/>
                </a:rPr>
                <a:t>✔</a:t>
              </a:r>
            </a:p>
          </p:txBody>
        </p:sp>
        <p:sp>
          <p:nvSpPr>
            <p:cNvPr id="126" name="正方形/長方形 125">
              <a:extLst>
                <a:ext uri="{FF2B5EF4-FFF2-40B4-BE49-F238E27FC236}">
                  <a16:creationId xmlns:a16="http://schemas.microsoft.com/office/drawing/2014/main" id="{4709B751-90AC-05D0-3EF2-E38FE2891391}"/>
                </a:ext>
              </a:extLst>
            </p:cNvPr>
            <p:cNvSpPr/>
            <p:nvPr/>
          </p:nvSpPr>
          <p:spPr bwMode="auto">
            <a:xfrm>
              <a:off x="697522" y="5431333"/>
              <a:ext cx="187791" cy="179840"/>
            </a:xfrm>
            <a:prstGeom prst="rect">
              <a:avLst/>
            </a:prstGeom>
            <a:no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27" name="正方形/長方形 126">
              <a:extLst>
                <a:ext uri="{FF2B5EF4-FFF2-40B4-BE49-F238E27FC236}">
                  <a16:creationId xmlns:a16="http://schemas.microsoft.com/office/drawing/2014/main" id="{0D52CA81-0E6A-CCEE-756F-9A2B7542B36D}"/>
                </a:ext>
              </a:extLst>
            </p:cNvPr>
            <p:cNvSpPr/>
            <p:nvPr/>
          </p:nvSpPr>
          <p:spPr bwMode="auto">
            <a:xfrm>
              <a:off x="697522" y="2563363"/>
              <a:ext cx="187791" cy="179840"/>
            </a:xfrm>
            <a:prstGeom prst="rect">
              <a:avLst/>
            </a:prstGeom>
            <a:no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grpSp>
      <p:sp>
        <p:nvSpPr>
          <p:cNvPr id="4" name="スライド番号プレースホルダー 3">
            <a:extLst>
              <a:ext uri="{FF2B5EF4-FFF2-40B4-BE49-F238E27FC236}">
                <a16:creationId xmlns:a16="http://schemas.microsoft.com/office/drawing/2014/main" id="{59B53248-1EFD-D708-CE58-AF7662E01D92}"/>
              </a:ext>
            </a:extLst>
          </p:cNvPr>
          <p:cNvSpPr>
            <a:spLocks noGrp="1"/>
          </p:cNvSpPr>
          <p:nvPr>
            <p:ph type="sldNum" sz="quarter" idx="4"/>
          </p:nvPr>
        </p:nvSpPr>
        <p:spPr/>
        <p:txBody>
          <a:bodyPr/>
          <a:lstStyle/>
          <a:p>
            <a:fld id="{89B18837-FC83-6347-ADBE-8548DF8F459C}" type="slidenum">
              <a:rPr lang="ja-JP" altLang="en-US" smtClean="0"/>
              <a:pPr/>
              <a:t>19</a:t>
            </a:fld>
            <a:endParaRPr lang="ja-JP" altLang="en-US"/>
          </a:p>
        </p:txBody>
      </p:sp>
      <p:sp>
        <p:nvSpPr>
          <p:cNvPr id="66" name="タイトル 2">
            <a:extLst>
              <a:ext uri="{FF2B5EF4-FFF2-40B4-BE49-F238E27FC236}">
                <a16:creationId xmlns:a16="http://schemas.microsoft.com/office/drawing/2014/main" id="{60F18B83-4E2A-D910-59E7-C224BC5AE093}"/>
              </a:ext>
            </a:extLst>
          </p:cNvPr>
          <p:cNvSpPr>
            <a:spLocks noGrp="1"/>
          </p:cNvSpPr>
          <p:nvPr>
            <p:ph type="title"/>
          </p:nvPr>
        </p:nvSpPr>
        <p:spPr>
          <a:xfrm>
            <a:off x="576232" y="337926"/>
            <a:ext cx="9571893" cy="360682"/>
          </a:xfrm>
        </p:spPr>
        <p:txBody>
          <a:bodyPr/>
          <a:lstStyle/>
          <a:p>
            <a:r>
              <a:rPr lang="ja-JP" altLang="en-US" dirty="0"/>
              <a:t>フォーム回答一覧（回答の全件を見る）</a:t>
            </a:r>
            <a:endParaRPr kumimoji="1" lang="ja-JP" altLang="en-US" dirty="0"/>
          </a:p>
        </p:txBody>
      </p:sp>
      <p:sp>
        <p:nvSpPr>
          <p:cNvPr id="44" name="テキスト ボックス 43">
            <a:extLst>
              <a:ext uri="{FF2B5EF4-FFF2-40B4-BE49-F238E27FC236}">
                <a16:creationId xmlns:a16="http://schemas.microsoft.com/office/drawing/2014/main" id="{DD757363-C8BD-D4DC-5471-DAD3F8FB852A}"/>
              </a:ext>
            </a:extLst>
          </p:cNvPr>
          <p:cNvSpPr txBox="1"/>
          <p:nvPr/>
        </p:nvSpPr>
        <p:spPr>
          <a:xfrm>
            <a:off x="10620262" y="1226359"/>
            <a:ext cx="1021976" cy="276999"/>
          </a:xfrm>
          <a:prstGeom prst="rect">
            <a:avLst/>
          </a:prstGeom>
          <a:noFill/>
        </p:spPr>
        <p:txBody>
          <a:bodyPr wrap="square">
            <a:spAutoFit/>
          </a:bodyPr>
          <a:lstStyle/>
          <a:p>
            <a:r>
              <a:rPr kumimoji="1" lang="ja-JP" altLang="en-US" sz="1200" b="0" i="0" u="sng" strike="noStrike" cap="none" normalizeH="0" baseline="0" dirty="0">
                <a:ln>
                  <a:noFill/>
                </a:ln>
                <a:solidFill>
                  <a:schemeClr val="tx1"/>
                </a:solidFill>
                <a:effectLst/>
                <a:latin typeface="+mn-ea"/>
                <a:ea typeface="+mn-ea"/>
              </a:rPr>
              <a:t>　</a:t>
            </a:r>
            <a:r>
              <a:rPr kumimoji="1" lang="en-US" altLang="ja-JP" sz="1200" b="0" i="0" u="sng" strike="noStrike" cap="none" normalizeH="0" baseline="0" dirty="0">
                <a:ln>
                  <a:noFill/>
                </a:ln>
                <a:solidFill>
                  <a:schemeClr val="tx1"/>
                </a:solidFill>
                <a:effectLst/>
                <a:latin typeface="+mn-ea"/>
                <a:ea typeface="+mn-ea"/>
              </a:rPr>
              <a:t>XXXX</a:t>
            </a:r>
            <a:r>
              <a:rPr kumimoji="1" lang="ja-JP" altLang="en-US" sz="1200" b="0" i="0" u="sng" strike="noStrike" cap="none" normalizeH="0" baseline="0" dirty="0">
                <a:ln>
                  <a:noFill/>
                </a:ln>
                <a:solidFill>
                  <a:schemeClr val="tx1"/>
                </a:solidFill>
                <a:effectLst/>
                <a:latin typeface="+mn-ea"/>
                <a:ea typeface="+mn-ea"/>
              </a:rPr>
              <a:t>さん</a:t>
            </a:r>
            <a:endParaRPr lang="ja-JP" altLang="en-US" dirty="0"/>
          </a:p>
        </p:txBody>
      </p:sp>
      <p:sp>
        <p:nvSpPr>
          <p:cNvPr id="2" name="正方形/長方形 1">
            <a:extLst>
              <a:ext uri="{FF2B5EF4-FFF2-40B4-BE49-F238E27FC236}">
                <a16:creationId xmlns:a16="http://schemas.microsoft.com/office/drawing/2014/main" id="{7A36F303-5260-817D-F38B-8FCF60111ACE}"/>
              </a:ext>
            </a:extLst>
          </p:cNvPr>
          <p:cNvSpPr/>
          <p:nvPr/>
        </p:nvSpPr>
        <p:spPr bwMode="auto">
          <a:xfrm>
            <a:off x="571957" y="1490657"/>
            <a:ext cx="11089362" cy="4943331"/>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 name="正方形/長方形 6">
            <a:extLst>
              <a:ext uri="{FF2B5EF4-FFF2-40B4-BE49-F238E27FC236}">
                <a16:creationId xmlns:a16="http://schemas.microsoft.com/office/drawing/2014/main" id="{E33ED3A8-361B-ABBB-7985-624DF89855BA}"/>
              </a:ext>
            </a:extLst>
          </p:cNvPr>
          <p:cNvSpPr/>
          <p:nvPr/>
        </p:nvSpPr>
        <p:spPr bwMode="auto">
          <a:xfrm>
            <a:off x="559709" y="1171943"/>
            <a:ext cx="11089362" cy="342123"/>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lang="ja-JP" altLang="en-US" dirty="0">
                <a:latin typeface="+mn-ea"/>
                <a:ea typeface="+mn-ea"/>
              </a:rPr>
              <a:t>　　　</a:t>
            </a:r>
            <a:r>
              <a:rPr kumimoji="1" lang="ja-JP" altLang="en-US" sz="1200" b="0" i="0" strike="noStrike" cap="none" normalizeH="0" baseline="0" dirty="0">
                <a:ln>
                  <a:noFill/>
                </a:ln>
                <a:solidFill>
                  <a:schemeClr val="tx1"/>
                </a:solidFill>
                <a:effectLst/>
                <a:latin typeface="+mn-ea"/>
                <a:ea typeface="+mn-ea"/>
              </a:rPr>
              <a:t>フォーム回答一覧　</a:t>
            </a:r>
            <a:endParaRPr kumimoji="1" lang="en-US" altLang="ja-JP" sz="1200" b="0" i="0" strike="noStrike" cap="none" normalizeH="0" baseline="0" dirty="0">
              <a:ln>
                <a:noFill/>
              </a:ln>
              <a:solidFill>
                <a:schemeClr val="tx1"/>
              </a:solidFill>
              <a:effectLst/>
              <a:latin typeface="+mn-ea"/>
              <a:ea typeface="+mn-ea"/>
            </a:endParaRPr>
          </a:p>
        </p:txBody>
      </p:sp>
      <p:grpSp>
        <p:nvGrpSpPr>
          <p:cNvPr id="62" name="グループ化 61">
            <a:extLst>
              <a:ext uri="{FF2B5EF4-FFF2-40B4-BE49-F238E27FC236}">
                <a16:creationId xmlns:a16="http://schemas.microsoft.com/office/drawing/2014/main" id="{0D856A3D-E868-410F-FB7C-2D7C7B55B96C}"/>
              </a:ext>
            </a:extLst>
          </p:cNvPr>
          <p:cNvGrpSpPr/>
          <p:nvPr/>
        </p:nvGrpSpPr>
        <p:grpSpPr>
          <a:xfrm>
            <a:off x="697522" y="1262506"/>
            <a:ext cx="184680" cy="170655"/>
            <a:chOff x="671765" y="1236751"/>
            <a:chExt cx="224947" cy="144640"/>
          </a:xfrm>
        </p:grpSpPr>
        <p:cxnSp>
          <p:nvCxnSpPr>
            <p:cNvPr id="52" name="直線コネクタ 51">
              <a:extLst>
                <a:ext uri="{FF2B5EF4-FFF2-40B4-BE49-F238E27FC236}">
                  <a16:creationId xmlns:a16="http://schemas.microsoft.com/office/drawing/2014/main" id="{35879A02-77F0-D864-B9BF-B3D02CCAAD70}"/>
                </a:ext>
              </a:extLst>
            </p:cNvPr>
            <p:cNvCxnSpPr/>
            <p:nvPr/>
          </p:nvCxnSpPr>
          <p:spPr bwMode="auto">
            <a:xfrm>
              <a:off x="671765" y="123675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線コネクタ 58">
              <a:extLst>
                <a:ext uri="{FF2B5EF4-FFF2-40B4-BE49-F238E27FC236}">
                  <a16:creationId xmlns:a16="http://schemas.microsoft.com/office/drawing/2014/main" id="{453EEFCF-485E-6325-D2B9-704E29001AFF}"/>
                </a:ext>
              </a:extLst>
            </p:cNvPr>
            <p:cNvCxnSpPr/>
            <p:nvPr/>
          </p:nvCxnSpPr>
          <p:spPr bwMode="auto">
            <a:xfrm>
              <a:off x="671765" y="1309553"/>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コネクタ 59">
              <a:extLst>
                <a:ext uri="{FF2B5EF4-FFF2-40B4-BE49-F238E27FC236}">
                  <a16:creationId xmlns:a16="http://schemas.microsoft.com/office/drawing/2014/main" id="{4F2DC5C9-FA3C-EE43-E875-18FB3ED2D262}"/>
                </a:ext>
              </a:extLst>
            </p:cNvPr>
            <p:cNvCxnSpPr/>
            <p:nvPr/>
          </p:nvCxnSpPr>
          <p:spPr bwMode="auto">
            <a:xfrm>
              <a:off x="671765" y="138139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吹き出し: 四角形 5">
            <a:extLst>
              <a:ext uri="{FF2B5EF4-FFF2-40B4-BE49-F238E27FC236}">
                <a16:creationId xmlns:a16="http://schemas.microsoft.com/office/drawing/2014/main" id="{8FEF9D54-E67B-CDF8-55CD-2D6F8F60FE41}"/>
              </a:ext>
            </a:extLst>
          </p:cNvPr>
          <p:cNvSpPr/>
          <p:nvPr/>
        </p:nvSpPr>
        <p:spPr bwMode="auto">
          <a:xfrm>
            <a:off x="1001906" y="1758356"/>
            <a:ext cx="9430683" cy="4292331"/>
          </a:xfrm>
          <a:prstGeom prst="wedgeRectCallout">
            <a:avLst>
              <a:gd name="adj1" fmla="val 56929"/>
              <a:gd name="adj2" fmla="val -33609"/>
            </a:avLst>
          </a:prstGeom>
          <a:solidFill>
            <a:schemeClr val="accent5">
              <a:lumMod val="20000"/>
              <a:lumOff val="80000"/>
            </a:schemeClr>
          </a:solidFill>
          <a:ln w="9525" cap="flat" cmpd="sng" algn="ctr">
            <a:solidFill>
              <a:schemeClr val="accent5">
                <a:lumMod val="75000"/>
              </a:schemeClr>
            </a:solidFill>
            <a:prstDash val="solid"/>
            <a:round/>
            <a:headEnd type="none" w="med" len="med"/>
            <a:tailEnd type="none" w="med" len="med"/>
          </a:ln>
          <a:effectLst/>
        </p:spPr>
        <p:txBody>
          <a:bodyPr vert="horz" wrap="square" lIns="90000" tIns="10800" rIns="90000" bIns="46800" numCol="1" rtlCol="0" anchor="t"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抽出機能</a:t>
            </a:r>
            <a:endParaRPr kumimoji="1" lang="en-US" altLang="ja-JP" sz="1200" b="0" i="0" u="none" strike="noStrike" cap="none" normalizeH="0" baseline="0" dirty="0">
              <a:ln>
                <a:noFill/>
              </a:ln>
              <a:solidFill>
                <a:schemeClr val="tx1"/>
              </a:solidFill>
              <a:effectLst/>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・表示されているヘッダーで絞り込み</a:t>
            </a:r>
            <a:endParaRPr lang="en-US" altLang="ja-JP" dirty="0">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　・文字列一致（一致、一致しない）</a:t>
            </a:r>
            <a:endParaRPr lang="en-US" altLang="ja-JP" dirty="0">
              <a:latin typeface="+mn-ea"/>
              <a:ea typeface="+mn-ea"/>
            </a:endParaRPr>
          </a:p>
          <a:p>
            <a:pPr eaLnBrk="1" hangingPunct="1">
              <a:lnSpc>
                <a:spcPct val="110000"/>
              </a:lnSpc>
              <a:spcBef>
                <a:spcPct val="30000"/>
              </a:spcBef>
            </a:pPr>
            <a:r>
              <a:rPr lang="ja-JP" altLang="en-US" dirty="0">
                <a:latin typeface="+mn-ea"/>
                <a:ea typeface="+mn-ea"/>
              </a:rPr>
              <a:t>　・大小比較（以上、より大きい、以下、より小さい）</a:t>
            </a:r>
            <a:endParaRPr lang="en-US" altLang="ja-JP" dirty="0">
              <a:latin typeface="+mn-ea"/>
              <a:ea typeface="+mn-ea"/>
            </a:endParaRPr>
          </a:p>
          <a:p>
            <a:pPr eaLnBrk="1" hangingPunct="1">
              <a:lnSpc>
                <a:spcPct val="110000"/>
              </a:lnSpc>
              <a:spcBef>
                <a:spcPct val="30000"/>
              </a:spcBef>
            </a:pPr>
            <a:r>
              <a:rPr lang="ja-JP" altLang="en-US" dirty="0">
                <a:latin typeface="+mn-ea"/>
                <a:ea typeface="+mn-ea"/>
              </a:rPr>
              <a:t>　・部分一致（含む、含まない）</a:t>
            </a:r>
            <a:endParaRPr lang="en-US" altLang="ja-JP" dirty="0">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・表示されているヘッダーでソート（昇順、降順）</a:t>
            </a:r>
            <a:endParaRPr kumimoji="1" lang="en-US" altLang="ja-JP" sz="1200" b="0" i="0" u="none" strike="noStrike" cap="none" normalizeH="0" baseline="0" dirty="0">
              <a:ln>
                <a:noFill/>
              </a:ln>
              <a:solidFill>
                <a:schemeClr val="tx1"/>
              </a:solidFill>
              <a:effectLst/>
              <a:latin typeface="+mn-ea"/>
              <a:ea typeface="+mn-ea"/>
            </a:endParaRPr>
          </a:p>
        </p:txBody>
      </p:sp>
      <p:sp>
        <p:nvSpPr>
          <p:cNvPr id="8" name="正方形/長方形 7">
            <a:extLst>
              <a:ext uri="{FF2B5EF4-FFF2-40B4-BE49-F238E27FC236}">
                <a16:creationId xmlns:a16="http://schemas.microsoft.com/office/drawing/2014/main" id="{941FF33A-9BE9-5374-DF21-2340235D400C}"/>
              </a:ext>
            </a:extLst>
          </p:cNvPr>
          <p:cNvSpPr/>
          <p:nvPr/>
        </p:nvSpPr>
        <p:spPr bwMode="auto">
          <a:xfrm>
            <a:off x="1151505" y="3379751"/>
            <a:ext cx="9046444" cy="2262065"/>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2" name="正方形/長方形 11">
            <a:extLst>
              <a:ext uri="{FF2B5EF4-FFF2-40B4-BE49-F238E27FC236}">
                <a16:creationId xmlns:a16="http://schemas.microsoft.com/office/drawing/2014/main" id="{31F0733E-2AA6-3E31-AF2F-DD2AEB78C6A7}"/>
              </a:ext>
            </a:extLst>
          </p:cNvPr>
          <p:cNvSpPr/>
          <p:nvPr/>
        </p:nvSpPr>
        <p:spPr bwMode="auto">
          <a:xfrm>
            <a:off x="1236995" y="4018596"/>
            <a:ext cx="1592428" cy="276734"/>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システム名</a:t>
            </a:r>
          </a:p>
        </p:txBody>
      </p:sp>
      <p:sp>
        <p:nvSpPr>
          <p:cNvPr id="16" name="二等辺三角形 15">
            <a:extLst>
              <a:ext uri="{FF2B5EF4-FFF2-40B4-BE49-F238E27FC236}">
                <a16:creationId xmlns:a16="http://schemas.microsoft.com/office/drawing/2014/main" id="{B51CB036-8B1A-563A-4427-AE1F000432D1}"/>
              </a:ext>
            </a:extLst>
          </p:cNvPr>
          <p:cNvSpPr/>
          <p:nvPr/>
        </p:nvSpPr>
        <p:spPr bwMode="auto">
          <a:xfrm rot="10800000">
            <a:off x="2597243" y="4094373"/>
            <a:ext cx="179294" cy="154564"/>
          </a:xfrm>
          <a:prstGeom prst="triangle">
            <a:avLst/>
          </a:prstGeom>
          <a:solidFill>
            <a:schemeClr val="bg2">
              <a:lumMod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7" name="正方形/長方形 16">
            <a:extLst>
              <a:ext uri="{FF2B5EF4-FFF2-40B4-BE49-F238E27FC236}">
                <a16:creationId xmlns:a16="http://schemas.microsoft.com/office/drawing/2014/main" id="{81C239E2-7896-EA77-BF55-5F123FE34CD8}"/>
              </a:ext>
            </a:extLst>
          </p:cNvPr>
          <p:cNvSpPr/>
          <p:nvPr/>
        </p:nvSpPr>
        <p:spPr bwMode="auto">
          <a:xfrm>
            <a:off x="2916035" y="4018596"/>
            <a:ext cx="1040214" cy="276734"/>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含む</a:t>
            </a:r>
          </a:p>
        </p:txBody>
      </p:sp>
      <p:sp>
        <p:nvSpPr>
          <p:cNvPr id="23" name="二等辺三角形 22">
            <a:extLst>
              <a:ext uri="{FF2B5EF4-FFF2-40B4-BE49-F238E27FC236}">
                <a16:creationId xmlns:a16="http://schemas.microsoft.com/office/drawing/2014/main" id="{2086BC46-E6A1-5755-0BB4-E9D097931CF6}"/>
              </a:ext>
            </a:extLst>
          </p:cNvPr>
          <p:cNvSpPr/>
          <p:nvPr/>
        </p:nvSpPr>
        <p:spPr bwMode="auto">
          <a:xfrm rot="10800000">
            <a:off x="3709659" y="4094373"/>
            <a:ext cx="179294" cy="154564"/>
          </a:xfrm>
          <a:prstGeom prst="triangle">
            <a:avLst/>
          </a:prstGeom>
          <a:solidFill>
            <a:schemeClr val="bg2">
              <a:lumMod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4" name="正方形/長方形 23">
            <a:extLst>
              <a:ext uri="{FF2B5EF4-FFF2-40B4-BE49-F238E27FC236}">
                <a16:creationId xmlns:a16="http://schemas.microsoft.com/office/drawing/2014/main" id="{797E58F6-DB31-713D-AD6E-E5ED3B524AAD}"/>
              </a:ext>
            </a:extLst>
          </p:cNvPr>
          <p:cNvSpPr/>
          <p:nvPr/>
        </p:nvSpPr>
        <p:spPr bwMode="auto">
          <a:xfrm>
            <a:off x="4173384" y="4018596"/>
            <a:ext cx="1363586" cy="276734"/>
          </a:xfrm>
          <a:prstGeom prst="rect">
            <a:avLst/>
          </a:prstGeom>
          <a:solidFill>
            <a:schemeClr val="bg1"/>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38" name="テキスト ボックス 37">
            <a:extLst>
              <a:ext uri="{FF2B5EF4-FFF2-40B4-BE49-F238E27FC236}">
                <a16:creationId xmlns:a16="http://schemas.microsoft.com/office/drawing/2014/main" id="{F1354E53-63A4-3810-9FBA-EDC8C2BEE868}"/>
              </a:ext>
            </a:extLst>
          </p:cNvPr>
          <p:cNvSpPr txBox="1"/>
          <p:nvPr/>
        </p:nvSpPr>
        <p:spPr>
          <a:xfrm>
            <a:off x="1265000" y="3756444"/>
            <a:ext cx="837568"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項目</a:t>
            </a:r>
          </a:p>
        </p:txBody>
      </p:sp>
      <p:sp>
        <p:nvSpPr>
          <p:cNvPr id="42" name="テキスト ボックス 41">
            <a:extLst>
              <a:ext uri="{FF2B5EF4-FFF2-40B4-BE49-F238E27FC236}">
                <a16:creationId xmlns:a16="http://schemas.microsoft.com/office/drawing/2014/main" id="{86CB0EDC-F7E4-C44E-D86F-BE69BC0475FE}"/>
              </a:ext>
            </a:extLst>
          </p:cNvPr>
          <p:cNvSpPr txBox="1"/>
          <p:nvPr/>
        </p:nvSpPr>
        <p:spPr>
          <a:xfrm>
            <a:off x="2915089" y="3756444"/>
            <a:ext cx="837568"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条件</a:t>
            </a:r>
            <a:endParaRPr kumimoji="1" lang="ja-JP" altLang="en-US" sz="1200" b="0" i="0" u="none" strike="noStrike" cap="none" normalizeH="0" baseline="0" dirty="0">
              <a:ln>
                <a:noFill/>
              </a:ln>
              <a:solidFill>
                <a:schemeClr val="tx1"/>
              </a:solidFill>
              <a:effectLst/>
              <a:latin typeface="+mn-ea"/>
              <a:ea typeface="+mn-ea"/>
            </a:endParaRPr>
          </a:p>
        </p:txBody>
      </p:sp>
      <p:sp>
        <p:nvSpPr>
          <p:cNvPr id="50" name="テキスト ボックス 49">
            <a:extLst>
              <a:ext uri="{FF2B5EF4-FFF2-40B4-BE49-F238E27FC236}">
                <a16:creationId xmlns:a16="http://schemas.microsoft.com/office/drawing/2014/main" id="{948D6621-FC62-75E8-9EB4-0AECDFC2DE4A}"/>
              </a:ext>
            </a:extLst>
          </p:cNvPr>
          <p:cNvSpPr txBox="1"/>
          <p:nvPr/>
        </p:nvSpPr>
        <p:spPr>
          <a:xfrm>
            <a:off x="4162673" y="3756444"/>
            <a:ext cx="837568"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値</a:t>
            </a:r>
          </a:p>
        </p:txBody>
      </p:sp>
      <p:sp>
        <p:nvSpPr>
          <p:cNvPr id="56" name="楕円 55">
            <a:extLst>
              <a:ext uri="{FF2B5EF4-FFF2-40B4-BE49-F238E27FC236}">
                <a16:creationId xmlns:a16="http://schemas.microsoft.com/office/drawing/2014/main" id="{C248FA5F-E8DE-B691-DF91-F70309B2F25D}"/>
              </a:ext>
            </a:extLst>
          </p:cNvPr>
          <p:cNvSpPr/>
          <p:nvPr/>
        </p:nvSpPr>
        <p:spPr bwMode="auto">
          <a:xfrm>
            <a:off x="1320591" y="4377481"/>
            <a:ext cx="270090" cy="240933"/>
          </a:xfrm>
          <a:prstGeom prst="ellipse">
            <a:avLst/>
          </a:prstGeom>
          <a:solidFill>
            <a:schemeClr val="accent6">
              <a:lumMod val="20000"/>
              <a:lumOff val="80000"/>
            </a:schemeClr>
          </a:solidFill>
          <a:ln w="9525" cap="flat" cmpd="sng" algn="ctr">
            <a:solidFill>
              <a:srgbClr val="FFC000"/>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a:t>
            </a:r>
          </a:p>
        </p:txBody>
      </p:sp>
      <p:sp>
        <p:nvSpPr>
          <p:cNvPr id="61" name="正方形/長方形 60">
            <a:extLst>
              <a:ext uri="{FF2B5EF4-FFF2-40B4-BE49-F238E27FC236}">
                <a16:creationId xmlns:a16="http://schemas.microsoft.com/office/drawing/2014/main" id="{2000D37C-6729-BF5E-8B1E-CF6688916ADE}"/>
              </a:ext>
            </a:extLst>
          </p:cNvPr>
          <p:cNvSpPr/>
          <p:nvPr/>
        </p:nvSpPr>
        <p:spPr bwMode="auto">
          <a:xfrm>
            <a:off x="6931598" y="4036031"/>
            <a:ext cx="1592428" cy="276734"/>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システム名</a:t>
            </a:r>
          </a:p>
        </p:txBody>
      </p:sp>
      <p:sp>
        <p:nvSpPr>
          <p:cNvPr id="63" name="二等辺三角形 62">
            <a:extLst>
              <a:ext uri="{FF2B5EF4-FFF2-40B4-BE49-F238E27FC236}">
                <a16:creationId xmlns:a16="http://schemas.microsoft.com/office/drawing/2014/main" id="{86473A03-8C37-7EFB-DE4A-174EFE9FD323}"/>
              </a:ext>
            </a:extLst>
          </p:cNvPr>
          <p:cNvSpPr/>
          <p:nvPr/>
        </p:nvSpPr>
        <p:spPr bwMode="auto">
          <a:xfrm rot="10800000">
            <a:off x="8291846" y="4111808"/>
            <a:ext cx="179294" cy="154564"/>
          </a:xfrm>
          <a:prstGeom prst="triangle">
            <a:avLst/>
          </a:prstGeom>
          <a:solidFill>
            <a:schemeClr val="bg2">
              <a:lumMod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64" name="正方形/長方形 63">
            <a:extLst>
              <a:ext uri="{FF2B5EF4-FFF2-40B4-BE49-F238E27FC236}">
                <a16:creationId xmlns:a16="http://schemas.microsoft.com/office/drawing/2014/main" id="{5AC138AB-7FB5-FAF0-7B3E-D1A9A2C50080}"/>
              </a:ext>
            </a:extLst>
          </p:cNvPr>
          <p:cNvSpPr/>
          <p:nvPr/>
        </p:nvSpPr>
        <p:spPr bwMode="auto">
          <a:xfrm>
            <a:off x="8610638" y="4036031"/>
            <a:ext cx="1040214" cy="276734"/>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昇順</a:t>
            </a:r>
            <a:endParaRPr kumimoji="1" lang="ja-JP" altLang="en-US" sz="1200" b="0" i="0" u="none" strike="noStrike" cap="none" normalizeH="0" baseline="0" dirty="0">
              <a:ln>
                <a:noFill/>
              </a:ln>
              <a:solidFill>
                <a:schemeClr val="tx1"/>
              </a:solidFill>
              <a:effectLst/>
              <a:latin typeface="+mn-ea"/>
              <a:ea typeface="+mn-ea"/>
            </a:endParaRPr>
          </a:p>
        </p:txBody>
      </p:sp>
      <p:sp>
        <p:nvSpPr>
          <p:cNvPr id="65" name="二等辺三角形 64">
            <a:extLst>
              <a:ext uri="{FF2B5EF4-FFF2-40B4-BE49-F238E27FC236}">
                <a16:creationId xmlns:a16="http://schemas.microsoft.com/office/drawing/2014/main" id="{B5A8CD07-6352-1D54-E0F4-42ECC1C513BA}"/>
              </a:ext>
            </a:extLst>
          </p:cNvPr>
          <p:cNvSpPr/>
          <p:nvPr/>
        </p:nvSpPr>
        <p:spPr bwMode="auto">
          <a:xfrm rot="10800000">
            <a:off x="9404262" y="4111808"/>
            <a:ext cx="179294" cy="154564"/>
          </a:xfrm>
          <a:prstGeom prst="triangle">
            <a:avLst/>
          </a:prstGeom>
          <a:solidFill>
            <a:schemeClr val="bg2">
              <a:lumMod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68" name="テキスト ボックス 67">
            <a:extLst>
              <a:ext uri="{FF2B5EF4-FFF2-40B4-BE49-F238E27FC236}">
                <a16:creationId xmlns:a16="http://schemas.microsoft.com/office/drawing/2014/main" id="{32A4A6D0-CFC6-3460-BC5F-C29C7A507779}"/>
              </a:ext>
            </a:extLst>
          </p:cNvPr>
          <p:cNvSpPr txBox="1"/>
          <p:nvPr/>
        </p:nvSpPr>
        <p:spPr>
          <a:xfrm>
            <a:off x="6959603" y="3773879"/>
            <a:ext cx="837568"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項目</a:t>
            </a:r>
          </a:p>
        </p:txBody>
      </p:sp>
      <p:sp>
        <p:nvSpPr>
          <p:cNvPr id="69" name="テキスト ボックス 68">
            <a:extLst>
              <a:ext uri="{FF2B5EF4-FFF2-40B4-BE49-F238E27FC236}">
                <a16:creationId xmlns:a16="http://schemas.microsoft.com/office/drawing/2014/main" id="{BEB26B1A-1115-B7E7-CFF9-EB134E11BA0C}"/>
              </a:ext>
            </a:extLst>
          </p:cNvPr>
          <p:cNvSpPr txBox="1"/>
          <p:nvPr/>
        </p:nvSpPr>
        <p:spPr>
          <a:xfrm>
            <a:off x="8609692" y="3773879"/>
            <a:ext cx="837568"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条件</a:t>
            </a:r>
            <a:endParaRPr kumimoji="1" lang="ja-JP" altLang="en-US" sz="1200" b="0" i="0" u="none" strike="noStrike" cap="none" normalizeH="0" baseline="0" dirty="0">
              <a:ln>
                <a:noFill/>
              </a:ln>
              <a:solidFill>
                <a:schemeClr val="tx1"/>
              </a:solidFill>
              <a:effectLst/>
              <a:latin typeface="+mn-ea"/>
              <a:ea typeface="+mn-ea"/>
            </a:endParaRPr>
          </a:p>
        </p:txBody>
      </p:sp>
      <p:sp>
        <p:nvSpPr>
          <p:cNvPr id="71" name="楕円 70">
            <a:extLst>
              <a:ext uri="{FF2B5EF4-FFF2-40B4-BE49-F238E27FC236}">
                <a16:creationId xmlns:a16="http://schemas.microsoft.com/office/drawing/2014/main" id="{594C71AB-99AC-A781-B0D5-E24582F638F0}"/>
              </a:ext>
            </a:extLst>
          </p:cNvPr>
          <p:cNvSpPr/>
          <p:nvPr/>
        </p:nvSpPr>
        <p:spPr bwMode="auto">
          <a:xfrm>
            <a:off x="6144511" y="4350073"/>
            <a:ext cx="270090" cy="240933"/>
          </a:xfrm>
          <a:prstGeom prst="ellipse">
            <a:avLst/>
          </a:prstGeom>
          <a:solidFill>
            <a:schemeClr val="accent6">
              <a:lumMod val="20000"/>
              <a:lumOff val="80000"/>
            </a:schemeClr>
          </a:solidFill>
          <a:ln w="9525" cap="flat" cmpd="sng" algn="ctr">
            <a:solidFill>
              <a:srgbClr val="FFC000"/>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a:t>
            </a:r>
          </a:p>
        </p:txBody>
      </p:sp>
      <p:sp>
        <p:nvSpPr>
          <p:cNvPr id="73" name="正方形/長方形 72">
            <a:extLst>
              <a:ext uri="{FF2B5EF4-FFF2-40B4-BE49-F238E27FC236}">
                <a16:creationId xmlns:a16="http://schemas.microsoft.com/office/drawing/2014/main" id="{37C9FE30-CF65-15AB-F847-24EED7D2D1B8}"/>
              </a:ext>
            </a:extLst>
          </p:cNvPr>
          <p:cNvSpPr/>
          <p:nvPr/>
        </p:nvSpPr>
        <p:spPr bwMode="auto">
          <a:xfrm>
            <a:off x="1197035" y="3580643"/>
            <a:ext cx="4534290" cy="1699511"/>
          </a:xfrm>
          <a:prstGeom prst="rect">
            <a:avLst/>
          </a:prstGeom>
          <a:noFill/>
          <a:ln w="9525" cap="flat" cmpd="sng" algn="ctr">
            <a:solidFill>
              <a:schemeClr val="tx1">
                <a:lumMod val="75000"/>
                <a:lumOff val="25000"/>
              </a:schemeClr>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2" name="テキスト ボックス 71">
            <a:extLst>
              <a:ext uri="{FF2B5EF4-FFF2-40B4-BE49-F238E27FC236}">
                <a16:creationId xmlns:a16="http://schemas.microsoft.com/office/drawing/2014/main" id="{D12064EB-D7E4-5C17-66BB-D633125442FF}"/>
              </a:ext>
            </a:extLst>
          </p:cNvPr>
          <p:cNvSpPr txBox="1"/>
          <p:nvPr/>
        </p:nvSpPr>
        <p:spPr>
          <a:xfrm>
            <a:off x="1218186" y="3437641"/>
            <a:ext cx="724878" cy="276999"/>
          </a:xfrm>
          <a:prstGeom prst="rect">
            <a:avLst/>
          </a:prstGeom>
          <a:solidFill>
            <a:schemeClr val="bg1"/>
          </a:solidFill>
        </p:spPr>
        <p:txBody>
          <a:bodyPr wrap="none" rtlCol="0">
            <a:spAutoFit/>
          </a:bodyPr>
          <a:lstStyle/>
          <a:p>
            <a:pPr algn="l"/>
            <a:r>
              <a:rPr kumimoji="1" lang="ja-JP" altLang="en-US" dirty="0">
                <a:latin typeface="+mn-ea"/>
                <a:ea typeface="+mn-ea"/>
              </a:rPr>
              <a:t>絞り込み</a:t>
            </a:r>
          </a:p>
        </p:txBody>
      </p:sp>
      <p:sp>
        <p:nvSpPr>
          <p:cNvPr id="75" name="正方形/長方形 74">
            <a:extLst>
              <a:ext uri="{FF2B5EF4-FFF2-40B4-BE49-F238E27FC236}">
                <a16:creationId xmlns:a16="http://schemas.microsoft.com/office/drawing/2014/main" id="{AF0AC317-0C5F-E87A-EC94-147CD7B4A3D9}"/>
              </a:ext>
            </a:extLst>
          </p:cNvPr>
          <p:cNvSpPr/>
          <p:nvPr/>
        </p:nvSpPr>
        <p:spPr bwMode="auto">
          <a:xfrm>
            <a:off x="5880923" y="3580643"/>
            <a:ext cx="3823054" cy="1699511"/>
          </a:xfrm>
          <a:prstGeom prst="rect">
            <a:avLst/>
          </a:prstGeom>
          <a:noFill/>
          <a:ln w="9525" cap="flat" cmpd="sng" algn="ctr">
            <a:solidFill>
              <a:schemeClr val="tx1">
                <a:lumMod val="75000"/>
                <a:lumOff val="25000"/>
              </a:schemeClr>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4" name="テキスト ボックス 73">
            <a:extLst>
              <a:ext uri="{FF2B5EF4-FFF2-40B4-BE49-F238E27FC236}">
                <a16:creationId xmlns:a16="http://schemas.microsoft.com/office/drawing/2014/main" id="{C7F90D78-868E-AF11-3ED1-7914F3BDFBC7}"/>
              </a:ext>
            </a:extLst>
          </p:cNvPr>
          <p:cNvSpPr txBox="1"/>
          <p:nvPr/>
        </p:nvSpPr>
        <p:spPr>
          <a:xfrm>
            <a:off x="5934188" y="3437641"/>
            <a:ext cx="534121" cy="276999"/>
          </a:xfrm>
          <a:prstGeom prst="rect">
            <a:avLst/>
          </a:prstGeom>
          <a:solidFill>
            <a:schemeClr val="bg1"/>
          </a:solidFill>
        </p:spPr>
        <p:txBody>
          <a:bodyPr wrap="none" rtlCol="0">
            <a:spAutoFit/>
          </a:bodyPr>
          <a:lstStyle/>
          <a:p>
            <a:pPr algn="l"/>
            <a:r>
              <a:rPr lang="ja-JP" altLang="en-US" dirty="0">
                <a:latin typeface="+mn-ea"/>
                <a:ea typeface="+mn-ea"/>
              </a:rPr>
              <a:t>ソート</a:t>
            </a:r>
            <a:endParaRPr kumimoji="1" lang="ja-JP" altLang="en-US" dirty="0">
              <a:latin typeface="+mn-ea"/>
              <a:ea typeface="+mn-ea"/>
            </a:endParaRPr>
          </a:p>
        </p:txBody>
      </p:sp>
      <p:sp>
        <p:nvSpPr>
          <p:cNvPr id="76" name="四角形: 角を丸くする 75">
            <a:extLst>
              <a:ext uri="{FF2B5EF4-FFF2-40B4-BE49-F238E27FC236}">
                <a16:creationId xmlns:a16="http://schemas.microsoft.com/office/drawing/2014/main" id="{9297538A-9F04-16D4-4831-4F7696C0B88D}"/>
              </a:ext>
            </a:extLst>
          </p:cNvPr>
          <p:cNvSpPr/>
          <p:nvPr/>
        </p:nvSpPr>
        <p:spPr bwMode="auto">
          <a:xfrm>
            <a:off x="9062198" y="5325847"/>
            <a:ext cx="641486" cy="267605"/>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決定</a:t>
            </a:r>
          </a:p>
        </p:txBody>
      </p:sp>
      <p:sp>
        <p:nvSpPr>
          <p:cNvPr id="5" name="吹き出し: 四角形 4">
            <a:extLst>
              <a:ext uri="{FF2B5EF4-FFF2-40B4-BE49-F238E27FC236}">
                <a16:creationId xmlns:a16="http://schemas.microsoft.com/office/drawing/2014/main" id="{68938B48-94D2-E7B8-14E3-056361585BB9}"/>
              </a:ext>
            </a:extLst>
          </p:cNvPr>
          <p:cNvSpPr/>
          <p:nvPr/>
        </p:nvSpPr>
        <p:spPr bwMode="auto">
          <a:xfrm>
            <a:off x="7209586" y="2106201"/>
            <a:ext cx="1985664" cy="675604"/>
          </a:xfrm>
          <a:prstGeom prst="wedgeRectCallout">
            <a:avLst>
              <a:gd name="adj1" fmla="val -70045"/>
              <a:gd name="adj2" fmla="val 54387"/>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優先度：低</a:t>
            </a:r>
            <a:endParaRPr kumimoji="1" lang="en-US" altLang="ja-JP" sz="1200" b="0" i="0" u="none" strike="noStrike" cap="none" normalizeH="0" baseline="0" dirty="0">
              <a:ln>
                <a:noFill/>
              </a:ln>
              <a:solidFill>
                <a:schemeClr val="tx1"/>
              </a:solidFill>
              <a:effectLst/>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余裕ができ次第作ります</a:t>
            </a:r>
            <a:endParaRPr kumimoji="1" lang="ja-JP" altLang="en-US" sz="1200" b="0" i="0" u="none" strike="noStrike" cap="none" normalizeH="0" baseline="0" dirty="0">
              <a:ln>
                <a:noFill/>
              </a:ln>
              <a:solidFill>
                <a:schemeClr val="tx1"/>
              </a:solidFill>
              <a:effectLst/>
              <a:latin typeface="+mn-ea"/>
              <a:ea typeface="+mn-ea"/>
            </a:endParaRPr>
          </a:p>
        </p:txBody>
      </p:sp>
      <p:sp>
        <p:nvSpPr>
          <p:cNvPr id="45" name="テキスト ボックス 44">
            <a:extLst>
              <a:ext uri="{FF2B5EF4-FFF2-40B4-BE49-F238E27FC236}">
                <a16:creationId xmlns:a16="http://schemas.microsoft.com/office/drawing/2014/main" id="{947FF812-A4FC-ED5C-9A18-842D0738E6F8}"/>
              </a:ext>
            </a:extLst>
          </p:cNvPr>
          <p:cNvSpPr txBox="1"/>
          <p:nvPr/>
        </p:nvSpPr>
        <p:spPr>
          <a:xfrm>
            <a:off x="6099765" y="4034127"/>
            <a:ext cx="597193"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第１</a:t>
            </a:r>
          </a:p>
        </p:txBody>
      </p:sp>
    </p:spTree>
    <p:extLst>
      <p:ext uri="{BB962C8B-B14F-4D97-AF65-F5344CB8AC3E}">
        <p14:creationId xmlns:p14="http://schemas.microsoft.com/office/powerpoint/2010/main" val="3043686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A36F303-5260-817D-F38B-8FCF60111ACE}"/>
              </a:ext>
            </a:extLst>
          </p:cNvPr>
          <p:cNvSpPr/>
          <p:nvPr/>
        </p:nvSpPr>
        <p:spPr bwMode="auto">
          <a:xfrm>
            <a:off x="571957" y="1474142"/>
            <a:ext cx="11089362" cy="4943331"/>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 name="正方形/長方形 6">
            <a:extLst>
              <a:ext uri="{FF2B5EF4-FFF2-40B4-BE49-F238E27FC236}">
                <a16:creationId xmlns:a16="http://schemas.microsoft.com/office/drawing/2014/main" id="{E33ED3A8-361B-ABBB-7985-624DF89855BA}"/>
              </a:ext>
            </a:extLst>
          </p:cNvPr>
          <p:cNvSpPr/>
          <p:nvPr/>
        </p:nvSpPr>
        <p:spPr bwMode="auto">
          <a:xfrm>
            <a:off x="559709" y="1171943"/>
            <a:ext cx="11089362" cy="342123"/>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lang="ja-JP" altLang="en-US" dirty="0">
                <a:latin typeface="+mn-ea"/>
                <a:ea typeface="+mn-ea"/>
              </a:rPr>
              <a:t>　　　</a:t>
            </a:r>
            <a:r>
              <a:rPr kumimoji="1" lang="ja-JP" altLang="en-US" sz="1200" b="0" i="0" strike="noStrike" cap="none" normalizeH="0" baseline="0" dirty="0">
                <a:ln>
                  <a:noFill/>
                </a:ln>
                <a:solidFill>
                  <a:schemeClr val="tx1"/>
                </a:solidFill>
                <a:effectLst/>
                <a:latin typeface="+mn-ea"/>
                <a:ea typeface="+mn-ea"/>
              </a:rPr>
              <a:t>フォーム回答一覧　</a:t>
            </a:r>
            <a:endParaRPr kumimoji="1" lang="en-US" altLang="ja-JP" sz="1200" b="0" i="0" strike="noStrike" cap="none" normalizeH="0" baseline="0" dirty="0">
              <a:ln>
                <a:noFill/>
              </a:ln>
              <a:solidFill>
                <a:schemeClr val="tx1"/>
              </a:solidFill>
              <a:effectLst/>
              <a:latin typeface="+mn-ea"/>
              <a:ea typeface="+mn-ea"/>
            </a:endParaRPr>
          </a:p>
        </p:txBody>
      </p:sp>
      <p:sp>
        <p:nvSpPr>
          <p:cNvPr id="4" name="スライド番号プレースホルダー 3">
            <a:extLst>
              <a:ext uri="{FF2B5EF4-FFF2-40B4-BE49-F238E27FC236}">
                <a16:creationId xmlns:a16="http://schemas.microsoft.com/office/drawing/2014/main" id="{59B53248-1EFD-D708-CE58-AF7662E01D92}"/>
              </a:ext>
            </a:extLst>
          </p:cNvPr>
          <p:cNvSpPr>
            <a:spLocks noGrp="1"/>
          </p:cNvSpPr>
          <p:nvPr>
            <p:ph type="sldNum" sz="quarter" idx="4"/>
          </p:nvPr>
        </p:nvSpPr>
        <p:spPr>
          <a:xfrm>
            <a:off x="9177947" y="6329022"/>
            <a:ext cx="2743200" cy="365125"/>
          </a:xfrm>
        </p:spPr>
        <p:txBody>
          <a:bodyPr/>
          <a:lstStyle/>
          <a:p>
            <a:fld id="{89B18837-FC83-6347-ADBE-8548DF8F459C}" type="slidenum">
              <a:rPr lang="ja-JP" altLang="en-US" smtClean="0"/>
              <a:pPr/>
              <a:t>20</a:t>
            </a:fld>
            <a:endParaRPr lang="ja-JP" altLang="en-US" dirty="0"/>
          </a:p>
        </p:txBody>
      </p:sp>
      <p:sp>
        <p:nvSpPr>
          <p:cNvPr id="66" name="タイトル 2">
            <a:extLst>
              <a:ext uri="{FF2B5EF4-FFF2-40B4-BE49-F238E27FC236}">
                <a16:creationId xmlns:a16="http://schemas.microsoft.com/office/drawing/2014/main" id="{60F18B83-4E2A-D910-59E7-C224BC5AE093}"/>
              </a:ext>
            </a:extLst>
          </p:cNvPr>
          <p:cNvSpPr>
            <a:spLocks noGrp="1"/>
          </p:cNvSpPr>
          <p:nvPr>
            <p:ph type="title"/>
          </p:nvPr>
        </p:nvSpPr>
        <p:spPr>
          <a:xfrm>
            <a:off x="576232" y="337926"/>
            <a:ext cx="9571893" cy="360682"/>
          </a:xfrm>
        </p:spPr>
        <p:txBody>
          <a:bodyPr/>
          <a:lstStyle/>
          <a:p>
            <a:r>
              <a:rPr lang="ja-JP" altLang="en-US" dirty="0"/>
              <a:t>フォーム回答一覧（回答の全件を見る）</a:t>
            </a:r>
            <a:endParaRPr kumimoji="1" lang="ja-JP" altLang="en-US" dirty="0"/>
          </a:p>
        </p:txBody>
      </p:sp>
      <p:sp>
        <p:nvSpPr>
          <p:cNvPr id="44" name="テキスト ボックス 43">
            <a:extLst>
              <a:ext uri="{FF2B5EF4-FFF2-40B4-BE49-F238E27FC236}">
                <a16:creationId xmlns:a16="http://schemas.microsoft.com/office/drawing/2014/main" id="{DD757363-C8BD-D4DC-5471-DAD3F8FB852A}"/>
              </a:ext>
            </a:extLst>
          </p:cNvPr>
          <p:cNvSpPr txBox="1"/>
          <p:nvPr/>
        </p:nvSpPr>
        <p:spPr>
          <a:xfrm>
            <a:off x="10620262" y="1226359"/>
            <a:ext cx="1021976" cy="276999"/>
          </a:xfrm>
          <a:prstGeom prst="rect">
            <a:avLst/>
          </a:prstGeom>
          <a:noFill/>
        </p:spPr>
        <p:txBody>
          <a:bodyPr wrap="square">
            <a:spAutoFit/>
          </a:bodyPr>
          <a:lstStyle/>
          <a:p>
            <a:r>
              <a:rPr kumimoji="1" lang="ja-JP" altLang="en-US" sz="1200" b="0" i="0" u="sng" strike="noStrike" cap="none" normalizeH="0" baseline="0" dirty="0">
                <a:ln>
                  <a:noFill/>
                </a:ln>
                <a:solidFill>
                  <a:schemeClr val="tx1"/>
                </a:solidFill>
                <a:effectLst/>
                <a:latin typeface="+mn-ea"/>
                <a:ea typeface="+mn-ea"/>
              </a:rPr>
              <a:t>　</a:t>
            </a:r>
            <a:r>
              <a:rPr kumimoji="1" lang="en-US" altLang="ja-JP" sz="1200" b="0" i="0" u="sng" strike="noStrike" cap="none" normalizeH="0" baseline="0" dirty="0">
                <a:ln>
                  <a:noFill/>
                </a:ln>
                <a:solidFill>
                  <a:schemeClr val="tx1"/>
                </a:solidFill>
                <a:effectLst/>
                <a:latin typeface="+mn-ea"/>
                <a:ea typeface="+mn-ea"/>
              </a:rPr>
              <a:t>XXXX</a:t>
            </a:r>
            <a:r>
              <a:rPr kumimoji="1" lang="ja-JP" altLang="en-US" sz="1200" b="0" i="0" u="sng" strike="noStrike" cap="none" normalizeH="0" baseline="0" dirty="0">
                <a:ln>
                  <a:noFill/>
                </a:ln>
                <a:solidFill>
                  <a:schemeClr val="tx1"/>
                </a:solidFill>
                <a:effectLst/>
                <a:latin typeface="+mn-ea"/>
                <a:ea typeface="+mn-ea"/>
              </a:rPr>
              <a:t>さん</a:t>
            </a:r>
            <a:endParaRPr lang="ja-JP" altLang="en-US" dirty="0"/>
          </a:p>
        </p:txBody>
      </p:sp>
      <p:grpSp>
        <p:nvGrpSpPr>
          <p:cNvPr id="62" name="グループ化 61">
            <a:extLst>
              <a:ext uri="{FF2B5EF4-FFF2-40B4-BE49-F238E27FC236}">
                <a16:creationId xmlns:a16="http://schemas.microsoft.com/office/drawing/2014/main" id="{0D856A3D-E868-410F-FB7C-2D7C7B55B96C}"/>
              </a:ext>
            </a:extLst>
          </p:cNvPr>
          <p:cNvGrpSpPr/>
          <p:nvPr/>
        </p:nvGrpSpPr>
        <p:grpSpPr>
          <a:xfrm>
            <a:off x="697522" y="1262506"/>
            <a:ext cx="184680" cy="170655"/>
            <a:chOff x="671765" y="1236751"/>
            <a:chExt cx="224947" cy="144640"/>
          </a:xfrm>
        </p:grpSpPr>
        <p:cxnSp>
          <p:nvCxnSpPr>
            <p:cNvPr id="52" name="直線コネクタ 51">
              <a:extLst>
                <a:ext uri="{FF2B5EF4-FFF2-40B4-BE49-F238E27FC236}">
                  <a16:creationId xmlns:a16="http://schemas.microsoft.com/office/drawing/2014/main" id="{35879A02-77F0-D864-B9BF-B3D02CCAAD70}"/>
                </a:ext>
              </a:extLst>
            </p:cNvPr>
            <p:cNvCxnSpPr/>
            <p:nvPr/>
          </p:nvCxnSpPr>
          <p:spPr bwMode="auto">
            <a:xfrm>
              <a:off x="671765" y="123675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線コネクタ 58">
              <a:extLst>
                <a:ext uri="{FF2B5EF4-FFF2-40B4-BE49-F238E27FC236}">
                  <a16:creationId xmlns:a16="http://schemas.microsoft.com/office/drawing/2014/main" id="{453EEFCF-485E-6325-D2B9-704E29001AFF}"/>
                </a:ext>
              </a:extLst>
            </p:cNvPr>
            <p:cNvCxnSpPr/>
            <p:nvPr/>
          </p:nvCxnSpPr>
          <p:spPr bwMode="auto">
            <a:xfrm>
              <a:off x="671765" y="1309553"/>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コネクタ 59">
              <a:extLst>
                <a:ext uri="{FF2B5EF4-FFF2-40B4-BE49-F238E27FC236}">
                  <a16:creationId xmlns:a16="http://schemas.microsoft.com/office/drawing/2014/main" id="{4F2DC5C9-FA3C-EE43-E875-18FB3ED2D262}"/>
                </a:ext>
              </a:extLst>
            </p:cNvPr>
            <p:cNvCxnSpPr/>
            <p:nvPr/>
          </p:nvCxnSpPr>
          <p:spPr bwMode="auto">
            <a:xfrm>
              <a:off x="671765" y="138139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4" name="グループ化 23">
            <a:extLst>
              <a:ext uri="{FF2B5EF4-FFF2-40B4-BE49-F238E27FC236}">
                <a16:creationId xmlns:a16="http://schemas.microsoft.com/office/drawing/2014/main" id="{DAC25CB8-01F9-E8AA-33CC-2B4FF739EFC3}"/>
              </a:ext>
            </a:extLst>
          </p:cNvPr>
          <p:cNvGrpSpPr/>
          <p:nvPr/>
        </p:nvGrpSpPr>
        <p:grpSpPr>
          <a:xfrm>
            <a:off x="985151" y="1551784"/>
            <a:ext cx="10465995" cy="4597838"/>
            <a:chOff x="739886" y="1551784"/>
            <a:chExt cx="10465995" cy="4597838"/>
          </a:xfrm>
        </p:grpSpPr>
        <p:sp>
          <p:nvSpPr>
            <p:cNvPr id="117" name="正方形/長方形 116">
              <a:extLst>
                <a:ext uri="{FF2B5EF4-FFF2-40B4-BE49-F238E27FC236}">
                  <a16:creationId xmlns:a16="http://schemas.microsoft.com/office/drawing/2014/main" id="{B26F2725-BB78-8E69-CB5C-93C8F9011D31}"/>
                </a:ext>
              </a:extLst>
            </p:cNvPr>
            <p:cNvSpPr/>
            <p:nvPr/>
          </p:nvSpPr>
          <p:spPr bwMode="auto">
            <a:xfrm>
              <a:off x="754171" y="5137351"/>
              <a:ext cx="10451551" cy="236752"/>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18" name="正方形/長方形 117">
              <a:extLst>
                <a:ext uri="{FF2B5EF4-FFF2-40B4-BE49-F238E27FC236}">
                  <a16:creationId xmlns:a16="http://schemas.microsoft.com/office/drawing/2014/main" id="{3AB12DA8-0F2C-3DE0-D7FE-B567912E9656}"/>
                </a:ext>
              </a:extLst>
            </p:cNvPr>
            <p:cNvSpPr/>
            <p:nvPr/>
          </p:nvSpPr>
          <p:spPr bwMode="auto">
            <a:xfrm>
              <a:off x="754171" y="4895542"/>
              <a:ext cx="10451551" cy="236752"/>
            </a:xfrm>
            <a:prstGeom prst="rect">
              <a:avLst/>
            </a:prstGeom>
            <a:solidFill>
              <a:schemeClr val="tx2">
                <a:lumMod val="20000"/>
                <a:lumOff val="8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20" name="正方形/長方形 119">
              <a:extLst>
                <a:ext uri="{FF2B5EF4-FFF2-40B4-BE49-F238E27FC236}">
                  <a16:creationId xmlns:a16="http://schemas.microsoft.com/office/drawing/2014/main" id="{EE022F68-58BA-74B5-AF78-188E962CFB57}"/>
                </a:ext>
              </a:extLst>
            </p:cNvPr>
            <p:cNvSpPr/>
            <p:nvPr/>
          </p:nvSpPr>
          <p:spPr bwMode="auto">
            <a:xfrm>
              <a:off x="754171" y="5388382"/>
              <a:ext cx="10451551" cy="236752"/>
            </a:xfrm>
            <a:prstGeom prst="rect">
              <a:avLst/>
            </a:prstGeom>
            <a:solidFill>
              <a:schemeClr val="tx2">
                <a:lumMod val="20000"/>
                <a:lumOff val="8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16" name="正方形/長方形 115">
              <a:extLst>
                <a:ext uri="{FF2B5EF4-FFF2-40B4-BE49-F238E27FC236}">
                  <a16:creationId xmlns:a16="http://schemas.microsoft.com/office/drawing/2014/main" id="{6C94A0A0-EBCD-8445-F118-E2DB31D657EF}"/>
                </a:ext>
              </a:extLst>
            </p:cNvPr>
            <p:cNvSpPr/>
            <p:nvPr/>
          </p:nvSpPr>
          <p:spPr bwMode="auto">
            <a:xfrm>
              <a:off x="754171" y="3272560"/>
              <a:ext cx="10451551" cy="236752"/>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15" name="正方形/長方形 114">
              <a:extLst>
                <a:ext uri="{FF2B5EF4-FFF2-40B4-BE49-F238E27FC236}">
                  <a16:creationId xmlns:a16="http://schemas.microsoft.com/office/drawing/2014/main" id="{BD5543C8-6998-497F-C8B3-8B7CE45C211A}"/>
                </a:ext>
              </a:extLst>
            </p:cNvPr>
            <p:cNvSpPr/>
            <p:nvPr/>
          </p:nvSpPr>
          <p:spPr bwMode="auto">
            <a:xfrm>
              <a:off x="754171" y="3029610"/>
              <a:ext cx="10451551" cy="236752"/>
            </a:xfrm>
            <a:prstGeom prst="rect">
              <a:avLst/>
            </a:prstGeom>
            <a:solidFill>
              <a:schemeClr val="tx2">
                <a:lumMod val="20000"/>
                <a:lumOff val="8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05" name="正方形/長方形 104">
              <a:extLst>
                <a:ext uri="{FF2B5EF4-FFF2-40B4-BE49-F238E27FC236}">
                  <a16:creationId xmlns:a16="http://schemas.microsoft.com/office/drawing/2014/main" id="{62642CCD-6625-4158-570C-4F2652C677A4}"/>
                </a:ext>
              </a:extLst>
            </p:cNvPr>
            <p:cNvSpPr/>
            <p:nvPr/>
          </p:nvSpPr>
          <p:spPr bwMode="auto">
            <a:xfrm>
              <a:off x="754171" y="2788763"/>
              <a:ext cx="10451551" cy="232341"/>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48" name="正方形/長方形 47">
              <a:extLst>
                <a:ext uri="{FF2B5EF4-FFF2-40B4-BE49-F238E27FC236}">
                  <a16:creationId xmlns:a16="http://schemas.microsoft.com/office/drawing/2014/main" id="{AD65F5DC-D2DE-16DA-59E4-8463D2585BE5}"/>
                </a:ext>
              </a:extLst>
            </p:cNvPr>
            <p:cNvSpPr/>
            <p:nvPr/>
          </p:nvSpPr>
          <p:spPr bwMode="auto">
            <a:xfrm>
              <a:off x="754330" y="2776674"/>
              <a:ext cx="10451551" cy="2854968"/>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t"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0" name="正方形/長方形 9">
              <a:extLst>
                <a:ext uri="{FF2B5EF4-FFF2-40B4-BE49-F238E27FC236}">
                  <a16:creationId xmlns:a16="http://schemas.microsoft.com/office/drawing/2014/main" id="{B7914224-C0B2-C186-77A5-C85E8DA9FC46}"/>
                </a:ext>
              </a:extLst>
            </p:cNvPr>
            <p:cNvSpPr/>
            <p:nvPr/>
          </p:nvSpPr>
          <p:spPr bwMode="auto">
            <a:xfrm>
              <a:off x="1362955" y="2528604"/>
              <a:ext cx="1919653" cy="262492"/>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システム名</a:t>
              </a:r>
            </a:p>
          </p:txBody>
        </p:sp>
        <p:sp>
          <p:nvSpPr>
            <p:cNvPr id="11" name="正方形/長方形 10">
              <a:extLst>
                <a:ext uri="{FF2B5EF4-FFF2-40B4-BE49-F238E27FC236}">
                  <a16:creationId xmlns:a16="http://schemas.microsoft.com/office/drawing/2014/main" id="{FCF4C7A0-9288-DF4C-65E0-E2FAEADFFB87}"/>
                </a:ext>
              </a:extLst>
            </p:cNvPr>
            <p:cNvSpPr/>
            <p:nvPr/>
          </p:nvSpPr>
          <p:spPr bwMode="auto">
            <a:xfrm>
              <a:off x="3289303" y="2528604"/>
              <a:ext cx="1740642" cy="262492"/>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開発手法</a:t>
              </a:r>
            </a:p>
          </p:txBody>
        </p:sp>
        <p:sp>
          <p:nvSpPr>
            <p:cNvPr id="13" name="正方形/長方形 12">
              <a:extLst>
                <a:ext uri="{FF2B5EF4-FFF2-40B4-BE49-F238E27FC236}">
                  <a16:creationId xmlns:a16="http://schemas.microsoft.com/office/drawing/2014/main" id="{6D5D32D8-6368-CCA7-22F7-AFA4755C20C9}"/>
                </a:ext>
              </a:extLst>
            </p:cNvPr>
            <p:cNvSpPr/>
            <p:nvPr/>
          </p:nvSpPr>
          <p:spPr bwMode="auto">
            <a:xfrm>
              <a:off x="5036640" y="2528604"/>
              <a:ext cx="1315027" cy="262492"/>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サーバの土台</a:t>
              </a:r>
              <a:endParaRPr kumimoji="1" lang="ja-JP" altLang="en-US" sz="1200" b="0" i="0" u="none" strike="noStrike" cap="none" normalizeH="0" baseline="0" dirty="0">
                <a:ln>
                  <a:noFill/>
                </a:ln>
                <a:solidFill>
                  <a:schemeClr val="tx1"/>
                </a:solidFill>
                <a:effectLst/>
                <a:latin typeface="+mn-ea"/>
                <a:ea typeface="+mn-ea"/>
              </a:endParaRPr>
            </a:p>
          </p:txBody>
        </p:sp>
        <p:sp>
          <p:nvSpPr>
            <p:cNvPr id="14" name="正方形/長方形 13">
              <a:extLst>
                <a:ext uri="{FF2B5EF4-FFF2-40B4-BE49-F238E27FC236}">
                  <a16:creationId xmlns:a16="http://schemas.microsoft.com/office/drawing/2014/main" id="{F0476E5E-89C3-5AAD-DD8F-FC3B49F378BE}"/>
                </a:ext>
              </a:extLst>
            </p:cNvPr>
            <p:cNvSpPr/>
            <p:nvPr/>
          </p:nvSpPr>
          <p:spPr bwMode="auto">
            <a:xfrm>
              <a:off x="10123143" y="2526991"/>
              <a:ext cx="1082738" cy="262492"/>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更新日</a:t>
              </a:r>
              <a:endParaRPr kumimoji="1" lang="ja-JP" altLang="en-US" sz="1200" b="0" i="0" u="none" strike="noStrike" cap="none" normalizeH="0" baseline="0" dirty="0">
                <a:ln>
                  <a:noFill/>
                </a:ln>
                <a:solidFill>
                  <a:schemeClr val="tx1"/>
                </a:solidFill>
                <a:effectLst/>
                <a:latin typeface="+mn-ea"/>
                <a:ea typeface="+mn-ea"/>
              </a:endParaRPr>
            </a:p>
          </p:txBody>
        </p:sp>
        <p:sp>
          <p:nvSpPr>
            <p:cNvPr id="15" name="正方形/長方形 14">
              <a:extLst>
                <a:ext uri="{FF2B5EF4-FFF2-40B4-BE49-F238E27FC236}">
                  <a16:creationId xmlns:a16="http://schemas.microsoft.com/office/drawing/2014/main" id="{6EE4694E-FC56-9EDB-19C8-D2D5E034077D}"/>
                </a:ext>
              </a:extLst>
            </p:cNvPr>
            <p:cNvSpPr/>
            <p:nvPr/>
          </p:nvSpPr>
          <p:spPr bwMode="auto">
            <a:xfrm>
              <a:off x="8072607" y="2526991"/>
              <a:ext cx="1195210" cy="255264"/>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回答日</a:t>
              </a:r>
            </a:p>
          </p:txBody>
        </p:sp>
        <p:sp>
          <p:nvSpPr>
            <p:cNvPr id="18" name="テキスト ボックス 17">
              <a:extLst>
                <a:ext uri="{FF2B5EF4-FFF2-40B4-BE49-F238E27FC236}">
                  <a16:creationId xmlns:a16="http://schemas.microsoft.com/office/drawing/2014/main" id="{DA49F74C-F6D9-D1D6-4F41-04F4465088CA}"/>
                </a:ext>
              </a:extLst>
            </p:cNvPr>
            <p:cNvSpPr txBox="1"/>
            <p:nvPr/>
          </p:nvSpPr>
          <p:spPr>
            <a:xfrm>
              <a:off x="6660643" y="2506025"/>
              <a:ext cx="569387" cy="276999"/>
            </a:xfrm>
            <a:prstGeom prst="rect">
              <a:avLst/>
            </a:prstGeom>
            <a:noFill/>
          </p:spPr>
          <p:txBody>
            <a:bodyPr wrap="none" rtlCol="0">
              <a:spAutoFit/>
            </a:bodyPr>
            <a:lstStyle/>
            <a:p>
              <a:pPr algn="l"/>
              <a:r>
                <a:rPr kumimoji="1" lang="ja-JP" altLang="en-US" dirty="0">
                  <a:latin typeface="+mn-ea"/>
                  <a:ea typeface="+mn-ea"/>
                </a:rPr>
                <a:t>・・・・・</a:t>
              </a:r>
            </a:p>
          </p:txBody>
        </p:sp>
        <p:sp>
          <p:nvSpPr>
            <p:cNvPr id="19" name="正方形/長方形 18">
              <a:extLst>
                <a:ext uri="{FF2B5EF4-FFF2-40B4-BE49-F238E27FC236}">
                  <a16:creationId xmlns:a16="http://schemas.microsoft.com/office/drawing/2014/main" id="{3393E1DA-05E4-D469-C3C3-F550EE94F98D}"/>
                </a:ext>
              </a:extLst>
            </p:cNvPr>
            <p:cNvSpPr/>
            <p:nvPr/>
          </p:nvSpPr>
          <p:spPr bwMode="auto">
            <a:xfrm>
              <a:off x="2242965" y="1930819"/>
              <a:ext cx="1919654" cy="56582"/>
            </a:xfrm>
            <a:prstGeom prst="rect">
              <a:avLst/>
            </a:prstGeom>
            <a:solidFill>
              <a:srgbClr val="FFE593"/>
            </a:solid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0" name="正方形/長方形 19">
              <a:extLst>
                <a:ext uri="{FF2B5EF4-FFF2-40B4-BE49-F238E27FC236}">
                  <a16:creationId xmlns:a16="http://schemas.microsoft.com/office/drawing/2014/main" id="{0532D231-DD08-7182-5965-C09922101B46}"/>
                </a:ext>
              </a:extLst>
            </p:cNvPr>
            <p:cNvSpPr/>
            <p:nvPr/>
          </p:nvSpPr>
          <p:spPr bwMode="auto">
            <a:xfrm>
              <a:off x="1362955" y="2788763"/>
              <a:ext cx="1919653"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AAA</a:t>
              </a:r>
              <a:r>
                <a:rPr kumimoji="1" lang="ja-JP" altLang="en-US" sz="1200" b="0" i="0" u="none" strike="noStrike" cap="none" normalizeH="0" baseline="0" dirty="0">
                  <a:ln>
                    <a:noFill/>
                  </a:ln>
                  <a:solidFill>
                    <a:schemeClr val="tx1"/>
                  </a:solidFill>
                  <a:effectLst/>
                  <a:latin typeface="+mn-ea"/>
                  <a:ea typeface="+mn-ea"/>
                </a:rPr>
                <a:t>システム</a:t>
              </a:r>
            </a:p>
          </p:txBody>
        </p:sp>
        <p:sp>
          <p:nvSpPr>
            <p:cNvPr id="21" name="正方形/長方形 20">
              <a:extLst>
                <a:ext uri="{FF2B5EF4-FFF2-40B4-BE49-F238E27FC236}">
                  <a16:creationId xmlns:a16="http://schemas.microsoft.com/office/drawing/2014/main" id="{C8463462-1A85-A466-0881-D9B181AD6FE3}"/>
                </a:ext>
              </a:extLst>
            </p:cNvPr>
            <p:cNvSpPr/>
            <p:nvPr/>
          </p:nvSpPr>
          <p:spPr bwMode="auto">
            <a:xfrm>
              <a:off x="3289303" y="2788763"/>
              <a:ext cx="1740642"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アジャイル</a:t>
              </a:r>
            </a:p>
          </p:txBody>
        </p:sp>
        <p:sp>
          <p:nvSpPr>
            <p:cNvPr id="22" name="正方形/長方形 21">
              <a:extLst>
                <a:ext uri="{FF2B5EF4-FFF2-40B4-BE49-F238E27FC236}">
                  <a16:creationId xmlns:a16="http://schemas.microsoft.com/office/drawing/2014/main" id="{05E47B81-C5A5-9847-105D-784817A9AF29}"/>
                </a:ext>
              </a:extLst>
            </p:cNvPr>
            <p:cNvSpPr/>
            <p:nvPr/>
          </p:nvSpPr>
          <p:spPr bwMode="auto">
            <a:xfrm>
              <a:off x="5036640" y="2788763"/>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AWS</a:t>
              </a:r>
              <a:endParaRPr kumimoji="1" lang="ja-JP" altLang="en-US" sz="1200" b="0" i="0" u="none" strike="noStrike" cap="none" normalizeH="0" baseline="0" dirty="0">
                <a:ln>
                  <a:noFill/>
                </a:ln>
                <a:solidFill>
                  <a:schemeClr val="tx1"/>
                </a:solidFill>
                <a:effectLst/>
                <a:latin typeface="+mn-ea"/>
                <a:ea typeface="+mn-ea"/>
              </a:endParaRPr>
            </a:p>
          </p:txBody>
        </p:sp>
        <p:sp>
          <p:nvSpPr>
            <p:cNvPr id="25" name="正方形/長方形 24">
              <a:extLst>
                <a:ext uri="{FF2B5EF4-FFF2-40B4-BE49-F238E27FC236}">
                  <a16:creationId xmlns:a16="http://schemas.microsoft.com/office/drawing/2014/main" id="{1DD87DC0-0332-2F81-2DD5-9A61B39BA18E}"/>
                </a:ext>
              </a:extLst>
            </p:cNvPr>
            <p:cNvSpPr/>
            <p:nvPr/>
          </p:nvSpPr>
          <p:spPr bwMode="auto">
            <a:xfrm>
              <a:off x="10012516" y="2791278"/>
              <a:ext cx="1082738"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2023/10/1</a:t>
              </a:r>
              <a:endParaRPr kumimoji="1" lang="ja-JP" altLang="en-US" sz="1200" b="0" i="0" u="none" strike="noStrike" cap="none" normalizeH="0" baseline="0" dirty="0">
                <a:ln>
                  <a:noFill/>
                </a:ln>
                <a:solidFill>
                  <a:schemeClr val="tx1"/>
                </a:solidFill>
                <a:effectLst/>
                <a:latin typeface="+mn-ea"/>
                <a:ea typeface="+mn-ea"/>
              </a:endParaRPr>
            </a:p>
          </p:txBody>
        </p:sp>
        <p:sp>
          <p:nvSpPr>
            <p:cNvPr id="26" name="正方形/長方形 25">
              <a:extLst>
                <a:ext uri="{FF2B5EF4-FFF2-40B4-BE49-F238E27FC236}">
                  <a16:creationId xmlns:a16="http://schemas.microsoft.com/office/drawing/2014/main" id="{CF58E7B8-DBB5-0DBE-AD57-A5A5A74F5266}"/>
                </a:ext>
              </a:extLst>
            </p:cNvPr>
            <p:cNvSpPr/>
            <p:nvPr/>
          </p:nvSpPr>
          <p:spPr bwMode="auto">
            <a:xfrm>
              <a:off x="7965231" y="2791278"/>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2023/9/30</a:t>
              </a:r>
              <a:endParaRPr kumimoji="1" lang="ja-JP" altLang="en-US" sz="1200" b="0" i="0" u="none" strike="noStrike" cap="none" normalizeH="0" baseline="0" dirty="0">
                <a:ln>
                  <a:noFill/>
                </a:ln>
                <a:solidFill>
                  <a:schemeClr val="tx1"/>
                </a:solidFill>
                <a:effectLst/>
                <a:latin typeface="+mn-ea"/>
                <a:ea typeface="+mn-ea"/>
              </a:endParaRPr>
            </a:p>
          </p:txBody>
        </p:sp>
        <p:sp>
          <p:nvSpPr>
            <p:cNvPr id="27" name="正方形/長方形 26">
              <a:extLst>
                <a:ext uri="{FF2B5EF4-FFF2-40B4-BE49-F238E27FC236}">
                  <a16:creationId xmlns:a16="http://schemas.microsoft.com/office/drawing/2014/main" id="{823E7BF0-61D5-001D-A2BB-3065372AF0D9}"/>
                </a:ext>
              </a:extLst>
            </p:cNvPr>
            <p:cNvSpPr/>
            <p:nvPr/>
          </p:nvSpPr>
          <p:spPr bwMode="auto">
            <a:xfrm>
              <a:off x="1358617" y="3048658"/>
              <a:ext cx="1919653"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AAA</a:t>
              </a:r>
              <a:r>
                <a:rPr kumimoji="1" lang="ja-JP" altLang="en-US" sz="1200" b="0" i="0" u="none" strike="noStrike" cap="none" normalizeH="0" baseline="0" dirty="0">
                  <a:ln>
                    <a:noFill/>
                  </a:ln>
                  <a:solidFill>
                    <a:schemeClr val="tx1"/>
                  </a:solidFill>
                  <a:effectLst/>
                  <a:latin typeface="+mn-ea"/>
                  <a:ea typeface="+mn-ea"/>
                </a:rPr>
                <a:t>システム</a:t>
              </a:r>
            </a:p>
          </p:txBody>
        </p:sp>
        <p:sp>
          <p:nvSpPr>
            <p:cNvPr id="28" name="正方形/長方形 27">
              <a:extLst>
                <a:ext uri="{FF2B5EF4-FFF2-40B4-BE49-F238E27FC236}">
                  <a16:creationId xmlns:a16="http://schemas.microsoft.com/office/drawing/2014/main" id="{B67E2669-B68B-1690-2BE0-04C76AA2CF3D}"/>
                </a:ext>
              </a:extLst>
            </p:cNvPr>
            <p:cNvSpPr/>
            <p:nvPr/>
          </p:nvSpPr>
          <p:spPr bwMode="auto">
            <a:xfrm>
              <a:off x="3284965" y="3048658"/>
              <a:ext cx="1740642"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アジャイル</a:t>
              </a:r>
            </a:p>
          </p:txBody>
        </p:sp>
        <p:sp>
          <p:nvSpPr>
            <p:cNvPr id="29" name="正方形/長方形 28">
              <a:extLst>
                <a:ext uri="{FF2B5EF4-FFF2-40B4-BE49-F238E27FC236}">
                  <a16:creationId xmlns:a16="http://schemas.microsoft.com/office/drawing/2014/main" id="{1000FD55-FEC0-294A-8CD0-ADA6263DDE6E}"/>
                </a:ext>
              </a:extLst>
            </p:cNvPr>
            <p:cNvSpPr/>
            <p:nvPr/>
          </p:nvSpPr>
          <p:spPr bwMode="auto">
            <a:xfrm>
              <a:off x="5032302" y="3048658"/>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AWS</a:t>
              </a:r>
              <a:endParaRPr kumimoji="1" lang="ja-JP" altLang="en-US" sz="1200" b="0" i="0" u="none" strike="noStrike" cap="none" normalizeH="0" baseline="0" dirty="0">
                <a:ln>
                  <a:noFill/>
                </a:ln>
                <a:solidFill>
                  <a:schemeClr val="tx1"/>
                </a:solidFill>
                <a:effectLst/>
                <a:latin typeface="+mn-ea"/>
                <a:ea typeface="+mn-ea"/>
              </a:endParaRPr>
            </a:p>
          </p:txBody>
        </p:sp>
        <p:sp>
          <p:nvSpPr>
            <p:cNvPr id="32" name="正方形/長方形 31">
              <a:extLst>
                <a:ext uri="{FF2B5EF4-FFF2-40B4-BE49-F238E27FC236}">
                  <a16:creationId xmlns:a16="http://schemas.microsoft.com/office/drawing/2014/main" id="{DD358D91-51D3-8009-E5B9-7C6E6086C32D}"/>
                </a:ext>
              </a:extLst>
            </p:cNvPr>
            <p:cNvSpPr/>
            <p:nvPr/>
          </p:nvSpPr>
          <p:spPr bwMode="auto">
            <a:xfrm>
              <a:off x="10008178" y="3051173"/>
              <a:ext cx="1082738"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33" name="正方形/長方形 32">
              <a:extLst>
                <a:ext uri="{FF2B5EF4-FFF2-40B4-BE49-F238E27FC236}">
                  <a16:creationId xmlns:a16="http://schemas.microsoft.com/office/drawing/2014/main" id="{96366B30-4D38-D737-53AC-13F184510F5B}"/>
                </a:ext>
              </a:extLst>
            </p:cNvPr>
            <p:cNvSpPr/>
            <p:nvPr/>
          </p:nvSpPr>
          <p:spPr bwMode="auto">
            <a:xfrm>
              <a:off x="7960893" y="3051173"/>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2023/9/10</a:t>
              </a:r>
              <a:endParaRPr kumimoji="1" lang="ja-JP" altLang="en-US" sz="1200" b="0" i="0" u="none" strike="noStrike" cap="none" normalizeH="0" baseline="0" dirty="0">
                <a:ln>
                  <a:noFill/>
                </a:ln>
                <a:solidFill>
                  <a:schemeClr val="tx1"/>
                </a:solidFill>
                <a:effectLst/>
                <a:latin typeface="+mn-ea"/>
                <a:ea typeface="+mn-ea"/>
              </a:endParaRPr>
            </a:p>
          </p:txBody>
        </p:sp>
        <p:sp>
          <p:nvSpPr>
            <p:cNvPr id="34" name="正方形/長方形 33">
              <a:extLst>
                <a:ext uri="{FF2B5EF4-FFF2-40B4-BE49-F238E27FC236}">
                  <a16:creationId xmlns:a16="http://schemas.microsoft.com/office/drawing/2014/main" id="{80BB7B2C-EAE8-970E-CFE3-342D9F275E9D}"/>
                </a:ext>
              </a:extLst>
            </p:cNvPr>
            <p:cNvSpPr/>
            <p:nvPr/>
          </p:nvSpPr>
          <p:spPr bwMode="auto">
            <a:xfrm>
              <a:off x="1360683" y="3282207"/>
              <a:ext cx="1919653"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AAA</a:t>
              </a:r>
              <a:r>
                <a:rPr kumimoji="1" lang="ja-JP" altLang="en-US" sz="1200" b="0" i="0" u="none" strike="noStrike" cap="none" normalizeH="0" baseline="0" dirty="0">
                  <a:ln>
                    <a:noFill/>
                  </a:ln>
                  <a:solidFill>
                    <a:schemeClr val="tx1"/>
                  </a:solidFill>
                  <a:effectLst/>
                  <a:latin typeface="+mn-ea"/>
                  <a:ea typeface="+mn-ea"/>
                </a:rPr>
                <a:t>システム</a:t>
              </a:r>
            </a:p>
          </p:txBody>
        </p:sp>
        <p:sp>
          <p:nvSpPr>
            <p:cNvPr id="35" name="正方形/長方形 34">
              <a:extLst>
                <a:ext uri="{FF2B5EF4-FFF2-40B4-BE49-F238E27FC236}">
                  <a16:creationId xmlns:a16="http://schemas.microsoft.com/office/drawing/2014/main" id="{F46B6254-4F91-5767-485C-FBE3D5863FAA}"/>
                </a:ext>
              </a:extLst>
            </p:cNvPr>
            <p:cNvSpPr/>
            <p:nvPr/>
          </p:nvSpPr>
          <p:spPr bwMode="auto">
            <a:xfrm>
              <a:off x="3287031" y="3282207"/>
              <a:ext cx="1740642"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アジャイル</a:t>
              </a:r>
            </a:p>
          </p:txBody>
        </p:sp>
        <p:sp>
          <p:nvSpPr>
            <p:cNvPr id="36" name="正方形/長方形 35">
              <a:extLst>
                <a:ext uri="{FF2B5EF4-FFF2-40B4-BE49-F238E27FC236}">
                  <a16:creationId xmlns:a16="http://schemas.microsoft.com/office/drawing/2014/main" id="{FF5B9158-4157-3F67-D3F5-D59BAF19A5AD}"/>
                </a:ext>
              </a:extLst>
            </p:cNvPr>
            <p:cNvSpPr/>
            <p:nvPr/>
          </p:nvSpPr>
          <p:spPr bwMode="auto">
            <a:xfrm>
              <a:off x="5034368" y="3282207"/>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AWS</a:t>
              </a:r>
              <a:endParaRPr kumimoji="1" lang="ja-JP" altLang="en-US" sz="1200" b="0" i="0" u="none" strike="noStrike" cap="none" normalizeH="0" baseline="0" dirty="0">
                <a:ln>
                  <a:noFill/>
                </a:ln>
                <a:solidFill>
                  <a:schemeClr val="tx1"/>
                </a:solidFill>
                <a:effectLst/>
                <a:latin typeface="+mn-ea"/>
                <a:ea typeface="+mn-ea"/>
              </a:endParaRPr>
            </a:p>
          </p:txBody>
        </p:sp>
        <p:sp>
          <p:nvSpPr>
            <p:cNvPr id="39" name="正方形/長方形 38">
              <a:extLst>
                <a:ext uri="{FF2B5EF4-FFF2-40B4-BE49-F238E27FC236}">
                  <a16:creationId xmlns:a16="http://schemas.microsoft.com/office/drawing/2014/main" id="{3B4C62B7-1155-57F6-C532-D5C8C756AE5A}"/>
                </a:ext>
              </a:extLst>
            </p:cNvPr>
            <p:cNvSpPr/>
            <p:nvPr/>
          </p:nvSpPr>
          <p:spPr bwMode="auto">
            <a:xfrm>
              <a:off x="10010244" y="3284722"/>
              <a:ext cx="1082738"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2023/9/3</a:t>
              </a:r>
              <a:endParaRPr kumimoji="1" lang="ja-JP" altLang="en-US" sz="1200" b="0" i="0" u="none" strike="noStrike" cap="none" normalizeH="0" baseline="0" dirty="0">
                <a:ln>
                  <a:noFill/>
                </a:ln>
                <a:solidFill>
                  <a:schemeClr val="tx1"/>
                </a:solidFill>
                <a:effectLst/>
                <a:latin typeface="+mn-ea"/>
                <a:ea typeface="+mn-ea"/>
              </a:endParaRPr>
            </a:p>
          </p:txBody>
        </p:sp>
        <p:sp>
          <p:nvSpPr>
            <p:cNvPr id="40" name="正方形/長方形 39">
              <a:extLst>
                <a:ext uri="{FF2B5EF4-FFF2-40B4-BE49-F238E27FC236}">
                  <a16:creationId xmlns:a16="http://schemas.microsoft.com/office/drawing/2014/main" id="{412D0297-011C-D85A-98C3-F018AFE00D5D}"/>
                </a:ext>
              </a:extLst>
            </p:cNvPr>
            <p:cNvSpPr/>
            <p:nvPr/>
          </p:nvSpPr>
          <p:spPr bwMode="auto">
            <a:xfrm>
              <a:off x="7962959" y="3284722"/>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2023/9/1</a:t>
              </a:r>
              <a:endParaRPr kumimoji="1" lang="ja-JP" altLang="en-US" sz="1200" b="0" i="0" u="none" strike="noStrike" cap="none" normalizeH="0" baseline="0" dirty="0">
                <a:ln>
                  <a:noFill/>
                </a:ln>
                <a:solidFill>
                  <a:schemeClr val="tx1"/>
                </a:solidFill>
                <a:effectLst/>
                <a:latin typeface="+mn-ea"/>
                <a:ea typeface="+mn-ea"/>
              </a:endParaRPr>
            </a:p>
          </p:txBody>
        </p:sp>
        <p:sp>
          <p:nvSpPr>
            <p:cNvPr id="41" name="テキスト ボックス 40">
              <a:extLst>
                <a:ext uri="{FF2B5EF4-FFF2-40B4-BE49-F238E27FC236}">
                  <a16:creationId xmlns:a16="http://schemas.microsoft.com/office/drawing/2014/main" id="{BB89B1F3-8DE3-54B0-34FF-15AE32530F19}"/>
                </a:ext>
              </a:extLst>
            </p:cNvPr>
            <p:cNvSpPr txBox="1"/>
            <p:nvPr/>
          </p:nvSpPr>
          <p:spPr>
            <a:xfrm>
              <a:off x="6660643" y="2720269"/>
              <a:ext cx="569387" cy="276999"/>
            </a:xfrm>
            <a:prstGeom prst="rect">
              <a:avLst/>
            </a:prstGeom>
            <a:noFill/>
          </p:spPr>
          <p:txBody>
            <a:bodyPr wrap="none" rtlCol="0">
              <a:spAutoFit/>
            </a:bodyPr>
            <a:lstStyle/>
            <a:p>
              <a:pPr algn="l"/>
              <a:r>
                <a:rPr kumimoji="1" lang="ja-JP" altLang="en-US" dirty="0">
                  <a:latin typeface="+mn-ea"/>
                  <a:ea typeface="+mn-ea"/>
                </a:rPr>
                <a:t>・・・・・</a:t>
              </a:r>
            </a:p>
          </p:txBody>
        </p:sp>
        <p:sp>
          <p:nvSpPr>
            <p:cNvPr id="46" name="テキスト ボックス 45">
              <a:extLst>
                <a:ext uri="{FF2B5EF4-FFF2-40B4-BE49-F238E27FC236}">
                  <a16:creationId xmlns:a16="http://schemas.microsoft.com/office/drawing/2014/main" id="{F560B894-F519-5C4C-97E6-72D194CD22A3}"/>
                </a:ext>
              </a:extLst>
            </p:cNvPr>
            <p:cNvSpPr txBox="1"/>
            <p:nvPr/>
          </p:nvSpPr>
          <p:spPr>
            <a:xfrm>
              <a:off x="6660643" y="2989655"/>
              <a:ext cx="569387" cy="276999"/>
            </a:xfrm>
            <a:prstGeom prst="rect">
              <a:avLst/>
            </a:prstGeom>
            <a:noFill/>
          </p:spPr>
          <p:txBody>
            <a:bodyPr wrap="none" rtlCol="0">
              <a:spAutoFit/>
            </a:bodyPr>
            <a:lstStyle/>
            <a:p>
              <a:pPr algn="l"/>
              <a:r>
                <a:rPr kumimoji="1" lang="ja-JP" altLang="en-US" dirty="0">
                  <a:latin typeface="+mn-ea"/>
                  <a:ea typeface="+mn-ea"/>
                </a:rPr>
                <a:t>・・・・・</a:t>
              </a:r>
            </a:p>
          </p:txBody>
        </p:sp>
        <p:sp>
          <p:nvSpPr>
            <p:cNvPr id="49" name="テキスト ボックス 48">
              <a:extLst>
                <a:ext uri="{FF2B5EF4-FFF2-40B4-BE49-F238E27FC236}">
                  <a16:creationId xmlns:a16="http://schemas.microsoft.com/office/drawing/2014/main" id="{2A06BA10-3317-6087-162E-6F7300ECA2AD}"/>
                </a:ext>
              </a:extLst>
            </p:cNvPr>
            <p:cNvSpPr txBox="1"/>
            <p:nvPr/>
          </p:nvSpPr>
          <p:spPr>
            <a:xfrm>
              <a:off x="6660643" y="3267099"/>
              <a:ext cx="569387" cy="276999"/>
            </a:xfrm>
            <a:prstGeom prst="rect">
              <a:avLst/>
            </a:prstGeom>
            <a:noFill/>
          </p:spPr>
          <p:txBody>
            <a:bodyPr wrap="none" rtlCol="0">
              <a:spAutoFit/>
            </a:bodyPr>
            <a:lstStyle/>
            <a:p>
              <a:pPr algn="l"/>
              <a:r>
                <a:rPr kumimoji="1" lang="ja-JP" altLang="en-US" dirty="0">
                  <a:latin typeface="+mn-ea"/>
                  <a:ea typeface="+mn-ea"/>
                </a:rPr>
                <a:t>・・・・・</a:t>
              </a:r>
            </a:p>
          </p:txBody>
        </p:sp>
        <p:sp>
          <p:nvSpPr>
            <p:cNvPr id="51" name="正方形/長方形 50">
              <a:extLst>
                <a:ext uri="{FF2B5EF4-FFF2-40B4-BE49-F238E27FC236}">
                  <a16:creationId xmlns:a16="http://schemas.microsoft.com/office/drawing/2014/main" id="{E2385E84-8CF3-24E9-B084-2B6065969A1C}"/>
                </a:ext>
              </a:extLst>
            </p:cNvPr>
            <p:cNvSpPr/>
            <p:nvPr/>
          </p:nvSpPr>
          <p:spPr bwMode="auto">
            <a:xfrm>
              <a:off x="754171" y="2528604"/>
              <a:ext cx="598838" cy="262492"/>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No</a:t>
              </a:r>
              <a:endParaRPr kumimoji="1" lang="ja-JP" altLang="en-US" sz="1200" b="0" i="0" u="none" strike="noStrike" cap="none" normalizeH="0" baseline="0" dirty="0">
                <a:ln>
                  <a:noFill/>
                </a:ln>
                <a:solidFill>
                  <a:schemeClr val="tx1"/>
                </a:solidFill>
                <a:effectLst/>
                <a:latin typeface="+mn-ea"/>
                <a:ea typeface="+mn-ea"/>
              </a:endParaRPr>
            </a:p>
          </p:txBody>
        </p:sp>
        <p:sp>
          <p:nvSpPr>
            <p:cNvPr id="53" name="正方形/長方形 52">
              <a:extLst>
                <a:ext uri="{FF2B5EF4-FFF2-40B4-BE49-F238E27FC236}">
                  <a16:creationId xmlns:a16="http://schemas.microsoft.com/office/drawing/2014/main" id="{F6AE452A-7817-A252-1E93-48B59831D489}"/>
                </a:ext>
              </a:extLst>
            </p:cNvPr>
            <p:cNvSpPr/>
            <p:nvPr/>
          </p:nvSpPr>
          <p:spPr bwMode="auto">
            <a:xfrm>
              <a:off x="7161637" y="2526991"/>
              <a:ext cx="910969" cy="241177"/>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回答者</a:t>
              </a:r>
            </a:p>
          </p:txBody>
        </p:sp>
        <p:sp>
          <p:nvSpPr>
            <p:cNvPr id="54" name="正方形/長方形 53">
              <a:extLst>
                <a:ext uri="{FF2B5EF4-FFF2-40B4-BE49-F238E27FC236}">
                  <a16:creationId xmlns:a16="http://schemas.microsoft.com/office/drawing/2014/main" id="{23E69B32-E1E3-76E3-6B42-74E081B2838A}"/>
                </a:ext>
              </a:extLst>
            </p:cNvPr>
            <p:cNvSpPr/>
            <p:nvPr/>
          </p:nvSpPr>
          <p:spPr bwMode="auto">
            <a:xfrm>
              <a:off x="6946259" y="2791278"/>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55" name="正方形/長方形 54">
              <a:extLst>
                <a:ext uri="{FF2B5EF4-FFF2-40B4-BE49-F238E27FC236}">
                  <a16:creationId xmlns:a16="http://schemas.microsoft.com/office/drawing/2014/main" id="{EFC2A60A-54F4-D960-C60F-29978C847341}"/>
                </a:ext>
              </a:extLst>
            </p:cNvPr>
            <p:cNvSpPr/>
            <p:nvPr/>
          </p:nvSpPr>
          <p:spPr bwMode="auto">
            <a:xfrm>
              <a:off x="6946259" y="3055530"/>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58" name="正方形/長方形 57">
              <a:extLst>
                <a:ext uri="{FF2B5EF4-FFF2-40B4-BE49-F238E27FC236}">
                  <a16:creationId xmlns:a16="http://schemas.microsoft.com/office/drawing/2014/main" id="{EA79584F-0263-6844-1316-0E2BAE95C877}"/>
                </a:ext>
              </a:extLst>
            </p:cNvPr>
            <p:cNvSpPr/>
            <p:nvPr/>
          </p:nvSpPr>
          <p:spPr bwMode="auto">
            <a:xfrm>
              <a:off x="6946259" y="3282125"/>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83" name="正方形/長方形 82">
              <a:extLst>
                <a:ext uri="{FF2B5EF4-FFF2-40B4-BE49-F238E27FC236}">
                  <a16:creationId xmlns:a16="http://schemas.microsoft.com/office/drawing/2014/main" id="{6C5090A4-75BF-7380-5483-F81010772737}"/>
                </a:ext>
              </a:extLst>
            </p:cNvPr>
            <p:cNvSpPr/>
            <p:nvPr/>
          </p:nvSpPr>
          <p:spPr bwMode="auto">
            <a:xfrm>
              <a:off x="1362955" y="4888100"/>
              <a:ext cx="1919653"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ZZZ</a:t>
              </a:r>
              <a:r>
                <a:rPr kumimoji="1" lang="ja-JP" altLang="en-US" sz="1200" b="0" i="0" u="none" strike="noStrike" cap="none" normalizeH="0" baseline="0" dirty="0">
                  <a:ln>
                    <a:noFill/>
                  </a:ln>
                  <a:solidFill>
                    <a:schemeClr val="tx1"/>
                  </a:solidFill>
                  <a:effectLst/>
                  <a:latin typeface="+mn-ea"/>
                  <a:ea typeface="+mn-ea"/>
                </a:rPr>
                <a:t>システム</a:t>
              </a:r>
            </a:p>
          </p:txBody>
        </p:sp>
        <p:sp>
          <p:nvSpPr>
            <p:cNvPr id="84" name="正方形/長方形 83">
              <a:extLst>
                <a:ext uri="{FF2B5EF4-FFF2-40B4-BE49-F238E27FC236}">
                  <a16:creationId xmlns:a16="http://schemas.microsoft.com/office/drawing/2014/main" id="{4512BDF9-5276-A636-F4AC-171C84B3CC7E}"/>
                </a:ext>
              </a:extLst>
            </p:cNvPr>
            <p:cNvSpPr/>
            <p:nvPr/>
          </p:nvSpPr>
          <p:spPr bwMode="auto">
            <a:xfrm>
              <a:off x="3289303" y="4888100"/>
              <a:ext cx="1740642"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アジャイル</a:t>
              </a:r>
            </a:p>
          </p:txBody>
        </p:sp>
        <p:sp>
          <p:nvSpPr>
            <p:cNvPr id="85" name="正方形/長方形 84">
              <a:extLst>
                <a:ext uri="{FF2B5EF4-FFF2-40B4-BE49-F238E27FC236}">
                  <a16:creationId xmlns:a16="http://schemas.microsoft.com/office/drawing/2014/main" id="{0883006E-6FE0-4F84-FB37-BA6DC4A85D5B}"/>
                </a:ext>
              </a:extLst>
            </p:cNvPr>
            <p:cNvSpPr/>
            <p:nvPr/>
          </p:nvSpPr>
          <p:spPr bwMode="auto">
            <a:xfrm>
              <a:off x="5036640" y="4888100"/>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Azure</a:t>
              </a:r>
              <a:r>
                <a:rPr kumimoji="1" lang="ja-JP" altLang="en-US" sz="1200" b="0" i="0" u="none" strike="noStrike" cap="none" normalizeH="0" baseline="0" dirty="0">
                  <a:ln>
                    <a:noFill/>
                  </a:ln>
                  <a:solidFill>
                    <a:schemeClr val="tx1"/>
                  </a:solidFill>
                  <a:effectLst/>
                  <a:latin typeface="+mn-ea"/>
                  <a:ea typeface="+mn-ea"/>
                </a:rPr>
                <a:t>、</a:t>
              </a:r>
              <a:r>
                <a:rPr kumimoji="1" lang="en-US" altLang="ja-JP" sz="1200" b="0" i="0" u="none" strike="noStrike" cap="none" normalizeH="0" baseline="0" dirty="0">
                  <a:ln>
                    <a:noFill/>
                  </a:ln>
                  <a:solidFill>
                    <a:schemeClr val="tx1"/>
                  </a:solidFill>
                  <a:effectLst/>
                  <a:latin typeface="+mn-ea"/>
                  <a:ea typeface="+mn-ea"/>
                </a:rPr>
                <a:t>AWS</a:t>
              </a:r>
              <a:endParaRPr kumimoji="1" lang="ja-JP" altLang="en-US" sz="1200" b="0" i="0" u="none" strike="noStrike" cap="none" normalizeH="0" baseline="0" dirty="0">
                <a:ln>
                  <a:noFill/>
                </a:ln>
                <a:solidFill>
                  <a:schemeClr val="tx1"/>
                </a:solidFill>
                <a:effectLst/>
                <a:latin typeface="+mn-ea"/>
                <a:ea typeface="+mn-ea"/>
              </a:endParaRPr>
            </a:p>
          </p:txBody>
        </p:sp>
        <p:sp>
          <p:nvSpPr>
            <p:cNvPr id="86" name="正方形/長方形 85">
              <a:extLst>
                <a:ext uri="{FF2B5EF4-FFF2-40B4-BE49-F238E27FC236}">
                  <a16:creationId xmlns:a16="http://schemas.microsoft.com/office/drawing/2014/main" id="{C7254BA8-0527-EEC6-19CA-826FF0AFE144}"/>
                </a:ext>
              </a:extLst>
            </p:cNvPr>
            <p:cNvSpPr/>
            <p:nvPr/>
          </p:nvSpPr>
          <p:spPr bwMode="auto">
            <a:xfrm>
              <a:off x="10012516" y="4890615"/>
              <a:ext cx="1082738"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2023/8/1</a:t>
              </a:r>
              <a:endParaRPr kumimoji="1" lang="ja-JP" altLang="en-US" sz="1200" b="0" i="0" u="none" strike="noStrike" cap="none" normalizeH="0" baseline="0" dirty="0">
                <a:ln>
                  <a:noFill/>
                </a:ln>
                <a:solidFill>
                  <a:schemeClr val="tx1"/>
                </a:solidFill>
                <a:effectLst/>
                <a:latin typeface="+mn-ea"/>
                <a:ea typeface="+mn-ea"/>
              </a:endParaRPr>
            </a:p>
          </p:txBody>
        </p:sp>
        <p:sp>
          <p:nvSpPr>
            <p:cNvPr id="87" name="正方形/長方形 86">
              <a:extLst>
                <a:ext uri="{FF2B5EF4-FFF2-40B4-BE49-F238E27FC236}">
                  <a16:creationId xmlns:a16="http://schemas.microsoft.com/office/drawing/2014/main" id="{D64261F4-637A-948B-A647-20C19204FE0E}"/>
                </a:ext>
              </a:extLst>
            </p:cNvPr>
            <p:cNvSpPr/>
            <p:nvPr/>
          </p:nvSpPr>
          <p:spPr bwMode="auto">
            <a:xfrm>
              <a:off x="7965231" y="4890615"/>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2023/7/30</a:t>
              </a:r>
              <a:endParaRPr kumimoji="1" lang="ja-JP" altLang="en-US" sz="1200" b="0" i="0" u="none" strike="noStrike" cap="none" normalizeH="0" baseline="0" dirty="0">
                <a:ln>
                  <a:noFill/>
                </a:ln>
                <a:solidFill>
                  <a:schemeClr val="tx1"/>
                </a:solidFill>
                <a:effectLst/>
                <a:latin typeface="+mn-ea"/>
                <a:ea typeface="+mn-ea"/>
              </a:endParaRPr>
            </a:p>
          </p:txBody>
        </p:sp>
        <p:sp>
          <p:nvSpPr>
            <p:cNvPr id="88" name="正方形/長方形 87">
              <a:extLst>
                <a:ext uri="{FF2B5EF4-FFF2-40B4-BE49-F238E27FC236}">
                  <a16:creationId xmlns:a16="http://schemas.microsoft.com/office/drawing/2014/main" id="{568A69A3-46A5-700D-D5FE-1F752ABD155E}"/>
                </a:ext>
              </a:extLst>
            </p:cNvPr>
            <p:cNvSpPr/>
            <p:nvPr/>
          </p:nvSpPr>
          <p:spPr bwMode="auto">
            <a:xfrm>
              <a:off x="1358617" y="5147995"/>
              <a:ext cx="1919653"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ZZZ</a:t>
              </a:r>
              <a:r>
                <a:rPr kumimoji="1" lang="ja-JP" altLang="en-US" sz="1200" b="0" i="0" u="none" strike="noStrike" cap="none" normalizeH="0" baseline="0" dirty="0">
                  <a:ln>
                    <a:noFill/>
                  </a:ln>
                  <a:solidFill>
                    <a:schemeClr val="tx1"/>
                  </a:solidFill>
                  <a:effectLst/>
                  <a:latin typeface="+mn-ea"/>
                  <a:ea typeface="+mn-ea"/>
                </a:rPr>
                <a:t>システム</a:t>
              </a:r>
            </a:p>
          </p:txBody>
        </p:sp>
        <p:sp>
          <p:nvSpPr>
            <p:cNvPr id="89" name="正方形/長方形 88">
              <a:extLst>
                <a:ext uri="{FF2B5EF4-FFF2-40B4-BE49-F238E27FC236}">
                  <a16:creationId xmlns:a16="http://schemas.microsoft.com/office/drawing/2014/main" id="{6B355A05-EC20-F061-B457-27372E37916C}"/>
                </a:ext>
              </a:extLst>
            </p:cNvPr>
            <p:cNvSpPr/>
            <p:nvPr/>
          </p:nvSpPr>
          <p:spPr bwMode="auto">
            <a:xfrm>
              <a:off x="3284965" y="5147995"/>
              <a:ext cx="1740642"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アジャイル</a:t>
              </a:r>
            </a:p>
          </p:txBody>
        </p:sp>
        <p:sp>
          <p:nvSpPr>
            <p:cNvPr id="90" name="正方形/長方形 89">
              <a:extLst>
                <a:ext uri="{FF2B5EF4-FFF2-40B4-BE49-F238E27FC236}">
                  <a16:creationId xmlns:a16="http://schemas.microsoft.com/office/drawing/2014/main" id="{C3067F3C-7D2C-1EA3-793D-1AF907C6F741}"/>
                </a:ext>
              </a:extLst>
            </p:cNvPr>
            <p:cNvSpPr/>
            <p:nvPr/>
          </p:nvSpPr>
          <p:spPr bwMode="auto">
            <a:xfrm>
              <a:off x="5032302" y="5147995"/>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Azure</a:t>
              </a:r>
              <a:r>
                <a:rPr kumimoji="1" lang="ja-JP" altLang="en-US" sz="1200" b="0" i="0" u="none" strike="noStrike" cap="none" normalizeH="0" baseline="0" dirty="0">
                  <a:ln>
                    <a:noFill/>
                  </a:ln>
                  <a:solidFill>
                    <a:schemeClr val="tx1"/>
                  </a:solidFill>
                  <a:effectLst/>
                  <a:latin typeface="+mn-ea"/>
                  <a:ea typeface="+mn-ea"/>
                </a:rPr>
                <a:t>、</a:t>
              </a:r>
              <a:r>
                <a:rPr kumimoji="1" lang="en-US" altLang="ja-JP" sz="1200" b="0" i="0" u="none" strike="noStrike" cap="none" normalizeH="0" baseline="0" dirty="0">
                  <a:ln>
                    <a:noFill/>
                  </a:ln>
                  <a:solidFill>
                    <a:schemeClr val="tx1"/>
                  </a:solidFill>
                  <a:effectLst/>
                  <a:latin typeface="+mn-ea"/>
                  <a:ea typeface="+mn-ea"/>
                </a:rPr>
                <a:t>AWS</a:t>
              </a:r>
              <a:endParaRPr kumimoji="1" lang="ja-JP" altLang="en-US" sz="1200" b="0" i="0" u="none" strike="noStrike" cap="none" normalizeH="0" baseline="0" dirty="0">
                <a:ln>
                  <a:noFill/>
                </a:ln>
                <a:solidFill>
                  <a:schemeClr val="tx1"/>
                </a:solidFill>
                <a:effectLst/>
                <a:latin typeface="+mn-ea"/>
                <a:ea typeface="+mn-ea"/>
              </a:endParaRPr>
            </a:p>
          </p:txBody>
        </p:sp>
        <p:sp>
          <p:nvSpPr>
            <p:cNvPr id="91" name="正方形/長方形 90">
              <a:extLst>
                <a:ext uri="{FF2B5EF4-FFF2-40B4-BE49-F238E27FC236}">
                  <a16:creationId xmlns:a16="http://schemas.microsoft.com/office/drawing/2014/main" id="{8CC93AB7-197D-F494-C237-3D561CEC6F70}"/>
                </a:ext>
              </a:extLst>
            </p:cNvPr>
            <p:cNvSpPr/>
            <p:nvPr/>
          </p:nvSpPr>
          <p:spPr bwMode="auto">
            <a:xfrm>
              <a:off x="10008178" y="5150510"/>
              <a:ext cx="1082738"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92" name="正方形/長方形 91">
              <a:extLst>
                <a:ext uri="{FF2B5EF4-FFF2-40B4-BE49-F238E27FC236}">
                  <a16:creationId xmlns:a16="http://schemas.microsoft.com/office/drawing/2014/main" id="{3BE42950-8491-FD12-E13E-8D623E4A2A3F}"/>
                </a:ext>
              </a:extLst>
            </p:cNvPr>
            <p:cNvSpPr/>
            <p:nvPr/>
          </p:nvSpPr>
          <p:spPr bwMode="auto">
            <a:xfrm>
              <a:off x="7960893" y="5150510"/>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2023/7/26</a:t>
              </a:r>
              <a:endParaRPr kumimoji="1" lang="ja-JP" altLang="en-US" sz="1200" b="0" i="0" u="none" strike="noStrike" cap="none" normalizeH="0" baseline="0" dirty="0">
                <a:ln>
                  <a:noFill/>
                </a:ln>
                <a:solidFill>
                  <a:schemeClr val="tx1"/>
                </a:solidFill>
                <a:effectLst/>
                <a:latin typeface="+mn-ea"/>
                <a:ea typeface="+mn-ea"/>
              </a:endParaRPr>
            </a:p>
          </p:txBody>
        </p:sp>
        <p:sp>
          <p:nvSpPr>
            <p:cNvPr id="93" name="正方形/長方形 92">
              <a:extLst>
                <a:ext uri="{FF2B5EF4-FFF2-40B4-BE49-F238E27FC236}">
                  <a16:creationId xmlns:a16="http://schemas.microsoft.com/office/drawing/2014/main" id="{7A7F713E-88A4-D058-0B85-02FA1297BD8E}"/>
                </a:ext>
              </a:extLst>
            </p:cNvPr>
            <p:cNvSpPr/>
            <p:nvPr/>
          </p:nvSpPr>
          <p:spPr bwMode="auto">
            <a:xfrm>
              <a:off x="1360683" y="5408439"/>
              <a:ext cx="1919653"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ZZZ</a:t>
              </a:r>
              <a:r>
                <a:rPr kumimoji="1" lang="ja-JP" altLang="en-US" sz="1200" b="0" i="0" u="none" strike="noStrike" cap="none" normalizeH="0" baseline="0" dirty="0">
                  <a:ln>
                    <a:noFill/>
                  </a:ln>
                  <a:solidFill>
                    <a:schemeClr val="tx1"/>
                  </a:solidFill>
                  <a:effectLst/>
                  <a:latin typeface="+mn-ea"/>
                  <a:ea typeface="+mn-ea"/>
                </a:rPr>
                <a:t>システム</a:t>
              </a:r>
            </a:p>
          </p:txBody>
        </p:sp>
        <p:sp>
          <p:nvSpPr>
            <p:cNvPr id="94" name="正方形/長方形 93">
              <a:extLst>
                <a:ext uri="{FF2B5EF4-FFF2-40B4-BE49-F238E27FC236}">
                  <a16:creationId xmlns:a16="http://schemas.microsoft.com/office/drawing/2014/main" id="{BF276B31-1B12-576F-3B4B-C4201993A882}"/>
                </a:ext>
              </a:extLst>
            </p:cNvPr>
            <p:cNvSpPr/>
            <p:nvPr/>
          </p:nvSpPr>
          <p:spPr bwMode="auto">
            <a:xfrm>
              <a:off x="3287031" y="5408439"/>
              <a:ext cx="1740642"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アジャイル</a:t>
              </a:r>
            </a:p>
          </p:txBody>
        </p:sp>
        <p:sp>
          <p:nvSpPr>
            <p:cNvPr id="95" name="正方形/長方形 94">
              <a:extLst>
                <a:ext uri="{FF2B5EF4-FFF2-40B4-BE49-F238E27FC236}">
                  <a16:creationId xmlns:a16="http://schemas.microsoft.com/office/drawing/2014/main" id="{356CB7CA-7C28-899D-558D-8429A6846B39}"/>
                </a:ext>
              </a:extLst>
            </p:cNvPr>
            <p:cNvSpPr/>
            <p:nvPr/>
          </p:nvSpPr>
          <p:spPr bwMode="auto">
            <a:xfrm>
              <a:off x="5034368" y="5408439"/>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Azure</a:t>
              </a:r>
              <a:r>
                <a:rPr kumimoji="1" lang="ja-JP" altLang="en-US" sz="1200" b="0" i="0" u="none" strike="noStrike" cap="none" normalizeH="0" baseline="0" dirty="0">
                  <a:ln>
                    <a:noFill/>
                  </a:ln>
                  <a:solidFill>
                    <a:schemeClr val="tx1"/>
                  </a:solidFill>
                  <a:effectLst/>
                  <a:latin typeface="+mn-ea"/>
                  <a:ea typeface="+mn-ea"/>
                </a:rPr>
                <a:t>、</a:t>
              </a:r>
              <a:r>
                <a:rPr kumimoji="1" lang="en-US" altLang="ja-JP" sz="1200" b="0" i="0" u="none" strike="noStrike" cap="none" normalizeH="0" baseline="0" dirty="0">
                  <a:ln>
                    <a:noFill/>
                  </a:ln>
                  <a:solidFill>
                    <a:schemeClr val="tx1"/>
                  </a:solidFill>
                  <a:effectLst/>
                  <a:latin typeface="+mn-ea"/>
                  <a:ea typeface="+mn-ea"/>
                </a:rPr>
                <a:t>AWS</a:t>
              </a:r>
              <a:endParaRPr kumimoji="1" lang="ja-JP" altLang="en-US" sz="1200" b="0" i="0" u="none" strike="noStrike" cap="none" normalizeH="0" baseline="0" dirty="0">
                <a:ln>
                  <a:noFill/>
                </a:ln>
                <a:solidFill>
                  <a:schemeClr val="tx1"/>
                </a:solidFill>
                <a:effectLst/>
                <a:latin typeface="+mn-ea"/>
                <a:ea typeface="+mn-ea"/>
              </a:endParaRPr>
            </a:p>
          </p:txBody>
        </p:sp>
        <p:sp>
          <p:nvSpPr>
            <p:cNvPr id="96" name="正方形/長方形 95">
              <a:extLst>
                <a:ext uri="{FF2B5EF4-FFF2-40B4-BE49-F238E27FC236}">
                  <a16:creationId xmlns:a16="http://schemas.microsoft.com/office/drawing/2014/main" id="{FEF6C879-8A87-897F-C943-8ECFE26FF219}"/>
                </a:ext>
              </a:extLst>
            </p:cNvPr>
            <p:cNvSpPr/>
            <p:nvPr/>
          </p:nvSpPr>
          <p:spPr bwMode="auto">
            <a:xfrm>
              <a:off x="10010244" y="5410954"/>
              <a:ext cx="1082738"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2023/7/21</a:t>
              </a:r>
              <a:endParaRPr kumimoji="1" lang="ja-JP" altLang="en-US" sz="1200" b="0" i="0" u="none" strike="noStrike" cap="none" normalizeH="0" baseline="0" dirty="0">
                <a:ln>
                  <a:noFill/>
                </a:ln>
                <a:solidFill>
                  <a:schemeClr val="tx1"/>
                </a:solidFill>
                <a:effectLst/>
                <a:latin typeface="+mn-ea"/>
                <a:ea typeface="+mn-ea"/>
              </a:endParaRPr>
            </a:p>
          </p:txBody>
        </p:sp>
        <p:sp>
          <p:nvSpPr>
            <p:cNvPr id="97" name="正方形/長方形 96">
              <a:extLst>
                <a:ext uri="{FF2B5EF4-FFF2-40B4-BE49-F238E27FC236}">
                  <a16:creationId xmlns:a16="http://schemas.microsoft.com/office/drawing/2014/main" id="{EE7F4432-3133-9341-2131-1604FC9E9DAF}"/>
                </a:ext>
              </a:extLst>
            </p:cNvPr>
            <p:cNvSpPr/>
            <p:nvPr/>
          </p:nvSpPr>
          <p:spPr bwMode="auto">
            <a:xfrm>
              <a:off x="7962959" y="5410954"/>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2023/7/19</a:t>
              </a:r>
              <a:endParaRPr kumimoji="1" lang="ja-JP" altLang="en-US" sz="1200" b="0" i="0" u="none" strike="noStrike" cap="none" normalizeH="0" baseline="0" dirty="0">
                <a:ln>
                  <a:noFill/>
                </a:ln>
                <a:solidFill>
                  <a:schemeClr val="tx1"/>
                </a:solidFill>
                <a:effectLst/>
                <a:latin typeface="+mn-ea"/>
                <a:ea typeface="+mn-ea"/>
              </a:endParaRPr>
            </a:p>
          </p:txBody>
        </p:sp>
        <p:sp>
          <p:nvSpPr>
            <p:cNvPr id="98" name="テキスト ボックス 97">
              <a:extLst>
                <a:ext uri="{FF2B5EF4-FFF2-40B4-BE49-F238E27FC236}">
                  <a16:creationId xmlns:a16="http://schemas.microsoft.com/office/drawing/2014/main" id="{7244A993-5EB4-2E13-AF78-5CF4E1A8BD2F}"/>
                </a:ext>
              </a:extLst>
            </p:cNvPr>
            <p:cNvSpPr txBox="1"/>
            <p:nvPr/>
          </p:nvSpPr>
          <p:spPr>
            <a:xfrm>
              <a:off x="6660643" y="5124852"/>
              <a:ext cx="569387" cy="276999"/>
            </a:xfrm>
            <a:prstGeom prst="rect">
              <a:avLst/>
            </a:prstGeom>
            <a:noFill/>
          </p:spPr>
          <p:txBody>
            <a:bodyPr wrap="none" rtlCol="0">
              <a:spAutoFit/>
            </a:bodyPr>
            <a:lstStyle/>
            <a:p>
              <a:pPr algn="l"/>
              <a:r>
                <a:rPr kumimoji="1" lang="ja-JP" altLang="en-US" dirty="0">
                  <a:latin typeface="+mn-ea"/>
                  <a:ea typeface="+mn-ea"/>
                </a:rPr>
                <a:t>・・・・・</a:t>
              </a:r>
            </a:p>
          </p:txBody>
        </p:sp>
        <p:sp>
          <p:nvSpPr>
            <p:cNvPr id="99" name="テキスト ボックス 98">
              <a:extLst>
                <a:ext uri="{FF2B5EF4-FFF2-40B4-BE49-F238E27FC236}">
                  <a16:creationId xmlns:a16="http://schemas.microsoft.com/office/drawing/2014/main" id="{60E9C0DA-6177-192D-2C16-E6FF43CBEC63}"/>
                </a:ext>
              </a:extLst>
            </p:cNvPr>
            <p:cNvSpPr txBox="1"/>
            <p:nvPr/>
          </p:nvSpPr>
          <p:spPr>
            <a:xfrm>
              <a:off x="6660643" y="5366436"/>
              <a:ext cx="569387" cy="276999"/>
            </a:xfrm>
            <a:prstGeom prst="rect">
              <a:avLst/>
            </a:prstGeom>
            <a:noFill/>
          </p:spPr>
          <p:txBody>
            <a:bodyPr wrap="none" rtlCol="0">
              <a:spAutoFit/>
            </a:bodyPr>
            <a:lstStyle/>
            <a:p>
              <a:pPr algn="l"/>
              <a:r>
                <a:rPr kumimoji="1" lang="ja-JP" altLang="en-US" dirty="0">
                  <a:latin typeface="+mn-ea"/>
                  <a:ea typeface="+mn-ea"/>
                </a:rPr>
                <a:t>・・・・・</a:t>
              </a:r>
            </a:p>
          </p:txBody>
        </p:sp>
        <p:sp>
          <p:nvSpPr>
            <p:cNvPr id="100" name="正方形/長方形 99">
              <a:extLst>
                <a:ext uri="{FF2B5EF4-FFF2-40B4-BE49-F238E27FC236}">
                  <a16:creationId xmlns:a16="http://schemas.microsoft.com/office/drawing/2014/main" id="{296A71DA-3EE7-1131-07BF-F093BA48BE39}"/>
                </a:ext>
              </a:extLst>
            </p:cNvPr>
            <p:cNvSpPr/>
            <p:nvPr/>
          </p:nvSpPr>
          <p:spPr bwMode="auto">
            <a:xfrm>
              <a:off x="6946259" y="4890615"/>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B</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101" name="正方形/長方形 100">
              <a:extLst>
                <a:ext uri="{FF2B5EF4-FFF2-40B4-BE49-F238E27FC236}">
                  <a16:creationId xmlns:a16="http://schemas.microsoft.com/office/drawing/2014/main" id="{9F9067DE-C4D5-2195-B214-E7B49EF846CD}"/>
                </a:ext>
              </a:extLst>
            </p:cNvPr>
            <p:cNvSpPr/>
            <p:nvPr/>
          </p:nvSpPr>
          <p:spPr bwMode="auto">
            <a:xfrm>
              <a:off x="6946259" y="5154867"/>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B</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102" name="正方形/長方形 101">
              <a:extLst>
                <a:ext uri="{FF2B5EF4-FFF2-40B4-BE49-F238E27FC236}">
                  <a16:creationId xmlns:a16="http://schemas.microsoft.com/office/drawing/2014/main" id="{CCDF2EF3-9600-D6A9-766D-653BA30FD36A}"/>
                </a:ext>
              </a:extLst>
            </p:cNvPr>
            <p:cNvSpPr/>
            <p:nvPr/>
          </p:nvSpPr>
          <p:spPr bwMode="auto">
            <a:xfrm>
              <a:off x="6946259" y="5408357"/>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B</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103" name="テキスト ボックス 102">
              <a:extLst>
                <a:ext uri="{FF2B5EF4-FFF2-40B4-BE49-F238E27FC236}">
                  <a16:creationId xmlns:a16="http://schemas.microsoft.com/office/drawing/2014/main" id="{A9AABC78-1B3E-7238-B2AF-E487A7FFE385}"/>
                </a:ext>
              </a:extLst>
            </p:cNvPr>
            <p:cNvSpPr txBox="1"/>
            <p:nvPr/>
          </p:nvSpPr>
          <p:spPr>
            <a:xfrm>
              <a:off x="6660643" y="4864258"/>
              <a:ext cx="569387" cy="276999"/>
            </a:xfrm>
            <a:prstGeom prst="rect">
              <a:avLst/>
            </a:prstGeom>
            <a:noFill/>
          </p:spPr>
          <p:txBody>
            <a:bodyPr wrap="none" rtlCol="0">
              <a:spAutoFit/>
            </a:bodyPr>
            <a:lstStyle/>
            <a:p>
              <a:pPr algn="l"/>
              <a:r>
                <a:rPr kumimoji="1" lang="ja-JP" altLang="en-US" dirty="0">
                  <a:latin typeface="+mn-ea"/>
                  <a:ea typeface="+mn-ea"/>
                </a:rPr>
                <a:t>・・・・・</a:t>
              </a:r>
            </a:p>
          </p:txBody>
        </p:sp>
        <p:sp>
          <p:nvSpPr>
            <p:cNvPr id="104" name="テキスト ボックス 103">
              <a:extLst>
                <a:ext uri="{FF2B5EF4-FFF2-40B4-BE49-F238E27FC236}">
                  <a16:creationId xmlns:a16="http://schemas.microsoft.com/office/drawing/2014/main" id="{8FE1C1D1-84EA-77B6-31E7-40AA003EAB1C}"/>
                </a:ext>
              </a:extLst>
            </p:cNvPr>
            <p:cNvSpPr txBox="1"/>
            <p:nvPr/>
          </p:nvSpPr>
          <p:spPr>
            <a:xfrm>
              <a:off x="5505149" y="3695653"/>
              <a:ext cx="369332" cy="861774"/>
            </a:xfrm>
            <a:prstGeom prst="rect">
              <a:avLst/>
            </a:prstGeom>
            <a:noFill/>
          </p:spPr>
          <p:txBody>
            <a:bodyPr vert="eaVert" wrap="none" rtlCol="0">
              <a:spAutoFit/>
            </a:bodyPr>
            <a:lstStyle/>
            <a:p>
              <a:pPr algn="l"/>
              <a:r>
                <a:rPr kumimoji="1" lang="ja-JP" altLang="en-US" dirty="0">
                  <a:latin typeface="+mn-ea"/>
                  <a:ea typeface="+mn-ea"/>
                </a:rPr>
                <a:t>・・・・・</a:t>
              </a:r>
            </a:p>
          </p:txBody>
        </p:sp>
        <p:sp>
          <p:nvSpPr>
            <p:cNvPr id="106" name="正方形/長方形 105">
              <a:extLst>
                <a:ext uri="{FF2B5EF4-FFF2-40B4-BE49-F238E27FC236}">
                  <a16:creationId xmlns:a16="http://schemas.microsoft.com/office/drawing/2014/main" id="{795CE8F4-D71C-7B85-085A-C5E1A68ACD58}"/>
                </a:ext>
              </a:extLst>
            </p:cNvPr>
            <p:cNvSpPr/>
            <p:nvPr/>
          </p:nvSpPr>
          <p:spPr bwMode="auto">
            <a:xfrm>
              <a:off x="744224" y="2788763"/>
              <a:ext cx="606289"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92</a:t>
              </a:r>
              <a:r>
                <a:rPr kumimoji="1" lang="en-US" altLang="ja-JP" sz="1200" b="0" i="0" u="none" strike="noStrike" cap="none" normalizeH="0" baseline="0" dirty="0">
                  <a:ln>
                    <a:noFill/>
                  </a:ln>
                  <a:solidFill>
                    <a:schemeClr val="tx1"/>
                  </a:solidFill>
                  <a:effectLst/>
                  <a:latin typeface="+mn-ea"/>
                  <a:ea typeface="+mn-ea"/>
                </a:rPr>
                <a:t>8</a:t>
              </a:r>
              <a:endParaRPr kumimoji="1" lang="ja-JP" altLang="en-US" sz="1200" b="0" i="0" u="none" strike="noStrike" cap="none" normalizeH="0" baseline="0" dirty="0">
                <a:ln>
                  <a:noFill/>
                </a:ln>
                <a:solidFill>
                  <a:schemeClr val="tx1"/>
                </a:solidFill>
                <a:effectLst/>
                <a:latin typeface="+mn-ea"/>
                <a:ea typeface="+mn-ea"/>
              </a:endParaRPr>
            </a:p>
          </p:txBody>
        </p:sp>
        <p:sp>
          <p:nvSpPr>
            <p:cNvPr id="107" name="正方形/長方形 106">
              <a:extLst>
                <a:ext uri="{FF2B5EF4-FFF2-40B4-BE49-F238E27FC236}">
                  <a16:creationId xmlns:a16="http://schemas.microsoft.com/office/drawing/2014/main" id="{09114E1B-8F80-2A1D-7BB0-3468C244927B}"/>
                </a:ext>
              </a:extLst>
            </p:cNvPr>
            <p:cNvSpPr/>
            <p:nvPr/>
          </p:nvSpPr>
          <p:spPr bwMode="auto">
            <a:xfrm>
              <a:off x="739886" y="3048658"/>
              <a:ext cx="606289"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927</a:t>
              </a:r>
              <a:endParaRPr kumimoji="1" lang="ja-JP" altLang="en-US" sz="1200" b="0" i="0" u="none" strike="noStrike" cap="none" normalizeH="0" baseline="0" dirty="0">
                <a:ln>
                  <a:noFill/>
                </a:ln>
                <a:solidFill>
                  <a:schemeClr val="tx1"/>
                </a:solidFill>
                <a:effectLst/>
                <a:latin typeface="+mn-ea"/>
                <a:ea typeface="+mn-ea"/>
              </a:endParaRPr>
            </a:p>
          </p:txBody>
        </p:sp>
        <p:sp>
          <p:nvSpPr>
            <p:cNvPr id="108" name="正方形/長方形 107">
              <a:extLst>
                <a:ext uri="{FF2B5EF4-FFF2-40B4-BE49-F238E27FC236}">
                  <a16:creationId xmlns:a16="http://schemas.microsoft.com/office/drawing/2014/main" id="{3AF74C90-97DD-9882-7EAF-3063A9AAD7FE}"/>
                </a:ext>
              </a:extLst>
            </p:cNvPr>
            <p:cNvSpPr/>
            <p:nvPr/>
          </p:nvSpPr>
          <p:spPr bwMode="auto">
            <a:xfrm>
              <a:off x="741952" y="3282207"/>
              <a:ext cx="606289"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926</a:t>
              </a:r>
              <a:endParaRPr kumimoji="1" lang="ja-JP" altLang="en-US" sz="1200" b="0" i="0" u="none" strike="noStrike" cap="none" normalizeH="0" baseline="0" dirty="0">
                <a:ln>
                  <a:noFill/>
                </a:ln>
                <a:solidFill>
                  <a:schemeClr val="tx1"/>
                </a:solidFill>
                <a:effectLst/>
                <a:latin typeface="+mn-ea"/>
                <a:ea typeface="+mn-ea"/>
              </a:endParaRPr>
            </a:p>
          </p:txBody>
        </p:sp>
        <p:sp>
          <p:nvSpPr>
            <p:cNvPr id="112" name="正方形/長方形 111">
              <a:extLst>
                <a:ext uri="{FF2B5EF4-FFF2-40B4-BE49-F238E27FC236}">
                  <a16:creationId xmlns:a16="http://schemas.microsoft.com/office/drawing/2014/main" id="{D772BEAC-4194-15D5-4BE3-601F9FEF7126}"/>
                </a:ext>
              </a:extLst>
            </p:cNvPr>
            <p:cNvSpPr/>
            <p:nvPr/>
          </p:nvSpPr>
          <p:spPr bwMode="auto">
            <a:xfrm>
              <a:off x="777503" y="4880096"/>
              <a:ext cx="606289"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828</a:t>
              </a:r>
              <a:endParaRPr kumimoji="1" lang="ja-JP" altLang="en-US" sz="1200" b="0" i="0" u="none" strike="noStrike" cap="none" normalizeH="0" baseline="0" dirty="0">
                <a:ln>
                  <a:noFill/>
                </a:ln>
                <a:solidFill>
                  <a:schemeClr val="tx1"/>
                </a:solidFill>
                <a:effectLst/>
                <a:latin typeface="+mn-ea"/>
                <a:ea typeface="+mn-ea"/>
              </a:endParaRPr>
            </a:p>
          </p:txBody>
        </p:sp>
        <p:sp>
          <p:nvSpPr>
            <p:cNvPr id="113" name="正方形/長方形 112">
              <a:extLst>
                <a:ext uri="{FF2B5EF4-FFF2-40B4-BE49-F238E27FC236}">
                  <a16:creationId xmlns:a16="http://schemas.microsoft.com/office/drawing/2014/main" id="{A4062EC1-CC8F-5DC0-9979-DAFBB5AF9456}"/>
                </a:ext>
              </a:extLst>
            </p:cNvPr>
            <p:cNvSpPr/>
            <p:nvPr/>
          </p:nvSpPr>
          <p:spPr bwMode="auto">
            <a:xfrm>
              <a:off x="773165" y="5139991"/>
              <a:ext cx="606289"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827</a:t>
              </a:r>
              <a:endParaRPr kumimoji="1" lang="ja-JP" altLang="en-US" sz="1200" b="0" i="0" u="none" strike="noStrike" cap="none" normalizeH="0" baseline="0" dirty="0">
                <a:ln>
                  <a:noFill/>
                </a:ln>
                <a:solidFill>
                  <a:schemeClr val="tx1"/>
                </a:solidFill>
                <a:effectLst/>
                <a:latin typeface="+mn-ea"/>
                <a:ea typeface="+mn-ea"/>
              </a:endParaRPr>
            </a:p>
          </p:txBody>
        </p:sp>
        <p:sp>
          <p:nvSpPr>
            <p:cNvPr id="114" name="正方形/長方形 113">
              <a:extLst>
                <a:ext uri="{FF2B5EF4-FFF2-40B4-BE49-F238E27FC236}">
                  <a16:creationId xmlns:a16="http://schemas.microsoft.com/office/drawing/2014/main" id="{F8F189E3-5ED7-1593-6D70-FC3FF9E29626}"/>
                </a:ext>
              </a:extLst>
            </p:cNvPr>
            <p:cNvSpPr/>
            <p:nvPr/>
          </p:nvSpPr>
          <p:spPr bwMode="auto">
            <a:xfrm>
              <a:off x="775231" y="5400435"/>
              <a:ext cx="606289"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826</a:t>
              </a:r>
              <a:endParaRPr kumimoji="1" lang="ja-JP" altLang="en-US" sz="1200" b="0" i="0" u="none" strike="noStrike" cap="none" normalizeH="0" baseline="0" dirty="0">
                <a:ln>
                  <a:noFill/>
                </a:ln>
                <a:solidFill>
                  <a:schemeClr val="tx1"/>
                </a:solidFill>
                <a:effectLst/>
                <a:latin typeface="+mn-ea"/>
                <a:ea typeface="+mn-ea"/>
              </a:endParaRPr>
            </a:p>
          </p:txBody>
        </p:sp>
        <p:pic>
          <p:nvPicPr>
            <p:cNvPr id="124" name="図 123">
              <a:extLst>
                <a:ext uri="{FF2B5EF4-FFF2-40B4-BE49-F238E27FC236}">
                  <a16:creationId xmlns:a16="http://schemas.microsoft.com/office/drawing/2014/main" id="{DF8F18A4-56D8-1228-5015-DC290F12DDC7}"/>
                </a:ext>
              </a:extLst>
            </p:cNvPr>
            <p:cNvPicPr>
              <a:picLocks noChangeAspect="1"/>
            </p:cNvPicPr>
            <p:nvPr/>
          </p:nvPicPr>
          <p:blipFill>
            <a:blip r:embed="rId2"/>
            <a:stretch>
              <a:fillRect/>
            </a:stretch>
          </p:blipFill>
          <p:spPr>
            <a:xfrm>
              <a:off x="10902619" y="2146908"/>
              <a:ext cx="303103" cy="309992"/>
            </a:xfrm>
            <a:prstGeom prst="rect">
              <a:avLst/>
            </a:prstGeom>
            <a:ln>
              <a:solidFill>
                <a:schemeClr val="tx1"/>
              </a:solidFill>
            </a:ln>
          </p:spPr>
        </p:pic>
        <p:pic>
          <p:nvPicPr>
            <p:cNvPr id="126" name="図 125">
              <a:extLst>
                <a:ext uri="{FF2B5EF4-FFF2-40B4-BE49-F238E27FC236}">
                  <a16:creationId xmlns:a16="http://schemas.microsoft.com/office/drawing/2014/main" id="{DCB0CB8A-AA52-3202-4374-BE39F09D6920}"/>
                </a:ext>
              </a:extLst>
            </p:cNvPr>
            <p:cNvPicPr>
              <a:picLocks noChangeAspect="1"/>
            </p:cNvPicPr>
            <p:nvPr/>
          </p:nvPicPr>
          <p:blipFill>
            <a:blip r:embed="rId3"/>
            <a:stretch>
              <a:fillRect/>
            </a:stretch>
          </p:blipFill>
          <p:spPr>
            <a:xfrm>
              <a:off x="4207606" y="5768622"/>
              <a:ext cx="3333750" cy="381000"/>
            </a:xfrm>
            <a:prstGeom prst="rect">
              <a:avLst/>
            </a:prstGeom>
          </p:spPr>
        </p:pic>
        <p:grpSp>
          <p:nvGrpSpPr>
            <p:cNvPr id="130" name="グループ化 129">
              <a:extLst>
                <a:ext uri="{FF2B5EF4-FFF2-40B4-BE49-F238E27FC236}">
                  <a16:creationId xmlns:a16="http://schemas.microsoft.com/office/drawing/2014/main" id="{998497FE-B010-5C68-49AD-16316190690A}"/>
                </a:ext>
              </a:extLst>
            </p:cNvPr>
            <p:cNvGrpSpPr/>
            <p:nvPr/>
          </p:nvGrpSpPr>
          <p:grpSpPr>
            <a:xfrm>
              <a:off x="10237693" y="5730853"/>
              <a:ext cx="905435" cy="276734"/>
              <a:chOff x="10237693" y="5730853"/>
              <a:chExt cx="905435" cy="276734"/>
            </a:xfrm>
          </p:grpSpPr>
          <p:sp>
            <p:nvSpPr>
              <p:cNvPr id="128" name="正方形/長方形 127">
                <a:extLst>
                  <a:ext uri="{FF2B5EF4-FFF2-40B4-BE49-F238E27FC236}">
                    <a16:creationId xmlns:a16="http://schemas.microsoft.com/office/drawing/2014/main" id="{3125B23F-403F-F630-F662-9E9111BA4831}"/>
                  </a:ext>
                </a:extLst>
              </p:cNvPr>
              <p:cNvSpPr/>
              <p:nvPr/>
            </p:nvSpPr>
            <p:spPr bwMode="auto">
              <a:xfrm>
                <a:off x="10237693" y="5730853"/>
                <a:ext cx="905435" cy="276734"/>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100</a:t>
                </a:r>
                <a:r>
                  <a:rPr lang="ja-JP" altLang="en-US" dirty="0">
                    <a:latin typeface="+mn-ea"/>
                    <a:ea typeface="+mn-ea"/>
                  </a:rPr>
                  <a:t>件</a:t>
                </a:r>
                <a:endParaRPr kumimoji="1" lang="ja-JP" altLang="en-US" sz="1200" b="0" i="0" u="none" strike="noStrike" cap="none" normalizeH="0" baseline="0" dirty="0">
                  <a:ln>
                    <a:noFill/>
                  </a:ln>
                  <a:solidFill>
                    <a:schemeClr val="tx1"/>
                  </a:solidFill>
                  <a:effectLst/>
                  <a:latin typeface="+mn-ea"/>
                  <a:ea typeface="+mn-ea"/>
                </a:endParaRPr>
              </a:p>
            </p:txBody>
          </p:sp>
          <p:sp>
            <p:nvSpPr>
              <p:cNvPr id="129" name="二等辺三角形 128">
                <a:extLst>
                  <a:ext uri="{FF2B5EF4-FFF2-40B4-BE49-F238E27FC236}">
                    <a16:creationId xmlns:a16="http://schemas.microsoft.com/office/drawing/2014/main" id="{74CA0399-F3F6-A543-9595-855FB2DB8FD3}"/>
                  </a:ext>
                </a:extLst>
              </p:cNvPr>
              <p:cNvSpPr/>
              <p:nvPr/>
            </p:nvSpPr>
            <p:spPr bwMode="auto">
              <a:xfrm rot="10800000">
                <a:off x="10897092" y="5790745"/>
                <a:ext cx="179294" cy="154564"/>
              </a:xfrm>
              <a:prstGeom prst="triangle">
                <a:avLst/>
              </a:prstGeom>
              <a:solidFill>
                <a:schemeClr val="bg2">
                  <a:lumMod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grpSp>
        <p:sp>
          <p:nvSpPr>
            <p:cNvPr id="131" name="テキスト ボックス 130">
              <a:extLst>
                <a:ext uri="{FF2B5EF4-FFF2-40B4-BE49-F238E27FC236}">
                  <a16:creationId xmlns:a16="http://schemas.microsoft.com/office/drawing/2014/main" id="{9CA494FC-4464-F524-9018-B767A88B5200}"/>
                </a:ext>
              </a:extLst>
            </p:cNvPr>
            <p:cNvSpPr txBox="1"/>
            <p:nvPr/>
          </p:nvSpPr>
          <p:spPr>
            <a:xfrm>
              <a:off x="9420694" y="5741212"/>
              <a:ext cx="800219" cy="276999"/>
            </a:xfrm>
            <a:prstGeom prst="rect">
              <a:avLst/>
            </a:prstGeom>
            <a:noFill/>
          </p:spPr>
          <p:txBody>
            <a:bodyPr wrap="none" rtlCol="0">
              <a:spAutoFit/>
            </a:bodyPr>
            <a:lstStyle/>
            <a:p>
              <a:pPr algn="l"/>
              <a:r>
                <a:rPr kumimoji="1" lang="ja-JP" altLang="en-US" dirty="0">
                  <a:latin typeface="+mn-ea"/>
                  <a:ea typeface="+mn-ea"/>
                </a:rPr>
                <a:t>表示単位</a:t>
              </a:r>
            </a:p>
          </p:txBody>
        </p:sp>
        <p:sp>
          <p:nvSpPr>
            <p:cNvPr id="8" name="正方形/長方形 7">
              <a:extLst>
                <a:ext uri="{FF2B5EF4-FFF2-40B4-BE49-F238E27FC236}">
                  <a16:creationId xmlns:a16="http://schemas.microsoft.com/office/drawing/2014/main" id="{8D374923-1482-67A2-0CDB-AA7CBE34D58C}"/>
                </a:ext>
              </a:extLst>
            </p:cNvPr>
            <p:cNvSpPr/>
            <p:nvPr/>
          </p:nvSpPr>
          <p:spPr bwMode="auto">
            <a:xfrm>
              <a:off x="9284596" y="2526990"/>
              <a:ext cx="863529" cy="281623"/>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更新</a:t>
              </a:r>
              <a:r>
                <a:rPr kumimoji="1" lang="ja-JP" altLang="en-US" sz="1200" b="0" i="0" u="none" strike="noStrike" cap="none" normalizeH="0" baseline="0" dirty="0">
                  <a:ln>
                    <a:noFill/>
                  </a:ln>
                  <a:solidFill>
                    <a:schemeClr val="tx1"/>
                  </a:solidFill>
                  <a:effectLst/>
                  <a:latin typeface="+mn-ea"/>
                  <a:ea typeface="+mn-ea"/>
                </a:rPr>
                <a:t>者</a:t>
              </a:r>
            </a:p>
          </p:txBody>
        </p:sp>
        <p:sp>
          <p:nvSpPr>
            <p:cNvPr id="3" name="テキスト ボックス 2">
              <a:extLst>
                <a:ext uri="{FF2B5EF4-FFF2-40B4-BE49-F238E27FC236}">
                  <a16:creationId xmlns:a16="http://schemas.microsoft.com/office/drawing/2014/main" id="{4F04A37D-AE32-C746-486B-2E7AAB6298A5}"/>
                </a:ext>
              </a:extLst>
            </p:cNvPr>
            <p:cNvSpPr txBox="1"/>
            <p:nvPr/>
          </p:nvSpPr>
          <p:spPr>
            <a:xfrm>
              <a:off x="739886" y="1551784"/>
              <a:ext cx="4095903" cy="369332"/>
            </a:xfrm>
            <a:prstGeom prst="rect">
              <a:avLst/>
            </a:prstGeom>
            <a:noFill/>
          </p:spPr>
          <p:txBody>
            <a:bodyPr wrap="square">
              <a:spAutoFit/>
            </a:bodyPr>
            <a:lstStyle/>
            <a:p>
              <a:r>
                <a:rPr lang="ja-JP" altLang="en-US" sz="1800" dirty="0"/>
                <a:t>対象フォーム　プロダクト健康診断</a:t>
              </a:r>
            </a:p>
          </p:txBody>
        </p:sp>
        <p:sp>
          <p:nvSpPr>
            <p:cNvPr id="12" name="正方形/長方形 11">
              <a:extLst>
                <a:ext uri="{FF2B5EF4-FFF2-40B4-BE49-F238E27FC236}">
                  <a16:creationId xmlns:a16="http://schemas.microsoft.com/office/drawing/2014/main" id="{F914D4DF-AED7-E134-6DE0-0217CD0A3E18}"/>
                </a:ext>
              </a:extLst>
            </p:cNvPr>
            <p:cNvSpPr/>
            <p:nvPr/>
          </p:nvSpPr>
          <p:spPr bwMode="auto">
            <a:xfrm>
              <a:off x="9066146" y="2805320"/>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16" name="正方形/長方形 15">
              <a:extLst>
                <a:ext uri="{FF2B5EF4-FFF2-40B4-BE49-F238E27FC236}">
                  <a16:creationId xmlns:a16="http://schemas.microsoft.com/office/drawing/2014/main" id="{D7E2A07B-0EEF-129C-B7EC-EC89B93676D8}"/>
                </a:ext>
              </a:extLst>
            </p:cNvPr>
            <p:cNvSpPr/>
            <p:nvPr/>
          </p:nvSpPr>
          <p:spPr bwMode="auto">
            <a:xfrm>
              <a:off x="9066146" y="4876622"/>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C</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17" name="正方形/長方形 16">
              <a:extLst>
                <a:ext uri="{FF2B5EF4-FFF2-40B4-BE49-F238E27FC236}">
                  <a16:creationId xmlns:a16="http://schemas.microsoft.com/office/drawing/2014/main" id="{FAD6A780-080F-60CC-5FB2-F1461AC30E2C}"/>
                </a:ext>
              </a:extLst>
            </p:cNvPr>
            <p:cNvSpPr/>
            <p:nvPr/>
          </p:nvSpPr>
          <p:spPr bwMode="auto">
            <a:xfrm>
              <a:off x="9066146" y="5397234"/>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C</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sp>
          <p:nvSpPr>
            <p:cNvPr id="23" name="正方形/長方形 22">
              <a:extLst>
                <a:ext uri="{FF2B5EF4-FFF2-40B4-BE49-F238E27FC236}">
                  <a16:creationId xmlns:a16="http://schemas.microsoft.com/office/drawing/2014/main" id="{4B72FBFB-CFFC-6EC1-E006-68D372BA6852}"/>
                </a:ext>
              </a:extLst>
            </p:cNvPr>
            <p:cNvSpPr/>
            <p:nvPr/>
          </p:nvSpPr>
          <p:spPr bwMode="auto">
            <a:xfrm>
              <a:off x="9066146" y="3279480"/>
              <a:ext cx="1315027" cy="262492"/>
            </a:xfrm>
            <a:prstGeom prst="rect">
              <a:avLst/>
            </a:prstGeom>
            <a:no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A</a:t>
              </a:r>
              <a:r>
                <a:rPr lang="ja-JP" altLang="en-US" dirty="0">
                  <a:latin typeface="+mn-ea"/>
                  <a:ea typeface="+mn-ea"/>
                </a:rPr>
                <a:t>さん</a:t>
              </a:r>
              <a:endParaRPr kumimoji="1" lang="ja-JP" altLang="en-US" sz="1200" b="0" i="0" u="none" strike="noStrike" cap="none" normalizeH="0" baseline="0" dirty="0">
                <a:ln>
                  <a:noFill/>
                </a:ln>
                <a:solidFill>
                  <a:schemeClr val="tx1"/>
                </a:solidFill>
                <a:effectLst/>
                <a:latin typeface="+mn-ea"/>
                <a:ea typeface="+mn-ea"/>
              </a:endParaRPr>
            </a:p>
          </p:txBody>
        </p:sp>
      </p:grpSp>
      <p:sp>
        <p:nvSpPr>
          <p:cNvPr id="5" name="吹き出し: 四角形 4">
            <a:extLst>
              <a:ext uri="{FF2B5EF4-FFF2-40B4-BE49-F238E27FC236}">
                <a16:creationId xmlns:a16="http://schemas.microsoft.com/office/drawing/2014/main" id="{4979BD77-A1B1-89E8-A3D5-19F9BAFFADF8}"/>
              </a:ext>
            </a:extLst>
          </p:cNvPr>
          <p:cNvSpPr/>
          <p:nvPr/>
        </p:nvSpPr>
        <p:spPr bwMode="auto">
          <a:xfrm>
            <a:off x="7935968" y="5989563"/>
            <a:ext cx="1580644" cy="414495"/>
          </a:xfrm>
          <a:prstGeom prst="wedgeRectCallout">
            <a:avLst>
              <a:gd name="adj1" fmla="val 81198"/>
              <a:gd name="adj2" fmla="val -47786"/>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10</a:t>
            </a:r>
            <a:r>
              <a:rPr lang="ja-JP" altLang="en-US" dirty="0">
                <a:latin typeface="+mn-ea"/>
                <a:ea typeface="+mn-ea"/>
              </a:rPr>
              <a:t>件、</a:t>
            </a:r>
            <a:r>
              <a:rPr lang="en-US" altLang="ja-JP" dirty="0">
                <a:latin typeface="+mn-ea"/>
                <a:ea typeface="+mn-ea"/>
              </a:rPr>
              <a:t>50</a:t>
            </a:r>
            <a:r>
              <a:rPr lang="ja-JP" altLang="en-US" dirty="0">
                <a:latin typeface="+mn-ea"/>
                <a:ea typeface="+mn-ea"/>
              </a:rPr>
              <a:t>件、</a:t>
            </a:r>
            <a:r>
              <a:rPr lang="en-US" altLang="ja-JP" dirty="0">
                <a:latin typeface="+mn-ea"/>
                <a:ea typeface="+mn-ea"/>
              </a:rPr>
              <a:t>100</a:t>
            </a:r>
            <a:r>
              <a:rPr lang="ja-JP" altLang="en-US" dirty="0">
                <a:latin typeface="+mn-ea"/>
                <a:ea typeface="+mn-ea"/>
              </a:rPr>
              <a:t>件</a:t>
            </a:r>
            <a:endParaRPr lang="en-US" altLang="ja-JP" dirty="0">
              <a:latin typeface="+mn-ea"/>
              <a:ea typeface="+mn-ea"/>
            </a:endParaRPr>
          </a:p>
        </p:txBody>
      </p:sp>
      <p:sp>
        <p:nvSpPr>
          <p:cNvPr id="30" name="正方形/長方形 29">
            <a:extLst>
              <a:ext uri="{FF2B5EF4-FFF2-40B4-BE49-F238E27FC236}">
                <a16:creationId xmlns:a16="http://schemas.microsoft.com/office/drawing/2014/main" id="{3213C278-F86A-6E0D-ABE2-8C1BA9304DB5}"/>
              </a:ext>
            </a:extLst>
          </p:cNvPr>
          <p:cNvSpPr/>
          <p:nvPr/>
        </p:nvSpPr>
        <p:spPr bwMode="auto">
          <a:xfrm>
            <a:off x="9177947" y="2154512"/>
            <a:ext cx="1592428" cy="290992"/>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アクション</a:t>
            </a:r>
            <a:endParaRPr kumimoji="1" lang="ja-JP" altLang="en-US" sz="1200" b="0" i="0" u="none" strike="noStrike" cap="none" normalizeH="0" baseline="0" dirty="0">
              <a:ln>
                <a:noFill/>
              </a:ln>
              <a:solidFill>
                <a:schemeClr val="tx1"/>
              </a:solidFill>
              <a:effectLst/>
              <a:latin typeface="+mn-ea"/>
              <a:ea typeface="+mn-ea"/>
            </a:endParaRPr>
          </a:p>
        </p:txBody>
      </p:sp>
      <p:sp>
        <p:nvSpPr>
          <p:cNvPr id="31" name="二等辺三角形 30">
            <a:extLst>
              <a:ext uri="{FF2B5EF4-FFF2-40B4-BE49-F238E27FC236}">
                <a16:creationId xmlns:a16="http://schemas.microsoft.com/office/drawing/2014/main" id="{CB7EEB6C-EA99-9C07-9A05-A454B0F8CA99}"/>
              </a:ext>
            </a:extLst>
          </p:cNvPr>
          <p:cNvSpPr/>
          <p:nvPr/>
        </p:nvSpPr>
        <p:spPr bwMode="auto">
          <a:xfrm rot="10800000">
            <a:off x="10538195" y="2230289"/>
            <a:ext cx="179294" cy="154564"/>
          </a:xfrm>
          <a:prstGeom prst="triangle">
            <a:avLst/>
          </a:prstGeom>
          <a:solidFill>
            <a:schemeClr val="bg2">
              <a:lumMod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9" name="正方形/長方形 8">
            <a:extLst>
              <a:ext uri="{FF2B5EF4-FFF2-40B4-BE49-F238E27FC236}">
                <a16:creationId xmlns:a16="http://schemas.microsoft.com/office/drawing/2014/main" id="{C27312E1-250F-5C67-E2B7-49C758765C90}"/>
              </a:ext>
            </a:extLst>
          </p:cNvPr>
          <p:cNvSpPr/>
          <p:nvPr/>
        </p:nvSpPr>
        <p:spPr bwMode="auto">
          <a:xfrm>
            <a:off x="697522" y="2814922"/>
            <a:ext cx="187791" cy="179840"/>
          </a:xfrm>
          <a:prstGeom prst="rect">
            <a:avLst/>
          </a:prstGeom>
          <a:no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a:t>
            </a:r>
          </a:p>
        </p:txBody>
      </p:sp>
      <p:sp>
        <p:nvSpPr>
          <p:cNvPr id="37" name="正方形/長方形 36">
            <a:extLst>
              <a:ext uri="{FF2B5EF4-FFF2-40B4-BE49-F238E27FC236}">
                <a16:creationId xmlns:a16="http://schemas.microsoft.com/office/drawing/2014/main" id="{CD7E9DAD-D9CE-D4AE-01E2-DEF063120E7B}"/>
              </a:ext>
            </a:extLst>
          </p:cNvPr>
          <p:cNvSpPr/>
          <p:nvPr/>
        </p:nvSpPr>
        <p:spPr bwMode="auto">
          <a:xfrm>
            <a:off x="697522" y="3067812"/>
            <a:ext cx="187791" cy="179840"/>
          </a:xfrm>
          <a:prstGeom prst="rect">
            <a:avLst/>
          </a:prstGeom>
          <a:no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45" name="正方形/長方形 44">
            <a:extLst>
              <a:ext uri="{FF2B5EF4-FFF2-40B4-BE49-F238E27FC236}">
                <a16:creationId xmlns:a16="http://schemas.microsoft.com/office/drawing/2014/main" id="{97386ED0-67C9-58BC-D402-4B999B48D94B}"/>
              </a:ext>
            </a:extLst>
          </p:cNvPr>
          <p:cNvSpPr/>
          <p:nvPr/>
        </p:nvSpPr>
        <p:spPr bwMode="auto">
          <a:xfrm>
            <a:off x="697522" y="3296961"/>
            <a:ext cx="187791" cy="179840"/>
          </a:xfrm>
          <a:prstGeom prst="rect">
            <a:avLst/>
          </a:prstGeom>
          <a:no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47" name="正方形/長方形 46">
            <a:extLst>
              <a:ext uri="{FF2B5EF4-FFF2-40B4-BE49-F238E27FC236}">
                <a16:creationId xmlns:a16="http://schemas.microsoft.com/office/drawing/2014/main" id="{E6B46CB8-737B-BFFD-E5BC-B9DA88FC11DB}"/>
              </a:ext>
            </a:extLst>
          </p:cNvPr>
          <p:cNvSpPr/>
          <p:nvPr/>
        </p:nvSpPr>
        <p:spPr bwMode="auto">
          <a:xfrm>
            <a:off x="697522" y="4921422"/>
            <a:ext cx="187791" cy="179840"/>
          </a:xfrm>
          <a:prstGeom prst="rect">
            <a:avLst/>
          </a:prstGeom>
          <a:no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50" name="正方形/長方形 49">
            <a:extLst>
              <a:ext uri="{FF2B5EF4-FFF2-40B4-BE49-F238E27FC236}">
                <a16:creationId xmlns:a16="http://schemas.microsoft.com/office/drawing/2014/main" id="{139D83B2-854E-E696-9495-1BAA2A967160}"/>
              </a:ext>
            </a:extLst>
          </p:cNvPr>
          <p:cNvSpPr/>
          <p:nvPr/>
        </p:nvSpPr>
        <p:spPr bwMode="auto">
          <a:xfrm>
            <a:off x="697522" y="5189321"/>
            <a:ext cx="187791" cy="179840"/>
          </a:xfrm>
          <a:prstGeom prst="rect">
            <a:avLst/>
          </a:prstGeom>
          <a:no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algn="ctr" eaLnBrk="1" hangingPunct="1">
              <a:lnSpc>
                <a:spcPct val="110000"/>
              </a:lnSpc>
              <a:spcBef>
                <a:spcPct val="30000"/>
              </a:spcBef>
            </a:pPr>
            <a:r>
              <a:rPr kumimoji="1" lang="ja-JP" altLang="en-US" sz="1200" b="0" i="0" u="none" strike="noStrike" cap="none" normalizeH="0" baseline="0" dirty="0">
                <a:ln>
                  <a:noFill/>
                </a:ln>
                <a:solidFill>
                  <a:schemeClr val="tx1"/>
                </a:solidFill>
                <a:effectLst/>
                <a:latin typeface="+mn-ea"/>
                <a:ea typeface="+mn-ea"/>
              </a:rPr>
              <a:t>✔</a:t>
            </a:r>
          </a:p>
        </p:txBody>
      </p:sp>
      <p:sp>
        <p:nvSpPr>
          <p:cNvPr id="56" name="正方形/長方形 55">
            <a:extLst>
              <a:ext uri="{FF2B5EF4-FFF2-40B4-BE49-F238E27FC236}">
                <a16:creationId xmlns:a16="http://schemas.microsoft.com/office/drawing/2014/main" id="{00AB977D-9396-B0B8-738F-798CFDECA806}"/>
              </a:ext>
            </a:extLst>
          </p:cNvPr>
          <p:cNvSpPr/>
          <p:nvPr/>
        </p:nvSpPr>
        <p:spPr bwMode="auto">
          <a:xfrm>
            <a:off x="697522" y="5431333"/>
            <a:ext cx="187791" cy="179840"/>
          </a:xfrm>
          <a:prstGeom prst="rect">
            <a:avLst/>
          </a:prstGeom>
          <a:no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57" name="正方形/長方形 56">
            <a:extLst>
              <a:ext uri="{FF2B5EF4-FFF2-40B4-BE49-F238E27FC236}">
                <a16:creationId xmlns:a16="http://schemas.microsoft.com/office/drawing/2014/main" id="{DBB1254A-1490-4C2C-0090-EA9B814EAD70}"/>
              </a:ext>
            </a:extLst>
          </p:cNvPr>
          <p:cNvSpPr/>
          <p:nvPr/>
        </p:nvSpPr>
        <p:spPr bwMode="auto">
          <a:xfrm>
            <a:off x="697522" y="2563363"/>
            <a:ext cx="187791" cy="179840"/>
          </a:xfrm>
          <a:prstGeom prst="rect">
            <a:avLst/>
          </a:prstGeom>
          <a:noFill/>
          <a:ln w="9525" cap="flat" cmpd="sng" algn="ctr">
            <a:solidFill>
              <a:schemeClr val="tx1"/>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61" name="吹き出し: 四角形 60">
            <a:extLst>
              <a:ext uri="{FF2B5EF4-FFF2-40B4-BE49-F238E27FC236}">
                <a16:creationId xmlns:a16="http://schemas.microsoft.com/office/drawing/2014/main" id="{BCB660F5-8BF8-A8ED-8994-CBE7A0F5E92D}"/>
              </a:ext>
            </a:extLst>
          </p:cNvPr>
          <p:cNvSpPr/>
          <p:nvPr/>
        </p:nvSpPr>
        <p:spPr bwMode="auto">
          <a:xfrm>
            <a:off x="8239511" y="2678018"/>
            <a:ext cx="1591338" cy="759446"/>
          </a:xfrm>
          <a:prstGeom prst="wedgeRectCallout">
            <a:avLst>
              <a:gd name="adj1" fmla="val 38843"/>
              <a:gd name="adj2" fmla="val -87291"/>
            </a:avLst>
          </a:prstGeom>
          <a:solidFill>
            <a:schemeClr val="accent5">
              <a:lumMod val="20000"/>
              <a:lumOff val="80000"/>
            </a:schemeClr>
          </a:solidFill>
          <a:ln w="9525" cap="flat" cmpd="sng" algn="ctr">
            <a:solidFill>
              <a:schemeClr val="accent5">
                <a:lumMod val="75000"/>
              </a:schemeClr>
            </a:solidFill>
            <a:prstDash val="solid"/>
            <a:round/>
            <a:headEnd type="none" w="med" len="med"/>
            <a:tailEnd type="none" w="med" len="med"/>
          </a:ln>
          <a:effectLst/>
        </p:spPr>
        <p:txBody>
          <a:bodyPr vert="horz" wrap="square" lIns="90000" tIns="10800" rIns="90000" bIns="46800" numCol="1" rtlCol="0" anchor="t"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■一括ダウンロード</a:t>
            </a:r>
            <a:endParaRPr kumimoji="1" lang="en-US" altLang="ja-JP" sz="1200" b="0" i="0" u="none" strike="noStrike" cap="none" normalizeH="0" baseline="0" dirty="0">
              <a:ln>
                <a:noFill/>
              </a:ln>
              <a:solidFill>
                <a:schemeClr val="tx1"/>
              </a:solidFill>
              <a:effectLst/>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■ダウンロード</a:t>
            </a:r>
            <a:endParaRPr lang="en-US" altLang="ja-JP" dirty="0">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■削除</a:t>
            </a:r>
            <a:endParaRPr kumimoji="1" lang="en-US" altLang="ja-JP" sz="1200" b="0" i="0" u="none" strike="noStrike" cap="none" normalizeH="0" baseline="0" dirty="0">
              <a:ln>
                <a:noFill/>
              </a:ln>
              <a:solidFill>
                <a:schemeClr val="tx1"/>
              </a:solidFill>
              <a:effectLst/>
              <a:latin typeface="+mn-ea"/>
              <a:ea typeface="+mn-ea"/>
            </a:endParaRPr>
          </a:p>
        </p:txBody>
      </p:sp>
      <p:sp>
        <p:nvSpPr>
          <p:cNvPr id="63" name="吹き出し: 四角形 62">
            <a:extLst>
              <a:ext uri="{FF2B5EF4-FFF2-40B4-BE49-F238E27FC236}">
                <a16:creationId xmlns:a16="http://schemas.microsoft.com/office/drawing/2014/main" id="{8CA28EF3-DDDB-435E-8471-74DE818B400D}"/>
              </a:ext>
            </a:extLst>
          </p:cNvPr>
          <p:cNvSpPr/>
          <p:nvPr/>
        </p:nvSpPr>
        <p:spPr bwMode="auto">
          <a:xfrm>
            <a:off x="571957" y="5873379"/>
            <a:ext cx="2951578" cy="414495"/>
          </a:xfrm>
          <a:prstGeom prst="wedgeRectCallout">
            <a:avLst>
              <a:gd name="adj1" fmla="val -42163"/>
              <a:gd name="adj2" fmla="val -112670"/>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solidFill>
                  <a:srgbClr val="FF0000"/>
                </a:solidFill>
                <a:latin typeface="+mn-ea"/>
                <a:ea typeface="+mn-ea"/>
              </a:rPr>
              <a:t>チェックボックスのページ跨いだ際の保持は無し</a:t>
            </a:r>
            <a:endParaRPr lang="en-US" altLang="ja-JP" dirty="0">
              <a:latin typeface="+mn-ea"/>
              <a:ea typeface="+mn-ea"/>
            </a:endParaRPr>
          </a:p>
        </p:txBody>
      </p:sp>
    </p:spTree>
    <p:extLst>
      <p:ext uri="{BB962C8B-B14F-4D97-AF65-F5344CB8AC3E}">
        <p14:creationId xmlns:p14="http://schemas.microsoft.com/office/powerpoint/2010/main" val="174424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A36F303-5260-817D-F38B-8FCF60111ACE}"/>
              </a:ext>
            </a:extLst>
          </p:cNvPr>
          <p:cNvSpPr/>
          <p:nvPr/>
        </p:nvSpPr>
        <p:spPr bwMode="auto">
          <a:xfrm>
            <a:off x="571957" y="1490657"/>
            <a:ext cx="11089362" cy="4943331"/>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 name="正方形/長方形 6">
            <a:extLst>
              <a:ext uri="{FF2B5EF4-FFF2-40B4-BE49-F238E27FC236}">
                <a16:creationId xmlns:a16="http://schemas.microsoft.com/office/drawing/2014/main" id="{E33ED3A8-361B-ABBB-7985-624DF89855BA}"/>
              </a:ext>
            </a:extLst>
          </p:cNvPr>
          <p:cNvSpPr/>
          <p:nvPr/>
        </p:nvSpPr>
        <p:spPr bwMode="auto">
          <a:xfrm>
            <a:off x="559709" y="1171943"/>
            <a:ext cx="11089362" cy="342123"/>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lang="ja-JP" altLang="en-US" dirty="0">
                <a:latin typeface="+mn-ea"/>
                <a:ea typeface="+mn-ea"/>
              </a:rPr>
              <a:t>　　　ファイル入出力</a:t>
            </a:r>
            <a:endParaRPr kumimoji="1" lang="ja-JP" altLang="en-US" sz="1200" b="0" i="0" u="none" strike="noStrike" cap="none" normalizeH="0" baseline="0" dirty="0">
              <a:ln>
                <a:noFill/>
              </a:ln>
              <a:solidFill>
                <a:schemeClr val="tx1"/>
              </a:solidFill>
              <a:effectLst/>
              <a:latin typeface="+mn-ea"/>
              <a:ea typeface="+mn-ea"/>
            </a:endParaRPr>
          </a:p>
        </p:txBody>
      </p:sp>
      <p:sp>
        <p:nvSpPr>
          <p:cNvPr id="4" name="スライド番号プレースホルダー 3">
            <a:extLst>
              <a:ext uri="{FF2B5EF4-FFF2-40B4-BE49-F238E27FC236}">
                <a16:creationId xmlns:a16="http://schemas.microsoft.com/office/drawing/2014/main" id="{59B53248-1EFD-D708-CE58-AF7662E01D92}"/>
              </a:ext>
            </a:extLst>
          </p:cNvPr>
          <p:cNvSpPr>
            <a:spLocks noGrp="1"/>
          </p:cNvSpPr>
          <p:nvPr>
            <p:ph type="sldNum" sz="quarter" idx="4"/>
          </p:nvPr>
        </p:nvSpPr>
        <p:spPr/>
        <p:txBody>
          <a:bodyPr/>
          <a:lstStyle/>
          <a:p>
            <a:fld id="{89B18837-FC83-6347-ADBE-8548DF8F459C}" type="slidenum">
              <a:rPr lang="ja-JP" altLang="en-US" smtClean="0"/>
              <a:pPr/>
              <a:t>21</a:t>
            </a:fld>
            <a:endParaRPr lang="ja-JP" altLang="en-US"/>
          </a:p>
        </p:txBody>
      </p:sp>
      <p:sp>
        <p:nvSpPr>
          <p:cNvPr id="66" name="タイトル 2">
            <a:extLst>
              <a:ext uri="{FF2B5EF4-FFF2-40B4-BE49-F238E27FC236}">
                <a16:creationId xmlns:a16="http://schemas.microsoft.com/office/drawing/2014/main" id="{60F18B83-4E2A-D910-59E7-C224BC5AE093}"/>
              </a:ext>
            </a:extLst>
          </p:cNvPr>
          <p:cNvSpPr>
            <a:spLocks noGrp="1"/>
          </p:cNvSpPr>
          <p:nvPr>
            <p:ph type="title"/>
          </p:nvPr>
        </p:nvSpPr>
        <p:spPr>
          <a:xfrm>
            <a:off x="576232" y="337926"/>
            <a:ext cx="9571893" cy="360682"/>
          </a:xfrm>
        </p:spPr>
        <p:txBody>
          <a:bodyPr/>
          <a:lstStyle/>
          <a:p>
            <a:r>
              <a:rPr lang="ja-JP" altLang="en-US" dirty="0"/>
              <a:t>フォーム回答一覧（回答の全件を見る）</a:t>
            </a:r>
            <a:endParaRPr kumimoji="1" lang="ja-JP" altLang="en-US" dirty="0"/>
          </a:p>
        </p:txBody>
      </p:sp>
      <p:sp>
        <p:nvSpPr>
          <p:cNvPr id="44" name="テキスト ボックス 43">
            <a:extLst>
              <a:ext uri="{FF2B5EF4-FFF2-40B4-BE49-F238E27FC236}">
                <a16:creationId xmlns:a16="http://schemas.microsoft.com/office/drawing/2014/main" id="{DD757363-C8BD-D4DC-5471-DAD3F8FB852A}"/>
              </a:ext>
            </a:extLst>
          </p:cNvPr>
          <p:cNvSpPr txBox="1"/>
          <p:nvPr/>
        </p:nvSpPr>
        <p:spPr>
          <a:xfrm>
            <a:off x="10620262" y="1226359"/>
            <a:ext cx="1021976" cy="276999"/>
          </a:xfrm>
          <a:prstGeom prst="rect">
            <a:avLst/>
          </a:prstGeom>
          <a:noFill/>
        </p:spPr>
        <p:txBody>
          <a:bodyPr wrap="square">
            <a:spAutoFit/>
          </a:bodyPr>
          <a:lstStyle/>
          <a:p>
            <a:r>
              <a:rPr kumimoji="1" lang="ja-JP" altLang="en-US" sz="1200" b="0" i="0" u="sng" strike="noStrike" cap="none" normalizeH="0" baseline="0" dirty="0">
                <a:ln>
                  <a:noFill/>
                </a:ln>
                <a:solidFill>
                  <a:schemeClr val="tx1"/>
                </a:solidFill>
                <a:effectLst/>
                <a:latin typeface="+mn-ea"/>
                <a:ea typeface="+mn-ea"/>
              </a:rPr>
              <a:t>　</a:t>
            </a:r>
            <a:r>
              <a:rPr kumimoji="1" lang="en-US" altLang="ja-JP" sz="1200" b="0" i="0" u="sng" strike="noStrike" cap="none" normalizeH="0" baseline="0" dirty="0">
                <a:ln>
                  <a:noFill/>
                </a:ln>
                <a:solidFill>
                  <a:schemeClr val="tx1"/>
                </a:solidFill>
                <a:effectLst/>
                <a:latin typeface="+mn-ea"/>
                <a:ea typeface="+mn-ea"/>
              </a:rPr>
              <a:t>XXXX</a:t>
            </a:r>
            <a:r>
              <a:rPr kumimoji="1" lang="ja-JP" altLang="en-US" sz="1200" b="0" i="0" u="sng" strike="noStrike" cap="none" normalizeH="0" baseline="0" dirty="0">
                <a:ln>
                  <a:noFill/>
                </a:ln>
                <a:solidFill>
                  <a:schemeClr val="tx1"/>
                </a:solidFill>
                <a:effectLst/>
                <a:latin typeface="+mn-ea"/>
                <a:ea typeface="+mn-ea"/>
              </a:rPr>
              <a:t>さん</a:t>
            </a:r>
            <a:endParaRPr lang="ja-JP" altLang="en-US" dirty="0"/>
          </a:p>
        </p:txBody>
      </p:sp>
      <p:grpSp>
        <p:nvGrpSpPr>
          <p:cNvPr id="62" name="グループ化 61">
            <a:extLst>
              <a:ext uri="{FF2B5EF4-FFF2-40B4-BE49-F238E27FC236}">
                <a16:creationId xmlns:a16="http://schemas.microsoft.com/office/drawing/2014/main" id="{0D856A3D-E868-410F-FB7C-2D7C7B55B96C}"/>
              </a:ext>
            </a:extLst>
          </p:cNvPr>
          <p:cNvGrpSpPr/>
          <p:nvPr/>
        </p:nvGrpSpPr>
        <p:grpSpPr>
          <a:xfrm>
            <a:off x="697522" y="1262506"/>
            <a:ext cx="184680" cy="170655"/>
            <a:chOff x="671765" y="1236751"/>
            <a:chExt cx="224947" cy="144640"/>
          </a:xfrm>
        </p:grpSpPr>
        <p:cxnSp>
          <p:nvCxnSpPr>
            <p:cNvPr id="52" name="直線コネクタ 51">
              <a:extLst>
                <a:ext uri="{FF2B5EF4-FFF2-40B4-BE49-F238E27FC236}">
                  <a16:creationId xmlns:a16="http://schemas.microsoft.com/office/drawing/2014/main" id="{35879A02-77F0-D864-B9BF-B3D02CCAAD70}"/>
                </a:ext>
              </a:extLst>
            </p:cNvPr>
            <p:cNvCxnSpPr/>
            <p:nvPr/>
          </p:nvCxnSpPr>
          <p:spPr bwMode="auto">
            <a:xfrm>
              <a:off x="671765" y="123675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線コネクタ 58">
              <a:extLst>
                <a:ext uri="{FF2B5EF4-FFF2-40B4-BE49-F238E27FC236}">
                  <a16:creationId xmlns:a16="http://schemas.microsoft.com/office/drawing/2014/main" id="{453EEFCF-485E-6325-D2B9-704E29001AFF}"/>
                </a:ext>
              </a:extLst>
            </p:cNvPr>
            <p:cNvCxnSpPr/>
            <p:nvPr/>
          </p:nvCxnSpPr>
          <p:spPr bwMode="auto">
            <a:xfrm>
              <a:off x="671765" y="1309553"/>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コネクタ 59">
              <a:extLst>
                <a:ext uri="{FF2B5EF4-FFF2-40B4-BE49-F238E27FC236}">
                  <a16:creationId xmlns:a16="http://schemas.microsoft.com/office/drawing/2014/main" id="{4F2DC5C9-FA3C-EE43-E875-18FB3ED2D262}"/>
                </a:ext>
              </a:extLst>
            </p:cNvPr>
            <p:cNvCxnSpPr/>
            <p:nvPr/>
          </p:nvCxnSpPr>
          <p:spPr bwMode="auto">
            <a:xfrm>
              <a:off x="671765" y="138139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12" name="表 84">
            <a:extLst>
              <a:ext uri="{FF2B5EF4-FFF2-40B4-BE49-F238E27FC236}">
                <a16:creationId xmlns:a16="http://schemas.microsoft.com/office/drawing/2014/main" id="{63BFE616-179C-FFB1-003A-8DE2719E7D40}"/>
              </a:ext>
            </a:extLst>
          </p:cNvPr>
          <p:cNvGraphicFramePr>
            <a:graphicFrameLocks noGrp="1"/>
          </p:cNvGraphicFramePr>
          <p:nvPr>
            <p:extLst>
              <p:ext uri="{D42A27DB-BD31-4B8C-83A1-F6EECF244321}">
                <p14:modId xmlns:p14="http://schemas.microsoft.com/office/powerpoint/2010/main" val="3680363375"/>
              </p:ext>
            </p:extLst>
          </p:nvPr>
        </p:nvGraphicFramePr>
        <p:xfrm>
          <a:off x="754331" y="1656320"/>
          <a:ext cx="10018174" cy="436809"/>
        </p:xfrm>
        <a:graphic>
          <a:graphicData uri="http://schemas.openxmlformats.org/drawingml/2006/table">
            <a:tbl>
              <a:tblPr firstRow="1" bandRow="1">
                <a:tableStyleId>{5C22544A-7EE6-4342-B048-85BDC9FD1C3A}</a:tableStyleId>
              </a:tblPr>
              <a:tblGrid>
                <a:gridCol w="10018174">
                  <a:extLst>
                    <a:ext uri="{9D8B030D-6E8A-4147-A177-3AD203B41FA5}">
                      <a16:colId xmlns:a16="http://schemas.microsoft.com/office/drawing/2014/main" val="104120584"/>
                    </a:ext>
                  </a:extLst>
                </a:gridCol>
              </a:tblGrid>
              <a:tr h="436809">
                <a:tc>
                  <a:txBody>
                    <a:bodyPr/>
                    <a:lstStyle/>
                    <a:p>
                      <a:r>
                        <a:rPr kumimoji="1" lang="ja-JP" altLang="en-US" dirty="0"/>
                        <a:t>ファイル入出力メニュー</a:t>
                      </a:r>
                    </a:p>
                  </a:txBody>
                  <a:tcPr/>
                </a:tc>
                <a:extLst>
                  <a:ext uri="{0D108BD9-81ED-4DB2-BD59-A6C34878D82A}">
                    <a16:rowId xmlns:a16="http://schemas.microsoft.com/office/drawing/2014/main" val="3034043770"/>
                  </a:ext>
                </a:extLst>
              </a:tr>
            </a:tbl>
          </a:graphicData>
        </a:graphic>
      </p:graphicFrame>
      <p:pic>
        <p:nvPicPr>
          <p:cNvPr id="14" name="図 13">
            <a:extLst>
              <a:ext uri="{FF2B5EF4-FFF2-40B4-BE49-F238E27FC236}">
                <a16:creationId xmlns:a16="http://schemas.microsoft.com/office/drawing/2014/main" id="{8E71A838-BEAE-0601-5969-2E81938E6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960" y="2113283"/>
            <a:ext cx="409575" cy="381000"/>
          </a:xfrm>
          <a:prstGeom prst="rect">
            <a:avLst/>
          </a:prstGeom>
        </p:spPr>
      </p:pic>
      <p:sp>
        <p:nvSpPr>
          <p:cNvPr id="15" name="正方形/長方形 14">
            <a:extLst>
              <a:ext uri="{FF2B5EF4-FFF2-40B4-BE49-F238E27FC236}">
                <a16:creationId xmlns:a16="http://schemas.microsoft.com/office/drawing/2014/main" id="{6B3154CF-E53C-337C-D850-7FF4282171FA}"/>
              </a:ext>
            </a:extLst>
          </p:cNvPr>
          <p:cNvSpPr/>
          <p:nvPr/>
        </p:nvSpPr>
        <p:spPr bwMode="auto">
          <a:xfrm>
            <a:off x="753757" y="2057867"/>
            <a:ext cx="10034408" cy="510988"/>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2000" b="0" i="0" u="none" strike="noStrike" cap="none" normalizeH="0" baseline="0" dirty="0">
                <a:ln>
                  <a:noFill/>
                </a:ln>
                <a:solidFill>
                  <a:schemeClr val="tx1"/>
                </a:solidFill>
                <a:effectLst/>
              </a:rPr>
              <a:t>　　　　回答を一括アップロード</a:t>
            </a:r>
          </a:p>
        </p:txBody>
      </p:sp>
      <p:sp>
        <p:nvSpPr>
          <p:cNvPr id="3" name="正方形/長方形 2">
            <a:extLst>
              <a:ext uri="{FF2B5EF4-FFF2-40B4-BE49-F238E27FC236}">
                <a16:creationId xmlns:a16="http://schemas.microsoft.com/office/drawing/2014/main" id="{B2582C60-0F2F-404F-0D0F-398EFCF0ABEA}"/>
              </a:ext>
            </a:extLst>
          </p:cNvPr>
          <p:cNvSpPr/>
          <p:nvPr/>
        </p:nvSpPr>
        <p:spPr bwMode="auto">
          <a:xfrm>
            <a:off x="10685929" y="1228165"/>
            <a:ext cx="914400" cy="510988"/>
          </a:xfrm>
          <a:prstGeom prst="rect">
            <a:avLst/>
          </a:prstGeom>
          <a:solidFill>
            <a:schemeClr val="accent6">
              <a:lumMod val="40000"/>
              <a:lumOff val="60000"/>
            </a:schemeClr>
          </a:solidFill>
          <a:ln w="9525" cap="flat" cmpd="sng" algn="ctr">
            <a:solidFill>
              <a:schemeClr val="accent6">
                <a:lumMod val="60000"/>
                <a:lumOff val="40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NEW</a:t>
            </a:r>
            <a:endParaRPr kumimoji="1" lang="ja-JP" altLang="en-US" sz="1200" b="0" i="0" u="none" strike="noStrike" cap="none" normalizeH="0" baseline="0" dirty="0">
              <a:ln>
                <a:noFill/>
              </a:ln>
              <a:solidFill>
                <a:schemeClr val="tx1"/>
              </a:solidFill>
              <a:effectLst/>
              <a:latin typeface="+mn-ea"/>
              <a:ea typeface="+mn-ea"/>
            </a:endParaRPr>
          </a:p>
        </p:txBody>
      </p:sp>
    </p:spTree>
    <p:extLst>
      <p:ext uri="{BB962C8B-B14F-4D97-AF65-F5344CB8AC3E}">
        <p14:creationId xmlns:p14="http://schemas.microsoft.com/office/powerpoint/2010/main" val="761518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A36F303-5260-817D-F38B-8FCF60111ACE}"/>
              </a:ext>
            </a:extLst>
          </p:cNvPr>
          <p:cNvSpPr/>
          <p:nvPr/>
        </p:nvSpPr>
        <p:spPr bwMode="auto">
          <a:xfrm>
            <a:off x="571957" y="1490657"/>
            <a:ext cx="11089362" cy="4943331"/>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 name="正方形/長方形 6">
            <a:extLst>
              <a:ext uri="{FF2B5EF4-FFF2-40B4-BE49-F238E27FC236}">
                <a16:creationId xmlns:a16="http://schemas.microsoft.com/office/drawing/2014/main" id="{E33ED3A8-361B-ABBB-7985-624DF89855BA}"/>
              </a:ext>
            </a:extLst>
          </p:cNvPr>
          <p:cNvSpPr/>
          <p:nvPr/>
        </p:nvSpPr>
        <p:spPr bwMode="auto">
          <a:xfrm>
            <a:off x="559709" y="1171943"/>
            <a:ext cx="11089362" cy="342123"/>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lang="ja-JP" altLang="en-US" dirty="0">
                <a:latin typeface="+mn-ea"/>
                <a:ea typeface="+mn-ea"/>
              </a:rPr>
              <a:t>　　　回答を一括アップロード</a:t>
            </a:r>
            <a:endParaRPr kumimoji="1" lang="ja-JP" altLang="en-US" sz="1200" b="0" i="0" u="none" strike="noStrike" cap="none" normalizeH="0" baseline="0" dirty="0">
              <a:ln>
                <a:noFill/>
              </a:ln>
              <a:solidFill>
                <a:schemeClr val="tx1"/>
              </a:solidFill>
              <a:effectLst/>
              <a:latin typeface="+mn-ea"/>
              <a:ea typeface="+mn-ea"/>
            </a:endParaRPr>
          </a:p>
        </p:txBody>
      </p:sp>
      <p:sp>
        <p:nvSpPr>
          <p:cNvPr id="4" name="スライド番号プレースホルダー 3">
            <a:extLst>
              <a:ext uri="{FF2B5EF4-FFF2-40B4-BE49-F238E27FC236}">
                <a16:creationId xmlns:a16="http://schemas.microsoft.com/office/drawing/2014/main" id="{59B53248-1EFD-D708-CE58-AF7662E01D92}"/>
              </a:ext>
            </a:extLst>
          </p:cNvPr>
          <p:cNvSpPr>
            <a:spLocks noGrp="1"/>
          </p:cNvSpPr>
          <p:nvPr>
            <p:ph type="sldNum" sz="quarter" idx="4"/>
          </p:nvPr>
        </p:nvSpPr>
        <p:spPr/>
        <p:txBody>
          <a:bodyPr/>
          <a:lstStyle/>
          <a:p>
            <a:fld id="{89B18837-FC83-6347-ADBE-8548DF8F459C}" type="slidenum">
              <a:rPr lang="ja-JP" altLang="en-US" smtClean="0"/>
              <a:pPr/>
              <a:t>22</a:t>
            </a:fld>
            <a:endParaRPr lang="ja-JP" altLang="en-US"/>
          </a:p>
        </p:txBody>
      </p:sp>
      <p:sp>
        <p:nvSpPr>
          <p:cNvPr id="66" name="タイトル 2">
            <a:extLst>
              <a:ext uri="{FF2B5EF4-FFF2-40B4-BE49-F238E27FC236}">
                <a16:creationId xmlns:a16="http://schemas.microsoft.com/office/drawing/2014/main" id="{60F18B83-4E2A-D910-59E7-C224BC5AE093}"/>
              </a:ext>
            </a:extLst>
          </p:cNvPr>
          <p:cNvSpPr>
            <a:spLocks noGrp="1"/>
          </p:cNvSpPr>
          <p:nvPr>
            <p:ph type="title"/>
          </p:nvPr>
        </p:nvSpPr>
        <p:spPr>
          <a:xfrm>
            <a:off x="576232" y="337926"/>
            <a:ext cx="9571893" cy="360682"/>
          </a:xfrm>
        </p:spPr>
        <p:txBody>
          <a:bodyPr/>
          <a:lstStyle/>
          <a:p>
            <a:r>
              <a:rPr lang="ja-JP" altLang="en-US" dirty="0"/>
              <a:t>フォーム回答一覧（回答の全件を見る）</a:t>
            </a:r>
            <a:endParaRPr kumimoji="1" lang="ja-JP" altLang="en-US" dirty="0"/>
          </a:p>
        </p:txBody>
      </p:sp>
      <p:sp>
        <p:nvSpPr>
          <p:cNvPr id="44" name="テキスト ボックス 43">
            <a:extLst>
              <a:ext uri="{FF2B5EF4-FFF2-40B4-BE49-F238E27FC236}">
                <a16:creationId xmlns:a16="http://schemas.microsoft.com/office/drawing/2014/main" id="{DD757363-C8BD-D4DC-5471-DAD3F8FB852A}"/>
              </a:ext>
            </a:extLst>
          </p:cNvPr>
          <p:cNvSpPr txBox="1"/>
          <p:nvPr/>
        </p:nvSpPr>
        <p:spPr>
          <a:xfrm>
            <a:off x="10620262" y="1226359"/>
            <a:ext cx="1021976" cy="276999"/>
          </a:xfrm>
          <a:prstGeom prst="rect">
            <a:avLst/>
          </a:prstGeom>
          <a:noFill/>
        </p:spPr>
        <p:txBody>
          <a:bodyPr wrap="square">
            <a:spAutoFit/>
          </a:bodyPr>
          <a:lstStyle/>
          <a:p>
            <a:r>
              <a:rPr kumimoji="1" lang="ja-JP" altLang="en-US" sz="1200" b="0" i="0" u="sng" strike="noStrike" cap="none" normalizeH="0" baseline="0" dirty="0">
                <a:ln>
                  <a:noFill/>
                </a:ln>
                <a:solidFill>
                  <a:schemeClr val="tx1"/>
                </a:solidFill>
                <a:effectLst/>
                <a:latin typeface="+mn-ea"/>
                <a:ea typeface="+mn-ea"/>
              </a:rPr>
              <a:t>　</a:t>
            </a:r>
            <a:r>
              <a:rPr kumimoji="1" lang="en-US" altLang="ja-JP" sz="1200" b="0" i="0" u="sng" strike="noStrike" cap="none" normalizeH="0" baseline="0" dirty="0">
                <a:ln>
                  <a:noFill/>
                </a:ln>
                <a:solidFill>
                  <a:schemeClr val="tx1"/>
                </a:solidFill>
                <a:effectLst/>
                <a:latin typeface="+mn-ea"/>
                <a:ea typeface="+mn-ea"/>
              </a:rPr>
              <a:t>XXXX</a:t>
            </a:r>
            <a:r>
              <a:rPr kumimoji="1" lang="ja-JP" altLang="en-US" sz="1200" b="0" i="0" u="sng" strike="noStrike" cap="none" normalizeH="0" baseline="0" dirty="0">
                <a:ln>
                  <a:noFill/>
                </a:ln>
                <a:solidFill>
                  <a:schemeClr val="tx1"/>
                </a:solidFill>
                <a:effectLst/>
                <a:latin typeface="+mn-ea"/>
                <a:ea typeface="+mn-ea"/>
              </a:rPr>
              <a:t>さん</a:t>
            </a:r>
            <a:endParaRPr lang="ja-JP" altLang="en-US" dirty="0"/>
          </a:p>
        </p:txBody>
      </p:sp>
      <p:grpSp>
        <p:nvGrpSpPr>
          <p:cNvPr id="62" name="グループ化 61">
            <a:extLst>
              <a:ext uri="{FF2B5EF4-FFF2-40B4-BE49-F238E27FC236}">
                <a16:creationId xmlns:a16="http://schemas.microsoft.com/office/drawing/2014/main" id="{0D856A3D-E868-410F-FB7C-2D7C7B55B96C}"/>
              </a:ext>
            </a:extLst>
          </p:cNvPr>
          <p:cNvGrpSpPr/>
          <p:nvPr/>
        </p:nvGrpSpPr>
        <p:grpSpPr>
          <a:xfrm>
            <a:off x="697522" y="1262506"/>
            <a:ext cx="184680" cy="170655"/>
            <a:chOff x="671765" y="1236751"/>
            <a:chExt cx="224947" cy="144640"/>
          </a:xfrm>
        </p:grpSpPr>
        <p:cxnSp>
          <p:nvCxnSpPr>
            <p:cNvPr id="52" name="直線コネクタ 51">
              <a:extLst>
                <a:ext uri="{FF2B5EF4-FFF2-40B4-BE49-F238E27FC236}">
                  <a16:creationId xmlns:a16="http://schemas.microsoft.com/office/drawing/2014/main" id="{35879A02-77F0-D864-B9BF-B3D02CCAAD70}"/>
                </a:ext>
              </a:extLst>
            </p:cNvPr>
            <p:cNvCxnSpPr/>
            <p:nvPr/>
          </p:nvCxnSpPr>
          <p:spPr bwMode="auto">
            <a:xfrm>
              <a:off x="671765" y="123675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線コネクタ 58">
              <a:extLst>
                <a:ext uri="{FF2B5EF4-FFF2-40B4-BE49-F238E27FC236}">
                  <a16:creationId xmlns:a16="http://schemas.microsoft.com/office/drawing/2014/main" id="{453EEFCF-485E-6325-D2B9-704E29001AFF}"/>
                </a:ext>
              </a:extLst>
            </p:cNvPr>
            <p:cNvCxnSpPr/>
            <p:nvPr/>
          </p:nvCxnSpPr>
          <p:spPr bwMode="auto">
            <a:xfrm>
              <a:off x="671765" y="1309553"/>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コネクタ 59">
              <a:extLst>
                <a:ext uri="{FF2B5EF4-FFF2-40B4-BE49-F238E27FC236}">
                  <a16:creationId xmlns:a16="http://schemas.microsoft.com/office/drawing/2014/main" id="{4F2DC5C9-FA3C-EE43-E875-18FB3ED2D262}"/>
                </a:ext>
              </a:extLst>
            </p:cNvPr>
            <p:cNvCxnSpPr/>
            <p:nvPr/>
          </p:nvCxnSpPr>
          <p:spPr bwMode="auto">
            <a:xfrm>
              <a:off x="671765" y="138139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正方形/長方形 2">
            <a:extLst>
              <a:ext uri="{FF2B5EF4-FFF2-40B4-BE49-F238E27FC236}">
                <a16:creationId xmlns:a16="http://schemas.microsoft.com/office/drawing/2014/main" id="{B2582C60-0F2F-404F-0D0F-398EFCF0ABEA}"/>
              </a:ext>
            </a:extLst>
          </p:cNvPr>
          <p:cNvSpPr/>
          <p:nvPr/>
        </p:nvSpPr>
        <p:spPr bwMode="auto">
          <a:xfrm>
            <a:off x="10685929" y="1228165"/>
            <a:ext cx="914400" cy="510988"/>
          </a:xfrm>
          <a:prstGeom prst="rect">
            <a:avLst/>
          </a:prstGeom>
          <a:solidFill>
            <a:schemeClr val="accent6">
              <a:lumMod val="40000"/>
              <a:lumOff val="60000"/>
            </a:schemeClr>
          </a:solidFill>
          <a:ln w="9525" cap="flat" cmpd="sng" algn="ctr">
            <a:solidFill>
              <a:schemeClr val="accent6">
                <a:lumMod val="60000"/>
                <a:lumOff val="40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NEW</a:t>
            </a:r>
            <a:endParaRPr kumimoji="1" lang="ja-JP" altLang="en-US" sz="1200" b="0" i="0" u="none" strike="noStrike" cap="none" normalizeH="0" baseline="0" dirty="0">
              <a:ln>
                <a:noFill/>
              </a:ln>
              <a:solidFill>
                <a:schemeClr val="tx1"/>
              </a:solidFill>
              <a:effectLst/>
              <a:latin typeface="+mn-ea"/>
              <a:ea typeface="+mn-ea"/>
            </a:endParaRPr>
          </a:p>
        </p:txBody>
      </p:sp>
      <p:sp>
        <p:nvSpPr>
          <p:cNvPr id="18" name="テキスト ボックス 17">
            <a:extLst>
              <a:ext uri="{FF2B5EF4-FFF2-40B4-BE49-F238E27FC236}">
                <a16:creationId xmlns:a16="http://schemas.microsoft.com/office/drawing/2014/main" id="{93184CDC-62D1-064A-7273-D8D75F1A0265}"/>
              </a:ext>
            </a:extLst>
          </p:cNvPr>
          <p:cNvSpPr txBox="1"/>
          <p:nvPr/>
        </p:nvSpPr>
        <p:spPr>
          <a:xfrm>
            <a:off x="995082" y="1739153"/>
            <a:ext cx="1592428" cy="369332"/>
          </a:xfrm>
          <a:prstGeom prst="rect">
            <a:avLst/>
          </a:prstGeom>
          <a:noFill/>
        </p:spPr>
        <p:txBody>
          <a:bodyPr wrap="square">
            <a:spAutoFit/>
          </a:bodyPr>
          <a:lstStyle/>
          <a:p>
            <a:r>
              <a:rPr lang="ja-JP" altLang="en-US" sz="1800" dirty="0"/>
              <a:t>対象フォーム　</a:t>
            </a:r>
          </a:p>
        </p:txBody>
      </p:sp>
      <p:sp>
        <p:nvSpPr>
          <p:cNvPr id="20" name="テキスト ボックス 19">
            <a:extLst>
              <a:ext uri="{FF2B5EF4-FFF2-40B4-BE49-F238E27FC236}">
                <a16:creationId xmlns:a16="http://schemas.microsoft.com/office/drawing/2014/main" id="{AC49AA76-06AA-5082-A000-4AE0809D0D3C}"/>
              </a:ext>
            </a:extLst>
          </p:cNvPr>
          <p:cNvSpPr txBox="1"/>
          <p:nvPr/>
        </p:nvSpPr>
        <p:spPr>
          <a:xfrm>
            <a:off x="1329952" y="2150200"/>
            <a:ext cx="4766048" cy="276999"/>
          </a:xfrm>
          <a:prstGeom prst="rect">
            <a:avLst/>
          </a:prstGeom>
          <a:noFill/>
        </p:spPr>
        <p:txBody>
          <a:bodyPr wrap="none" rtlCol="0">
            <a:spAutoFit/>
          </a:bodyPr>
          <a:lstStyle/>
          <a:p>
            <a:pPr algn="l"/>
            <a:r>
              <a:rPr kumimoji="1" lang="ja-JP" altLang="en-US" dirty="0">
                <a:latin typeface="+mn-ea"/>
                <a:ea typeface="+mn-ea"/>
              </a:rPr>
              <a:t>回答を一括アップロードするファイルを選択してください。（</a:t>
            </a:r>
            <a:r>
              <a:rPr kumimoji="1" lang="en-US" altLang="ja-JP" dirty="0">
                <a:latin typeface="+mn-ea"/>
                <a:ea typeface="+mn-ea"/>
              </a:rPr>
              <a:t>CSV</a:t>
            </a:r>
            <a:r>
              <a:rPr kumimoji="1" lang="ja-JP" altLang="en-US" dirty="0">
                <a:latin typeface="+mn-ea"/>
                <a:ea typeface="+mn-ea"/>
              </a:rPr>
              <a:t>ファイルのみ）</a:t>
            </a:r>
          </a:p>
        </p:txBody>
      </p:sp>
      <p:sp>
        <p:nvSpPr>
          <p:cNvPr id="22" name="四角形: 角を丸くする 21">
            <a:extLst>
              <a:ext uri="{FF2B5EF4-FFF2-40B4-BE49-F238E27FC236}">
                <a16:creationId xmlns:a16="http://schemas.microsoft.com/office/drawing/2014/main" id="{1ACFA743-B6F9-5D7A-E1CF-5AB0C2C30625}"/>
              </a:ext>
            </a:extLst>
          </p:cNvPr>
          <p:cNvSpPr/>
          <p:nvPr/>
        </p:nvSpPr>
        <p:spPr bwMode="auto">
          <a:xfrm>
            <a:off x="1329952" y="2602858"/>
            <a:ext cx="1172169" cy="370474"/>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algn="ctr" eaLnBrk="1" hangingPunct="1">
              <a:lnSpc>
                <a:spcPct val="110000"/>
              </a:lnSpc>
              <a:spcBef>
                <a:spcPct val="30000"/>
              </a:spcBef>
            </a:pPr>
            <a:r>
              <a:rPr lang="ja-JP" altLang="en-US" dirty="0">
                <a:latin typeface="+mn-ea"/>
              </a:rPr>
              <a:t>ファイルを選択</a:t>
            </a:r>
          </a:p>
        </p:txBody>
      </p:sp>
      <p:sp>
        <p:nvSpPr>
          <p:cNvPr id="23" name="正方形/長方形 22">
            <a:extLst>
              <a:ext uri="{FF2B5EF4-FFF2-40B4-BE49-F238E27FC236}">
                <a16:creationId xmlns:a16="http://schemas.microsoft.com/office/drawing/2014/main" id="{92D76B56-BA19-93D7-DE6B-CECABAE694DE}"/>
              </a:ext>
            </a:extLst>
          </p:cNvPr>
          <p:cNvSpPr/>
          <p:nvPr/>
        </p:nvSpPr>
        <p:spPr bwMode="auto">
          <a:xfrm>
            <a:off x="2608729" y="2602858"/>
            <a:ext cx="8453718" cy="369332"/>
          </a:xfrm>
          <a:prstGeom prst="rect">
            <a:avLst/>
          </a:prstGeom>
          <a:solidFill>
            <a:schemeClr val="tx1">
              <a:lumMod val="10000"/>
              <a:lumOff val="90000"/>
            </a:schemeClr>
          </a:solidFill>
          <a:ln w="9525" cap="flat" cmpd="sng" algn="ctr">
            <a:solidFill>
              <a:srgbClr val="262626"/>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4" name="四角形: 角を丸くする 23">
            <a:extLst>
              <a:ext uri="{FF2B5EF4-FFF2-40B4-BE49-F238E27FC236}">
                <a16:creationId xmlns:a16="http://schemas.microsoft.com/office/drawing/2014/main" id="{EAD52E41-B14E-035D-1E24-6B8D1E83FDAC}"/>
              </a:ext>
            </a:extLst>
          </p:cNvPr>
          <p:cNvSpPr/>
          <p:nvPr/>
        </p:nvSpPr>
        <p:spPr bwMode="auto">
          <a:xfrm>
            <a:off x="10051807" y="3099578"/>
            <a:ext cx="1010640" cy="370474"/>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algn="ctr" eaLnBrk="1" hangingPunct="1">
              <a:lnSpc>
                <a:spcPct val="110000"/>
              </a:lnSpc>
              <a:spcBef>
                <a:spcPct val="30000"/>
              </a:spcBef>
            </a:pPr>
            <a:r>
              <a:rPr lang="ja-JP" altLang="en-US" dirty="0">
                <a:latin typeface="+mn-ea"/>
              </a:rPr>
              <a:t>アップロード</a:t>
            </a:r>
          </a:p>
        </p:txBody>
      </p:sp>
      <p:sp>
        <p:nvSpPr>
          <p:cNvPr id="27" name="正方形/長方形 26">
            <a:extLst>
              <a:ext uri="{FF2B5EF4-FFF2-40B4-BE49-F238E27FC236}">
                <a16:creationId xmlns:a16="http://schemas.microsoft.com/office/drawing/2014/main" id="{43EF6B7E-004D-EA12-5C88-D020923BDC1E}"/>
              </a:ext>
            </a:extLst>
          </p:cNvPr>
          <p:cNvSpPr/>
          <p:nvPr/>
        </p:nvSpPr>
        <p:spPr bwMode="auto">
          <a:xfrm>
            <a:off x="1084729" y="3788766"/>
            <a:ext cx="10237695" cy="2450669"/>
          </a:xfrm>
          <a:prstGeom prst="rect">
            <a:avLst/>
          </a:prstGeom>
          <a:solidFill>
            <a:schemeClr val="accent2">
              <a:lumMod val="20000"/>
              <a:lumOff val="8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t"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成功</a:t>
            </a:r>
            <a:endParaRPr kumimoji="1" lang="en-US" altLang="ja-JP" sz="1200" b="0" i="0" u="none" strike="noStrike" cap="none" normalizeH="0" baseline="0" dirty="0">
              <a:ln>
                <a:noFill/>
              </a:ln>
              <a:solidFill>
                <a:schemeClr val="tx1"/>
              </a:solidFill>
              <a:effectLst/>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〇〇件の登録が完了しました</a:t>
            </a:r>
            <a:endParaRPr kumimoji="1" lang="ja-JP" altLang="en-US" sz="1200" b="0" i="0" u="none" strike="noStrike" cap="none" normalizeH="0" baseline="0" dirty="0">
              <a:ln>
                <a:noFill/>
              </a:ln>
              <a:solidFill>
                <a:schemeClr val="tx1"/>
              </a:solidFill>
              <a:effectLst/>
              <a:latin typeface="+mn-ea"/>
              <a:ea typeface="+mn-ea"/>
            </a:endParaRPr>
          </a:p>
        </p:txBody>
      </p:sp>
      <p:sp>
        <p:nvSpPr>
          <p:cNvPr id="28" name="テキスト ボックス 27">
            <a:extLst>
              <a:ext uri="{FF2B5EF4-FFF2-40B4-BE49-F238E27FC236}">
                <a16:creationId xmlns:a16="http://schemas.microsoft.com/office/drawing/2014/main" id="{BE04E749-A07A-D273-83F0-4C78F799EAAD}"/>
              </a:ext>
            </a:extLst>
          </p:cNvPr>
          <p:cNvSpPr txBox="1"/>
          <p:nvPr/>
        </p:nvSpPr>
        <p:spPr>
          <a:xfrm>
            <a:off x="1037495" y="3530578"/>
            <a:ext cx="1196161" cy="276999"/>
          </a:xfrm>
          <a:prstGeom prst="rect">
            <a:avLst/>
          </a:prstGeom>
          <a:noFill/>
        </p:spPr>
        <p:txBody>
          <a:bodyPr wrap="none" rtlCol="0">
            <a:spAutoFit/>
          </a:bodyPr>
          <a:lstStyle/>
          <a:p>
            <a:pPr algn="l"/>
            <a:r>
              <a:rPr lang="ja-JP" altLang="en-US" dirty="0">
                <a:latin typeface="+mn-ea"/>
                <a:ea typeface="+mn-ea"/>
              </a:rPr>
              <a:t>アップロード結果</a:t>
            </a:r>
            <a:endParaRPr kumimoji="1" lang="ja-JP" altLang="en-US" dirty="0">
              <a:latin typeface="+mn-ea"/>
              <a:ea typeface="+mn-ea"/>
            </a:endParaRPr>
          </a:p>
        </p:txBody>
      </p:sp>
      <p:sp>
        <p:nvSpPr>
          <p:cNvPr id="29" name="正方形/長方形 28">
            <a:extLst>
              <a:ext uri="{FF2B5EF4-FFF2-40B4-BE49-F238E27FC236}">
                <a16:creationId xmlns:a16="http://schemas.microsoft.com/office/drawing/2014/main" id="{D092EA60-89AF-DFCE-E09F-E1311D7E98B7}"/>
              </a:ext>
            </a:extLst>
          </p:cNvPr>
          <p:cNvSpPr/>
          <p:nvPr/>
        </p:nvSpPr>
        <p:spPr bwMode="auto">
          <a:xfrm>
            <a:off x="2608729" y="1739154"/>
            <a:ext cx="2411506" cy="369332"/>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sz="2000" dirty="0">
                <a:latin typeface="+mn-ea"/>
                <a:ea typeface="+mn-ea"/>
              </a:rPr>
              <a:t>フォーム</a:t>
            </a:r>
            <a:r>
              <a:rPr kumimoji="1" lang="ja-JP" altLang="en-US" sz="2000" b="0" i="0" u="none" strike="noStrike" cap="none" normalizeH="0" baseline="0" dirty="0">
                <a:ln>
                  <a:noFill/>
                </a:ln>
                <a:solidFill>
                  <a:schemeClr val="tx1"/>
                </a:solidFill>
                <a:effectLst/>
                <a:latin typeface="+mn-ea"/>
                <a:ea typeface="+mn-ea"/>
              </a:rPr>
              <a:t>名</a:t>
            </a:r>
          </a:p>
        </p:txBody>
      </p:sp>
      <p:sp>
        <p:nvSpPr>
          <p:cNvPr id="30" name="二等辺三角形 29">
            <a:extLst>
              <a:ext uri="{FF2B5EF4-FFF2-40B4-BE49-F238E27FC236}">
                <a16:creationId xmlns:a16="http://schemas.microsoft.com/office/drawing/2014/main" id="{236BAF38-A018-B0AB-9D49-E79B4A11DBF8}"/>
              </a:ext>
            </a:extLst>
          </p:cNvPr>
          <p:cNvSpPr/>
          <p:nvPr/>
        </p:nvSpPr>
        <p:spPr bwMode="auto">
          <a:xfrm rot="10800000">
            <a:off x="4793729" y="1868248"/>
            <a:ext cx="179294" cy="154564"/>
          </a:xfrm>
          <a:prstGeom prst="triangle">
            <a:avLst/>
          </a:prstGeom>
          <a:solidFill>
            <a:schemeClr val="bg2">
              <a:lumMod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31" name="正方形/長方形 30">
            <a:extLst>
              <a:ext uri="{FF2B5EF4-FFF2-40B4-BE49-F238E27FC236}">
                <a16:creationId xmlns:a16="http://schemas.microsoft.com/office/drawing/2014/main" id="{144088BF-D04B-89E9-2EBC-E721D95ACC29}"/>
              </a:ext>
            </a:extLst>
          </p:cNvPr>
          <p:cNvSpPr/>
          <p:nvPr/>
        </p:nvSpPr>
        <p:spPr bwMode="auto">
          <a:xfrm>
            <a:off x="3920241" y="4396648"/>
            <a:ext cx="7402183" cy="1604444"/>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t>
            </a:r>
            <a:r>
              <a:rPr kumimoji="1" lang="ja-JP" altLang="en-US" sz="1200" b="0" i="0" u="none" strike="noStrike" cap="none" normalizeH="0" baseline="0" dirty="0">
                <a:ln>
                  <a:noFill/>
                </a:ln>
                <a:solidFill>
                  <a:schemeClr val="tx1"/>
                </a:solidFill>
                <a:effectLst/>
                <a:latin typeface="+mn-ea"/>
                <a:ea typeface="+mn-ea"/>
              </a:rPr>
              <a:t>確認事項</a:t>
            </a:r>
            <a:r>
              <a:rPr kumimoji="1" lang="en-US" altLang="ja-JP" sz="1200" b="0" i="0" u="none" strike="noStrike" cap="none" normalizeH="0" baseline="0" dirty="0">
                <a:ln>
                  <a:noFill/>
                </a:ln>
                <a:solidFill>
                  <a:schemeClr val="tx1"/>
                </a:solidFill>
                <a:effectLst/>
                <a:latin typeface="+mn-ea"/>
                <a:ea typeface="+mn-ea"/>
              </a:rPr>
              <a:t>】</a:t>
            </a:r>
          </a:p>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a:t>
            </a:r>
            <a:r>
              <a:rPr kumimoji="1" lang="en-US" altLang="ja-JP" sz="1200" b="0" i="0" u="none" strike="noStrike" cap="none" normalizeH="0" baseline="0" dirty="0">
                <a:ln>
                  <a:noFill/>
                </a:ln>
                <a:solidFill>
                  <a:schemeClr val="tx1"/>
                </a:solidFill>
                <a:effectLst/>
                <a:latin typeface="+mn-ea"/>
                <a:ea typeface="+mn-ea"/>
              </a:rPr>
              <a:t>UPSERT</a:t>
            </a:r>
            <a:r>
              <a:rPr kumimoji="1" lang="ja-JP" altLang="en-US" sz="1200" b="0" i="0" u="none" strike="noStrike" cap="none" normalizeH="0" baseline="0" dirty="0">
                <a:ln>
                  <a:noFill/>
                </a:ln>
                <a:solidFill>
                  <a:schemeClr val="tx1"/>
                </a:solidFill>
                <a:effectLst/>
                <a:latin typeface="+mn-ea"/>
                <a:ea typeface="+mn-ea"/>
              </a:rPr>
              <a:t>で更新および追加を行う</a:t>
            </a:r>
            <a:endParaRPr kumimoji="1" lang="en-US" altLang="ja-JP" sz="1200" b="0" i="0" u="none" strike="noStrike" cap="none" normalizeH="0" baseline="0" dirty="0">
              <a:ln>
                <a:noFill/>
              </a:ln>
              <a:solidFill>
                <a:schemeClr val="tx1"/>
              </a:solidFill>
              <a:effectLst/>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・主キーが空白のものは追加と判定し、主キーが入っているものは更新と判定する</a:t>
            </a:r>
            <a:endParaRPr lang="en-US" altLang="ja-JP" dirty="0">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・成功した場合は、成功結果と追加および更新の件数を表示する</a:t>
            </a:r>
            <a:endParaRPr kumimoji="1" lang="en-US" altLang="ja-JP" sz="1200" b="0" i="0" u="none" strike="noStrike" cap="none" normalizeH="0" baseline="0" dirty="0">
              <a:ln>
                <a:noFill/>
              </a:ln>
              <a:solidFill>
                <a:schemeClr val="tx1"/>
              </a:solidFill>
              <a:effectLst/>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・失敗した場合は、失敗原因の行数を返却する</a:t>
            </a:r>
            <a:endParaRPr kumimoji="1" lang="en-US" altLang="ja-JP" sz="1200" b="0" i="0" u="none" strike="noStrike" cap="none" normalizeH="0" baseline="0" dirty="0">
              <a:ln>
                <a:noFill/>
              </a:ln>
              <a:solidFill>
                <a:schemeClr val="tx1"/>
              </a:solidFill>
              <a:effectLst/>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・失敗原因の行数は先頭行のみを返却する。</a:t>
            </a:r>
            <a:endParaRPr kumimoji="1" lang="en-US" altLang="ja-JP" sz="1200" b="0" i="0" u="none" strike="noStrike" cap="none" normalizeH="0" baseline="0" dirty="0">
              <a:ln>
                <a:noFill/>
              </a:ln>
              <a:solidFill>
                <a:schemeClr val="tx1"/>
              </a:solidFill>
              <a:effectLst/>
              <a:latin typeface="+mn-ea"/>
              <a:ea typeface="+mn-ea"/>
            </a:endParaRPr>
          </a:p>
        </p:txBody>
      </p:sp>
    </p:spTree>
    <p:extLst>
      <p:ext uri="{BB962C8B-B14F-4D97-AF65-F5344CB8AC3E}">
        <p14:creationId xmlns:p14="http://schemas.microsoft.com/office/powerpoint/2010/main" val="4000653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9D1D1B9-FBF1-0E04-7B79-222F9BBB1A21}"/>
              </a:ext>
            </a:extLst>
          </p:cNvPr>
          <p:cNvSpPr>
            <a:spLocks noGrp="1"/>
          </p:cNvSpPr>
          <p:nvPr>
            <p:ph type="title"/>
          </p:nvPr>
        </p:nvSpPr>
        <p:spPr/>
        <p:txBody>
          <a:bodyPr/>
          <a:lstStyle/>
          <a:p>
            <a:r>
              <a:rPr lang="ja-JP" altLang="en-US" dirty="0"/>
              <a:t>こんな機能あったらいいなメモ</a:t>
            </a:r>
            <a:endParaRPr kumimoji="1" lang="ja-JP" altLang="en-US" dirty="0"/>
          </a:p>
        </p:txBody>
      </p:sp>
      <p:sp>
        <p:nvSpPr>
          <p:cNvPr id="4" name="スライド番号プレースホルダー 3">
            <a:extLst>
              <a:ext uri="{FF2B5EF4-FFF2-40B4-BE49-F238E27FC236}">
                <a16:creationId xmlns:a16="http://schemas.microsoft.com/office/drawing/2014/main" id="{F280C772-4C57-F9EE-9CF0-CF86195A376E}"/>
              </a:ext>
            </a:extLst>
          </p:cNvPr>
          <p:cNvSpPr>
            <a:spLocks noGrp="1"/>
          </p:cNvSpPr>
          <p:nvPr>
            <p:ph type="sldNum" sz="quarter" idx="4"/>
          </p:nvPr>
        </p:nvSpPr>
        <p:spPr/>
        <p:txBody>
          <a:bodyPr/>
          <a:lstStyle/>
          <a:p>
            <a:fld id="{89B18837-FC83-6347-ADBE-8548DF8F459C}" type="slidenum">
              <a:rPr lang="ja-JP" altLang="en-US" smtClean="0"/>
              <a:pPr/>
              <a:t>23</a:t>
            </a:fld>
            <a:endParaRPr lang="ja-JP" altLang="en-US"/>
          </a:p>
        </p:txBody>
      </p:sp>
      <p:sp>
        <p:nvSpPr>
          <p:cNvPr id="5" name="テキスト ボックス 4">
            <a:extLst>
              <a:ext uri="{FF2B5EF4-FFF2-40B4-BE49-F238E27FC236}">
                <a16:creationId xmlns:a16="http://schemas.microsoft.com/office/drawing/2014/main" id="{AC5004D1-6FBB-D18E-EE63-BB4BB4813EB4}"/>
              </a:ext>
            </a:extLst>
          </p:cNvPr>
          <p:cNvSpPr txBox="1"/>
          <p:nvPr/>
        </p:nvSpPr>
        <p:spPr>
          <a:xfrm>
            <a:off x="235573" y="1201270"/>
            <a:ext cx="3996607" cy="830997"/>
          </a:xfrm>
          <a:prstGeom prst="rect">
            <a:avLst/>
          </a:prstGeom>
          <a:noFill/>
        </p:spPr>
        <p:txBody>
          <a:bodyPr wrap="none" rtlCol="0">
            <a:spAutoFit/>
          </a:bodyPr>
          <a:lstStyle/>
          <a:p>
            <a:pPr algn="l"/>
            <a:r>
              <a:rPr kumimoji="1" lang="ja-JP" altLang="en-US" dirty="0">
                <a:latin typeface="+mn-ea"/>
                <a:ea typeface="+mn-ea"/>
              </a:rPr>
              <a:t>・投入してほしい人に</a:t>
            </a:r>
            <a:r>
              <a:rPr kumimoji="1" lang="en-US" altLang="ja-JP" dirty="0">
                <a:latin typeface="+mn-ea"/>
                <a:ea typeface="+mn-ea"/>
              </a:rPr>
              <a:t>Slack</a:t>
            </a:r>
            <a:r>
              <a:rPr kumimoji="1" lang="ja-JP" altLang="en-US" dirty="0">
                <a:latin typeface="+mn-ea"/>
                <a:ea typeface="+mn-ea"/>
              </a:rPr>
              <a:t>で一斉通知</a:t>
            </a:r>
            <a:endParaRPr kumimoji="1" lang="en-US" altLang="ja-JP" dirty="0">
              <a:latin typeface="+mn-ea"/>
              <a:ea typeface="+mn-ea"/>
            </a:endParaRPr>
          </a:p>
          <a:p>
            <a:pPr algn="l"/>
            <a:r>
              <a:rPr lang="ja-JP" altLang="en-US" dirty="0">
                <a:latin typeface="+mn-ea"/>
                <a:ea typeface="+mn-ea"/>
              </a:rPr>
              <a:t>・</a:t>
            </a:r>
            <a:r>
              <a:rPr kumimoji="1" lang="ja-JP" altLang="en-US" sz="1200" b="0" i="0" strike="noStrike" cap="none" normalizeH="0" baseline="0" dirty="0">
                <a:ln>
                  <a:noFill/>
                </a:ln>
                <a:solidFill>
                  <a:schemeClr val="tx1"/>
                </a:solidFill>
                <a:effectLst/>
                <a:latin typeface="+mn-ea"/>
                <a:ea typeface="+mn-ea"/>
              </a:rPr>
              <a:t>フォーム回答一覧（回答の全件を見る）の見出しカスタマイズ</a:t>
            </a:r>
            <a:endParaRPr kumimoji="1" lang="en-US" altLang="ja-JP" sz="1200" b="0" i="0" strike="noStrike" cap="none" normalizeH="0" baseline="0" dirty="0">
              <a:ln>
                <a:noFill/>
              </a:ln>
              <a:solidFill>
                <a:schemeClr val="tx1"/>
              </a:solidFill>
              <a:effectLst/>
              <a:latin typeface="+mn-ea"/>
              <a:ea typeface="+mn-ea"/>
            </a:endParaRPr>
          </a:p>
          <a:p>
            <a:pPr algn="l"/>
            <a:r>
              <a:rPr kumimoji="1" lang="ja-JP" altLang="en-US" dirty="0">
                <a:latin typeface="+mn-ea"/>
                <a:ea typeface="+mn-ea"/>
              </a:rPr>
              <a:t>・スマートホンでアクセスできるようにする</a:t>
            </a:r>
            <a:endParaRPr kumimoji="1" lang="en-US" altLang="ja-JP" dirty="0">
              <a:latin typeface="+mn-ea"/>
              <a:ea typeface="+mn-ea"/>
            </a:endParaRPr>
          </a:p>
          <a:p>
            <a:pPr algn="l"/>
            <a:r>
              <a:rPr lang="ja-JP" altLang="en-US" dirty="0">
                <a:latin typeface="+mn-ea"/>
                <a:ea typeface="+mn-ea"/>
              </a:rPr>
              <a:t>・回答結果を分析し、改善策のレポートを出力する</a:t>
            </a:r>
            <a:endParaRPr kumimoji="1" lang="ja-JP" altLang="en-US" dirty="0">
              <a:latin typeface="+mn-ea"/>
              <a:ea typeface="+mn-ea"/>
            </a:endParaRPr>
          </a:p>
        </p:txBody>
      </p:sp>
    </p:spTree>
    <p:extLst>
      <p:ext uri="{BB962C8B-B14F-4D97-AF65-F5344CB8AC3E}">
        <p14:creationId xmlns:p14="http://schemas.microsoft.com/office/powerpoint/2010/main" val="2736804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59B53248-1EFD-D708-CE58-AF7662E01D92}"/>
              </a:ext>
            </a:extLst>
          </p:cNvPr>
          <p:cNvSpPr>
            <a:spLocks noGrp="1"/>
          </p:cNvSpPr>
          <p:nvPr>
            <p:ph type="sldNum" sz="quarter" idx="4"/>
          </p:nvPr>
        </p:nvSpPr>
        <p:spPr/>
        <p:txBody>
          <a:bodyPr/>
          <a:lstStyle/>
          <a:p>
            <a:fld id="{89B18837-FC83-6347-ADBE-8548DF8F459C}" type="slidenum">
              <a:rPr lang="ja-JP" altLang="en-US" smtClean="0"/>
              <a:pPr/>
              <a:t>2</a:t>
            </a:fld>
            <a:endParaRPr lang="ja-JP" altLang="en-US"/>
          </a:p>
        </p:txBody>
      </p:sp>
      <p:sp>
        <p:nvSpPr>
          <p:cNvPr id="66" name="タイトル 2">
            <a:extLst>
              <a:ext uri="{FF2B5EF4-FFF2-40B4-BE49-F238E27FC236}">
                <a16:creationId xmlns:a16="http://schemas.microsoft.com/office/drawing/2014/main" id="{60F18B83-4E2A-D910-59E7-C224BC5AE093}"/>
              </a:ext>
            </a:extLst>
          </p:cNvPr>
          <p:cNvSpPr>
            <a:spLocks noGrp="1"/>
          </p:cNvSpPr>
          <p:nvPr>
            <p:ph type="title"/>
          </p:nvPr>
        </p:nvSpPr>
        <p:spPr>
          <a:xfrm>
            <a:off x="576232" y="337926"/>
            <a:ext cx="9571893" cy="360682"/>
          </a:xfrm>
        </p:spPr>
        <p:txBody>
          <a:bodyPr/>
          <a:lstStyle/>
          <a:p>
            <a:r>
              <a:rPr kumimoji="1" lang="ja-JP" altLang="en-US" dirty="0"/>
              <a:t>各種画面について</a:t>
            </a:r>
          </a:p>
        </p:txBody>
      </p:sp>
      <p:sp>
        <p:nvSpPr>
          <p:cNvPr id="2" name="正方形/長方形 1">
            <a:extLst>
              <a:ext uri="{FF2B5EF4-FFF2-40B4-BE49-F238E27FC236}">
                <a16:creationId xmlns:a16="http://schemas.microsoft.com/office/drawing/2014/main" id="{7A36F303-5260-817D-F38B-8FCF60111ACE}"/>
              </a:ext>
            </a:extLst>
          </p:cNvPr>
          <p:cNvSpPr/>
          <p:nvPr/>
        </p:nvSpPr>
        <p:spPr bwMode="auto">
          <a:xfrm>
            <a:off x="277904" y="2430179"/>
            <a:ext cx="2079812" cy="1479837"/>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ログイン画面</a:t>
            </a:r>
          </a:p>
        </p:txBody>
      </p:sp>
      <p:sp>
        <p:nvSpPr>
          <p:cNvPr id="8" name="正方形/長方形 7">
            <a:extLst>
              <a:ext uri="{FF2B5EF4-FFF2-40B4-BE49-F238E27FC236}">
                <a16:creationId xmlns:a16="http://schemas.microsoft.com/office/drawing/2014/main" id="{6F38F09E-A821-39FC-A037-7C1EB9879F3C}"/>
              </a:ext>
            </a:extLst>
          </p:cNvPr>
          <p:cNvSpPr/>
          <p:nvPr/>
        </p:nvSpPr>
        <p:spPr bwMode="auto">
          <a:xfrm>
            <a:off x="6719017" y="1574806"/>
            <a:ext cx="2079812" cy="759318"/>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algn="ctr" eaLnBrk="1" hangingPunct="1">
              <a:lnSpc>
                <a:spcPct val="110000"/>
              </a:lnSpc>
              <a:spcBef>
                <a:spcPct val="30000"/>
              </a:spcBef>
            </a:pPr>
            <a:r>
              <a:rPr kumimoji="1" lang="ja-JP" altLang="en-US" sz="1200" b="0" i="0" u="none" strike="noStrike" cap="none" normalizeH="0" baseline="0" dirty="0">
                <a:ln>
                  <a:noFill/>
                </a:ln>
                <a:solidFill>
                  <a:schemeClr val="tx1"/>
                </a:solidFill>
                <a:effectLst/>
                <a:latin typeface="+mn-ea"/>
                <a:ea typeface="+mn-ea"/>
              </a:rPr>
              <a:t>フォーム管理</a:t>
            </a:r>
          </a:p>
        </p:txBody>
      </p:sp>
      <p:sp>
        <p:nvSpPr>
          <p:cNvPr id="9" name="正方形/長方形 8">
            <a:extLst>
              <a:ext uri="{FF2B5EF4-FFF2-40B4-BE49-F238E27FC236}">
                <a16:creationId xmlns:a16="http://schemas.microsoft.com/office/drawing/2014/main" id="{92962EF1-AD5D-A896-E5D2-EAC47F74B5B0}"/>
              </a:ext>
            </a:extLst>
          </p:cNvPr>
          <p:cNvSpPr/>
          <p:nvPr/>
        </p:nvSpPr>
        <p:spPr bwMode="auto">
          <a:xfrm>
            <a:off x="6732493" y="2698845"/>
            <a:ext cx="2079812" cy="759318"/>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フォーム入力</a:t>
            </a:r>
          </a:p>
        </p:txBody>
      </p:sp>
      <p:cxnSp>
        <p:nvCxnSpPr>
          <p:cNvPr id="18" name="コネクタ: カギ線 17">
            <a:extLst>
              <a:ext uri="{FF2B5EF4-FFF2-40B4-BE49-F238E27FC236}">
                <a16:creationId xmlns:a16="http://schemas.microsoft.com/office/drawing/2014/main" id="{B2CC9034-E4DB-6A2F-E463-E98531DF1B5D}"/>
              </a:ext>
            </a:extLst>
          </p:cNvPr>
          <p:cNvCxnSpPr>
            <a:stCxn id="93" idx="3"/>
            <a:endCxn id="9" idx="1"/>
          </p:cNvCxnSpPr>
          <p:nvPr/>
        </p:nvCxnSpPr>
        <p:spPr bwMode="auto">
          <a:xfrm flipV="1">
            <a:off x="5459508" y="3078504"/>
            <a:ext cx="1272985" cy="91594"/>
          </a:xfrm>
          <a:prstGeom prst="bentConnector3">
            <a:avLst>
              <a:gd name="adj1" fmla="val 50000"/>
            </a:avLst>
          </a:prstGeom>
          <a:solidFill>
            <a:srgbClr val="D2F0FA"/>
          </a:solidFill>
          <a:ln w="9525" cap="flat" cmpd="sng" algn="ctr">
            <a:solidFill>
              <a:srgbClr val="77D4ED"/>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コネクタ: カギ線 21">
            <a:extLst>
              <a:ext uri="{FF2B5EF4-FFF2-40B4-BE49-F238E27FC236}">
                <a16:creationId xmlns:a16="http://schemas.microsoft.com/office/drawing/2014/main" id="{7D028FE2-B762-27AF-59BD-0A8B1B98A52D}"/>
              </a:ext>
            </a:extLst>
          </p:cNvPr>
          <p:cNvCxnSpPr>
            <a:stCxn id="93" idx="3"/>
            <a:endCxn id="8" idx="1"/>
          </p:cNvCxnSpPr>
          <p:nvPr/>
        </p:nvCxnSpPr>
        <p:spPr bwMode="auto">
          <a:xfrm flipV="1">
            <a:off x="5459508" y="1954465"/>
            <a:ext cx="1259509" cy="1215633"/>
          </a:xfrm>
          <a:prstGeom prst="bentConnector3">
            <a:avLst>
              <a:gd name="adj1" fmla="val 50000"/>
            </a:avLst>
          </a:prstGeom>
          <a:solidFill>
            <a:srgbClr val="D2F0FA"/>
          </a:solidFill>
          <a:ln w="9525" cap="flat" cmpd="sng" algn="ctr">
            <a:solidFill>
              <a:srgbClr val="77D4ED"/>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コネクタ: カギ線 22">
            <a:extLst>
              <a:ext uri="{FF2B5EF4-FFF2-40B4-BE49-F238E27FC236}">
                <a16:creationId xmlns:a16="http://schemas.microsoft.com/office/drawing/2014/main" id="{2E336DD5-B087-FDD5-8FF0-7DF17EADC212}"/>
              </a:ext>
            </a:extLst>
          </p:cNvPr>
          <p:cNvCxnSpPr>
            <a:cxnSpLocks/>
            <a:stCxn id="93" idx="3"/>
            <a:endCxn id="29" idx="1"/>
          </p:cNvCxnSpPr>
          <p:nvPr/>
        </p:nvCxnSpPr>
        <p:spPr bwMode="auto">
          <a:xfrm>
            <a:off x="5459508" y="3170098"/>
            <a:ext cx="1259509" cy="2739916"/>
          </a:xfrm>
          <a:prstGeom prst="bentConnector3">
            <a:avLst>
              <a:gd name="adj1" fmla="val 50000"/>
            </a:avLst>
          </a:prstGeom>
          <a:solidFill>
            <a:srgbClr val="D2F0FA"/>
          </a:solidFill>
          <a:ln w="9525" cap="flat" cmpd="sng" algn="ctr">
            <a:solidFill>
              <a:srgbClr val="77D4ED"/>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正方形/長方形 36">
            <a:extLst>
              <a:ext uri="{FF2B5EF4-FFF2-40B4-BE49-F238E27FC236}">
                <a16:creationId xmlns:a16="http://schemas.microsoft.com/office/drawing/2014/main" id="{8BB37543-1949-AB65-7FF2-93CAE2C24716}"/>
              </a:ext>
            </a:extLst>
          </p:cNvPr>
          <p:cNvSpPr/>
          <p:nvPr/>
        </p:nvSpPr>
        <p:spPr bwMode="auto">
          <a:xfrm>
            <a:off x="6732493" y="4657864"/>
            <a:ext cx="2079812" cy="759318"/>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ファイル入出力</a:t>
            </a:r>
          </a:p>
        </p:txBody>
      </p:sp>
      <p:cxnSp>
        <p:nvCxnSpPr>
          <p:cNvPr id="38" name="コネクタ: カギ線 37">
            <a:extLst>
              <a:ext uri="{FF2B5EF4-FFF2-40B4-BE49-F238E27FC236}">
                <a16:creationId xmlns:a16="http://schemas.microsoft.com/office/drawing/2014/main" id="{BCA782C8-F195-97C9-7DFD-35DDC3646416}"/>
              </a:ext>
            </a:extLst>
          </p:cNvPr>
          <p:cNvCxnSpPr>
            <a:stCxn id="93" idx="3"/>
            <a:endCxn id="37" idx="1"/>
          </p:cNvCxnSpPr>
          <p:nvPr/>
        </p:nvCxnSpPr>
        <p:spPr bwMode="auto">
          <a:xfrm>
            <a:off x="5459508" y="3170098"/>
            <a:ext cx="1272985" cy="1867425"/>
          </a:xfrm>
          <a:prstGeom prst="bentConnector3">
            <a:avLst>
              <a:gd name="adj1" fmla="val 50000"/>
            </a:avLst>
          </a:prstGeom>
          <a:solidFill>
            <a:srgbClr val="D2F0FA"/>
          </a:solidFill>
          <a:ln w="9525" cap="flat" cmpd="sng" algn="ctr">
            <a:solidFill>
              <a:srgbClr val="77D4ED"/>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コネクタ: カギ線 58">
            <a:extLst>
              <a:ext uri="{FF2B5EF4-FFF2-40B4-BE49-F238E27FC236}">
                <a16:creationId xmlns:a16="http://schemas.microsoft.com/office/drawing/2014/main" id="{0C914002-84B5-0DA6-A4F3-C1B4DDCF85CE}"/>
              </a:ext>
            </a:extLst>
          </p:cNvPr>
          <p:cNvCxnSpPr>
            <a:stCxn id="9" idx="3"/>
            <a:endCxn id="73" idx="1"/>
          </p:cNvCxnSpPr>
          <p:nvPr/>
        </p:nvCxnSpPr>
        <p:spPr bwMode="auto">
          <a:xfrm>
            <a:off x="8812305" y="3078504"/>
            <a:ext cx="986118" cy="369698"/>
          </a:xfrm>
          <a:prstGeom prst="bentConnector3">
            <a:avLst>
              <a:gd name="adj1" fmla="val 50000"/>
            </a:avLst>
          </a:prstGeom>
          <a:solidFill>
            <a:srgbClr val="D2F0FA"/>
          </a:solidFill>
          <a:ln w="9525" cap="flat" cmpd="sng" algn="ctr">
            <a:solidFill>
              <a:srgbClr val="77D4ED"/>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正方形/長方形 71">
            <a:extLst>
              <a:ext uri="{FF2B5EF4-FFF2-40B4-BE49-F238E27FC236}">
                <a16:creationId xmlns:a16="http://schemas.microsoft.com/office/drawing/2014/main" id="{0933E4A0-2C97-6EC6-4BB7-0E1B6D37E028}"/>
              </a:ext>
            </a:extLst>
          </p:cNvPr>
          <p:cNvSpPr/>
          <p:nvPr/>
        </p:nvSpPr>
        <p:spPr bwMode="auto">
          <a:xfrm>
            <a:off x="9798423" y="2652889"/>
            <a:ext cx="2079812" cy="378582"/>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健康診断アンケート入力</a:t>
            </a:r>
            <a:endParaRPr kumimoji="1" lang="ja-JP" altLang="en-US" sz="1200" b="0" i="0" u="none" strike="noStrike" cap="none" normalizeH="0" baseline="0" dirty="0">
              <a:ln>
                <a:noFill/>
              </a:ln>
              <a:solidFill>
                <a:schemeClr val="tx1"/>
              </a:solidFill>
              <a:effectLst/>
              <a:latin typeface="+mn-ea"/>
              <a:ea typeface="+mn-ea"/>
            </a:endParaRPr>
          </a:p>
        </p:txBody>
      </p:sp>
      <p:sp>
        <p:nvSpPr>
          <p:cNvPr id="73" name="正方形/長方形 72">
            <a:extLst>
              <a:ext uri="{FF2B5EF4-FFF2-40B4-BE49-F238E27FC236}">
                <a16:creationId xmlns:a16="http://schemas.microsoft.com/office/drawing/2014/main" id="{5FF38B16-9241-AD59-EBC5-06AAB8C229E1}"/>
              </a:ext>
            </a:extLst>
          </p:cNvPr>
          <p:cNvSpPr/>
          <p:nvPr/>
        </p:nvSpPr>
        <p:spPr bwMode="auto">
          <a:xfrm>
            <a:off x="9798423" y="3258911"/>
            <a:ext cx="2079812" cy="378582"/>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プロダクト管理</a:t>
            </a:r>
            <a:endParaRPr kumimoji="1" lang="ja-JP" altLang="en-US" sz="1200" b="0" i="0" u="none" strike="noStrike" cap="none" normalizeH="0" baseline="0" dirty="0">
              <a:ln>
                <a:noFill/>
              </a:ln>
              <a:solidFill>
                <a:schemeClr val="tx1"/>
              </a:solidFill>
              <a:effectLst/>
              <a:latin typeface="+mn-ea"/>
              <a:ea typeface="+mn-ea"/>
            </a:endParaRPr>
          </a:p>
        </p:txBody>
      </p:sp>
      <p:cxnSp>
        <p:nvCxnSpPr>
          <p:cNvPr id="76" name="コネクタ: カギ線 75">
            <a:extLst>
              <a:ext uri="{FF2B5EF4-FFF2-40B4-BE49-F238E27FC236}">
                <a16:creationId xmlns:a16="http://schemas.microsoft.com/office/drawing/2014/main" id="{572CAA9A-8BD8-AFF0-9105-4136875B8A4E}"/>
              </a:ext>
            </a:extLst>
          </p:cNvPr>
          <p:cNvCxnSpPr>
            <a:stCxn id="9" idx="3"/>
            <a:endCxn id="72" idx="1"/>
          </p:cNvCxnSpPr>
          <p:nvPr/>
        </p:nvCxnSpPr>
        <p:spPr bwMode="auto">
          <a:xfrm flipV="1">
            <a:off x="8812305" y="2842180"/>
            <a:ext cx="986118" cy="236324"/>
          </a:xfrm>
          <a:prstGeom prst="bentConnector3">
            <a:avLst>
              <a:gd name="adj1" fmla="val 50000"/>
            </a:avLst>
          </a:prstGeom>
          <a:solidFill>
            <a:srgbClr val="D2F0FA"/>
          </a:solidFill>
          <a:ln w="9525" cap="flat" cmpd="sng" algn="ctr">
            <a:solidFill>
              <a:srgbClr val="77D4ED"/>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 name="正方形/長方形 92">
            <a:extLst>
              <a:ext uri="{FF2B5EF4-FFF2-40B4-BE49-F238E27FC236}">
                <a16:creationId xmlns:a16="http://schemas.microsoft.com/office/drawing/2014/main" id="{79470C49-FFA9-DBEE-8F04-7D105A6C27C5}"/>
              </a:ext>
            </a:extLst>
          </p:cNvPr>
          <p:cNvSpPr/>
          <p:nvPr/>
        </p:nvSpPr>
        <p:spPr bwMode="auto">
          <a:xfrm>
            <a:off x="3379696" y="2430179"/>
            <a:ext cx="2079812" cy="1479837"/>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トップ</a:t>
            </a:r>
          </a:p>
        </p:txBody>
      </p:sp>
      <p:cxnSp>
        <p:nvCxnSpPr>
          <p:cNvPr id="108" name="コネクタ: カギ線 107">
            <a:extLst>
              <a:ext uri="{FF2B5EF4-FFF2-40B4-BE49-F238E27FC236}">
                <a16:creationId xmlns:a16="http://schemas.microsoft.com/office/drawing/2014/main" id="{589145B2-DF82-10B9-2CF9-945C3121B40B}"/>
              </a:ext>
            </a:extLst>
          </p:cNvPr>
          <p:cNvCxnSpPr>
            <a:stCxn id="2" idx="3"/>
            <a:endCxn id="93" idx="1"/>
          </p:cNvCxnSpPr>
          <p:nvPr/>
        </p:nvCxnSpPr>
        <p:spPr bwMode="auto">
          <a:xfrm>
            <a:off x="2357716" y="3170098"/>
            <a:ext cx="1021980" cy="12700"/>
          </a:xfrm>
          <a:prstGeom prst="bentConnector3">
            <a:avLst>
              <a:gd name="adj1" fmla="val 50000"/>
            </a:avLst>
          </a:prstGeom>
          <a:solidFill>
            <a:srgbClr val="D2F0FA"/>
          </a:solidFill>
          <a:ln w="9525" cap="flat" cmpd="sng" algn="ctr">
            <a:solidFill>
              <a:srgbClr val="77D4ED"/>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 name="吹き出し: 四角形 110">
            <a:extLst>
              <a:ext uri="{FF2B5EF4-FFF2-40B4-BE49-F238E27FC236}">
                <a16:creationId xmlns:a16="http://schemas.microsoft.com/office/drawing/2014/main" id="{F63A6A19-98B1-94DD-9E23-31C13B575A01}"/>
              </a:ext>
            </a:extLst>
          </p:cNvPr>
          <p:cNvSpPr/>
          <p:nvPr/>
        </p:nvSpPr>
        <p:spPr bwMode="auto">
          <a:xfrm>
            <a:off x="1981200" y="4059916"/>
            <a:ext cx="1559859" cy="1114681"/>
          </a:xfrm>
          <a:prstGeom prst="wedgeRectCallout">
            <a:avLst>
              <a:gd name="adj1" fmla="val 47795"/>
              <a:gd name="adj2" fmla="val -79437"/>
            </a:avLst>
          </a:prstGeom>
          <a:solidFill>
            <a:schemeClr val="accent1">
              <a:lumMod val="20000"/>
              <a:lumOff val="80000"/>
            </a:schemeClr>
          </a:solidFill>
          <a:ln w="9525" cap="flat" cmpd="sng" algn="ctr">
            <a:solidFill>
              <a:schemeClr val="accent3">
                <a:lumMod val="50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将来的にお知らせ（次回アンケート回答日など）などを載せるページ</a:t>
            </a:r>
          </a:p>
        </p:txBody>
      </p:sp>
      <p:sp>
        <p:nvSpPr>
          <p:cNvPr id="113" name="吹き出し: 四角形 112">
            <a:extLst>
              <a:ext uri="{FF2B5EF4-FFF2-40B4-BE49-F238E27FC236}">
                <a16:creationId xmlns:a16="http://schemas.microsoft.com/office/drawing/2014/main" id="{5E416F7B-463D-9339-E3E7-D74661449A10}"/>
              </a:ext>
            </a:extLst>
          </p:cNvPr>
          <p:cNvSpPr/>
          <p:nvPr/>
        </p:nvSpPr>
        <p:spPr bwMode="auto">
          <a:xfrm>
            <a:off x="10416912" y="3648595"/>
            <a:ext cx="1559859" cy="446420"/>
          </a:xfrm>
          <a:prstGeom prst="wedgeRectCallout">
            <a:avLst>
              <a:gd name="adj1" fmla="val -40136"/>
              <a:gd name="adj2" fmla="val -79159"/>
            </a:avLst>
          </a:prstGeom>
          <a:solidFill>
            <a:schemeClr val="accent1">
              <a:lumMod val="20000"/>
              <a:lumOff val="80000"/>
            </a:schemeClr>
          </a:solidFill>
          <a:ln w="9525" cap="flat" cmpd="sng" algn="ctr">
            <a:solidFill>
              <a:schemeClr val="accent3">
                <a:lumMod val="50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プロダクトの初期登録および変更</a:t>
            </a:r>
          </a:p>
        </p:txBody>
      </p:sp>
      <p:sp>
        <p:nvSpPr>
          <p:cNvPr id="116" name="吹き出し: 四角形 115">
            <a:extLst>
              <a:ext uri="{FF2B5EF4-FFF2-40B4-BE49-F238E27FC236}">
                <a16:creationId xmlns:a16="http://schemas.microsoft.com/office/drawing/2014/main" id="{CBFDB675-8DF0-4FBA-E93D-6BC04D51C3C5}"/>
              </a:ext>
            </a:extLst>
          </p:cNvPr>
          <p:cNvSpPr/>
          <p:nvPr/>
        </p:nvSpPr>
        <p:spPr bwMode="auto">
          <a:xfrm>
            <a:off x="4161342" y="5174597"/>
            <a:ext cx="1952588" cy="592793"/>
          </a:xfrm>
          <a:prstGeom prst="wedgeRectCallout">
            <a:avLst>
              <a:gd name="adj1" fmla="val 89283"/>
              <a:gd name="adj2" fmla="val -28975"/>
            </a:avLst>
          </a:prstGeom>
          <a:solidFill>
            <a:schemeClr val="accent1">
              <a:lumMod val="20000"/>
              <a:lumOff val="80000"/>
            </a:schemeClr>
          </a:solidFill>
          <a:ln w="9525" cap="flat" cmpd="sng" algn="ctr">
            <a:solidFill>
              <a:schemeClr val="accent3">
                <a:lumMod val="50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回答の一括登録</a:t>
            </a:r>
            <a:r>
              <a:rPr kumimoji="1" lang="en-US" altLang="ja-JP" sz="1200" b="0" i="0" u="none" strike="noStrike" cap="none" normalizeH="0" baseline="0" dirty="0">
                <a:ln>
                  <a:noFill/>
                </a:ln>
                <a:solidFill>
                  <a:schemeClr val="tx1"/>
                </a:solidFill>
                <a:effectLst/>
                <a:latin typeface="+mn-ea"/>
                <a:ea typeface="+mn-ea"/>
              </a:rPr>
              <a:t>/</a:t>
            </a:r>
            <a:r>
              <a:rPr kumimoji="1" lang="ja-JP" altLang="en-US" sz="1200" b="0" i="0" u="none" strike="noStrike" cap="none" normalizeH="0" baseline="0" dirty="0">
                <a:ln>
                  <a:noFill/>
                </a:ln>
                <a:solidFill>
                  <a:schemeClr val="tx1"/>
                </a:solidFill>
                <a:effectLst/>
                <a:latin typeface="+mn-ea"/>
                <a:ea typeface="+mn-ea"/>
              </a:rPr>
              <a:t>出力、レポートの出力などを取得する画面</a:t>
            </a:r>
          </a:p>
        </p:txBody>
      </p:sp>
      <p:sp>
        <p:nvSpPr>
          <p:cNvPr id="120" name="正方形/長方形 119">
            <a:extLst>
              <a:ext uri="{FF2B5EF4-FFF2-40B4-BE49-F238E27FC236}">
                <a16:creationId xmlns:a16="http://schemas.microsoft.com/office/drawing/2014/main" id="{E052D886-1BCF-6E69-2F37-A764996099C6}"/>
              </a:ext>
            </a:extLst>
          </p:cNvPr>
          <p:cNvSpPr/>
          <p:nvPr/>
        </p:nvSpPr>
        <p:spPr bwMode="auto">
          <a:xfrm>
            <a:off x="6732493" y="3706826"/>
            <a:ext cx="2079812" cy="759318"/>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フォーム回答一覧</a:t>
            </a:r>
          </a:p>
        </p:txBody>
      </p:sp>
      <p:cxnSp>
        <p:nvCxnSpPr>
          <p:cNvPr id="121" name="コネクタ: カギ線 120">
            <a:extLst>
              <a:ext uri="{FF2B5EF4-FFF2-40B4-BE49-F238E27FC236}">
                <a16:creationId xmlns:a16="http://schemas.microsoft.com/office/drawing/2014/main" id="{CE3E5859-4E4E-FF7C-DCDF-8678348AC8FC}"/>
              </a:ext>
            </a:extLst>
          </p:cNvPr>
          <p:cNvCxnSpPr>
            <a:stCxn id="93" idx="3"/>
            <a:endCxn id="120" idx="1"/>
          </p:cNvCxnSpPr>
          <p:nvPr/>
        </p:nvCxnSpPr>
        <p:spPr bwMode="auto">
          <a:xfrm>
            <a:off x="5459508" y="3170098"/>
            <a:ext cx="1272985" cy="916387"/>
          </a:xfrm>
          <a:prstGeom prst="bentConnector3">
            <a:avLst>
              <a:gd name="adj1" fmla="val 50000"/>
            </a:avLst>
          </a:prstGeom>
          <a:solidFill>
            <a:srgbClr val="D2F0FA"/>
          </a:solidFill>
          <a:ln w="9525" cap="flat" cmpd="sng" algn="ctr">
            <a:solidFill>
              <a:srgbClr val="77D4ED"/>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 name="吹き出し: 四角形 123">
            <a:extLst>
              <a:ext uri="{FF2B5EF4-FFF2-40B4-BE49-F238E27FC236}">
                <a16:creationId xmlns:a16="http://schemas.microsoft.com/office/drawing/2014/main" id="{E658B8BD-4676-DB88-EBE1-D513C4BC1222}"/>
              </a:ext>
            </a:extLst>
          </p:cNvPr>
          <p:cNvSpPr/>
          <p:nvPr/>
        </p:nvSpPr>
        <p:spPr bwMode="auto">
          <a:xfrm>
            <a:off x="4253789" y="4264167"/>
            <a:ext cx="1765971" cy="592793"/>
          </a:xfrm>
          <a:prstGeom prst="wedgeRectCallout">
            <a:avLst>
              <a:gd name="adj1" fmla="val 89283"/>
              <a:gd name="adj2" fmla="val -28975"/>
            </a:avLst>
          </a:prstGeom>
          <a:solidFill>
            <a:schemeClr val="accent1">
              <a:lumMod val="20000"/>
              <a:lumOff val="80000"/>
            </a:schemeClr>
          </a:solidFill>
          <a:ln w="9525" cap="flat" cmpd="sng" algn="ctr">
            <a:solidFill>
              <a:schemeClr val="accent3">
                <a:lumMod val="50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過去のアンケートの一覧</a:t>
            </a:r>
            <a:endParaRPr kumimoji="1" lang="en-US" altLang="ja-JP" sz="1200" b="0" i="0" u="none" strike="noStrike" cap="none" normalizeH="0" baseline="0" dirty="0">
              <a:ln>
                <a:noFill/>
              </a:ln>
              <a:solidFill>
                <a:schemeClr val="tx1"/>
              </a:solidFill>
              <a:effectLst/>
              <a:latin typeface="+mn-ea"/>
              <a:ea typeface="+mn-ea"/>
            </a:endParaRPr>
          </a:p>
        </p:txBody>
      </p:sp>
      <p:sp>
        <p:nvSpPr>
          <p:cNvPr id="10" name="正方形/長方形 9">
            <a:extLst>
              <a:ext uri="{FF2B5EF4-FFF2-40B4-BE49-F238E27FC236}">
                <a16:creationId xmlns:a16="http://schemas.microsoft.com/office/drawing/2014/main" id="{AB181F7E-CCDD-0496-A0A3-F182C3602A90}"/>
              </a:ext>
            </a:extLst>
          </p:cNvPr>
          <p:cNvSpPr/>
          <p:nvPr/>
        </p:nvSpPr>
        <p:spPr bwMode="auto">
          <a:xfrm>
            <a:off x="9798423" y="4352596"/>
            <a:ext cx="2079812" cy="759318"/>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フォーム更新</a:t>
            </a:r>
          </a:p>
        </p:txBody>
      </p:sp>
      <p:cxnSp>
        <p:nvCxnSpPr>
          <p:cNvPr id="11" name="コネクタ: カギ線 10">
            <a:extLst>
              <a:ext uri="{FF2B5EF4-FFF2-40B4-BE49-F238E27FC236}">
                <a16:creationId xmlns:a16="http://schemas.microsoft.com/office/drawing/2014/main" id="{471109BB-B4F2-5A23-BDD1-EDF64DD75FF5}"/>
              </a:ext>
            </a:extLst>
          </p:cNvPr>
          <p:cNvCxnSpPr>
            <a:stCxn id="120" idx="3"/>
            <a:endCxn id="10" idx="1"/>
          </p:cNvCxnSpPr>
          <p:nvPr/>
        </p:nvCxnSpPr>
        <p:spPr bwMode="auto">
          <a:xfrm>
            <a:off x="8812305" y="4086485"/>
            <a:ext cx="986118" cy="645770"/>
          </a:xfrm>
          <a:prstGeom prst="bentConnector3">
            <a:avLst>
              <a:gd name="adj1" fmla="val 50000"/>
            </a:avLst>
          </a:prstGeom>
          <a:solidFill>
            <a:srgbClr val="D2F0FA"/>
          </a:solidFill>
          <a:ln w="9525" cap="flat" cmpd="sng" algn="ctr">
            <a:solidFill>
              <a:srgbClr val="77D4ED"/>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吹き出し: 四角形 14">
            <a:extLst>
              <a:ext uri="{FF2B5EF4-FFF2-40B4-BE49-F238E27FC236}">
                <a16:creationId xmlns:a16="http://schemas.microsoft.com/office/drawing/2014/main" id="{D3BA63E1-D7DD-1C13-1E0C-F8461C65CD35}"/>
              </a:ext>
            </a:extLst>
          </p:cNvPr>
          <p:cNvSpPr/>
          <p:nvPr/>
        </p:nvSpPr>
        <p:spPr bwMode="auto">
          <a:xfrm>
            <a:off x="10210800" y="5091331"/>
            <a:ext cx="1765971" cy="439024"/>
          </a:xfrm>
          <a:prstGeom prst="wedgeRectCallout">
            <a:avLst>
              <a:gd name="adj1" fmla="val -40672"/>
              <a:gd name="adj2" fmla="val -89466"/>
            </a:avLst>
          </a:prstGeom>
          <a:solidFill>
            <a:schemeClr val="accent1">
              <a:lumMod val="20000"/>
              <a:lumOff val="80000"/>
            </a:schemeClr>
          </a:solidFill>
          <a:ln w="9525" cap="flat" cmpd="sng" algn="ctr">
            <a:solidFill>
              <a:schemeClr val="accent3">
                <a:lumMod val="50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フォーム回答一覧から選択したフォームの更新</a:t>
            </a:r>
          </a:p>
        </p:txBody>
      </p:sp>
      <p:cxnSp>
        <p:nvCxnSpPr>
          <p:cNvPr id="17" name="コネクタ: カギ線 16">
            <a:extLst>
              <a:ext uri="{FF2B5EF4-FFF2-40B4-BE49-F238E27FC236}">
                <a16:creationId xmlns:a16="http://schemas.microsoft.com/office/drawing/2014/main" id="{A431C64B-C440-1424-2F60-8E19C9257618}"/>
              </a:ext>
            </a:extLst>
          </p:cNvPr>
          <p:cNvCxnSpPr>
            <a:stCxn id="8" idx="3"/>
            <a:endCxn id="20" idx="1"/>
          </p:cNvCxnSpPr>
          <p:nvPr/>
        </p:nvCxnSpPr>
        <p:spPr bwMode="auto">
          <a:xfrm>
            <a:off x="8798829" y="1954465"/>
            <a:ext cx="968190" cy="6978"/>
          </a:xfrm>
          <a:prstGeom prst="bentConnector3">
            <a:avLst>
              <a:gd name="adj1" fmla="val 50000"/>
            </a:avLst>
          </a:prstGeom>
          <a:solidFill>
            <a:srgbClr val="D2F0FA"/>
          </a:solidFill>
          <a:ln w="9525" cap="flat" cmpd="sng" algn="ctr">
            <a:solidFill>
              <a:srgbClr val="77D4ED"/>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正方形/長方形 18">
            <a:extLst>
              <a:ext uri="{FF2B5EF4-FFF2-40B4-BE49-F238E27FC236}">
                <a16:creationId xmlns:a16="http://schemas.microsoft.com/office/drawing/2014/main" id="{FD0FDA2B-5FFA-78F9-438C-B8768D86CAAF}"/>
              </a:ext>
            </a:extLst>
          </p:cNvPr>
          <p:cNvSpPr/>
          <p:nvPr/>
        </p:nvSpPr>
        <p:spPr bwMode="auto">
          <a:xfrm>
            <a:off x="9767019" y="1166130"/>
            <a:ext cx="2079812" cy="378582"/>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健康診断アンケート入力</a:t>
            </a:r>
            <a:endParaRPr kumimoji="1" lang="ja-JP" altLang="en-US" sz="1200" b="0" i="0" u="none" strike="noStrike" cap="none" normalizeH="0" baseline="0" dirty="0">
              <a:ln>
                <a:noFill/>
              </a:ln>
              <a:solidFill>
                <a:schemeClr val="tx1"/>
              </a:solidFill>
              <a:effectLst/>
              <a:latin typeface="+mn-ea"/>
              <a:ea typeface="+mn-ea"/>
            </a:endParaRPr>
          </a:p>
        </p:txBody>
      </p:sp>
      <p:sp>
        <p:nvSpPr>
          <p:cNvPr id="20" name="正方形/長方形 19">
            <a:extLst>
              <a:ext uri="{FF2B5EF4-FFF2-40B4-BE49-F238E27FC236}">
                <a16:creationId xmlns:a16="http://schemas.microsoft.com/office/drawing/2014/main" id="{08A9915F-6F64-A665-213C-78AF8133AC99}"/>
              </a:ext>
            </a:extLst>
          </p:cNvPr>
          <p:cNvSpPr/>
          <p:nvPr/>
        </p:nvSpPr>
        <p:spPr bwMode="auto">
          <a:xfrm>
            <a:off x="9767019" y="1772152"/>
            <a:ext cx="2079812" cy="378582"/>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プロダクト管理</a:t>
            </a:r>
            <a:endParaRPr kumimoji="1" lang="ja-JP" altLang="en-US" sz="1200" b="0" i="0" u="none" strike="noStrike" cap="none" normalizeH="0" baseline="0" dirty="0">
              <a:ln>
                <a:noFill/>
              </a:ln>
              <a:solidFill>
                <a:schemeClr val="tx1"/>
              </a:solidFill>
              <a:effectLst/>
              <a:latin typeface="+mn-ea"/>
              <a:ea typeface="+mn-ea"/>
            </a:endParaRPr>
          </a:p>
        </p:txBody>
      </p:sp>
      <p:cxnSp>
        <p:nvCxnSpPr>
          <p:cNvPr id="21" name="コネクタ: カギ線 20">
            <a:extLst>
              <a:ext uri="{FF2B5EF4-FFF2-40B4-BE49-F238E27FC236}">
                <a16:creationId xmlns:a16="http://schemas.microsoft.com/office/drawing/2014/main" id="{E53515DB-D65F-B4BD-55CC-382B51A39F20}"/>
              </a:ext>
            </a:extLst>
          </p:cNvPr>
          <p:cNvCxnSpPr>
            <a:stCxn id="8" idx="3"/>
            <a:endCxn id="19" idx="1"/>
          </p:cNvCxnSpPr>
          <p:nvPr/>
        </p:nvCxnSpPr>
        <p:spPr bwMode="auto">
          <a:xfrm flipV="1">
            <a:off x="8798829" y="1355421"/>
            <a:ext cx="968190" cy="599044"/>
          </a:xfrm>
          <a:prstGeom prst="bentConnector3">
            <a:avLst>
              <a:gd name="adj1" fmla="val 50000"/>
            </a:avLst>
          </a:prstGeom>
          <a:solidFill>
            <a:srgbClr val="D2F0FA"/>
          </a:solidFill>
          <a:ln w="9525" cap="flat" cmpd="sng" algn="ctr">
            <a:solidFill>
              <a:srgbClr val="77D4ED"/>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正方形/長方形 28">
            <a:extLst>
              <a:ext uri="{FF2B5EF4-FFF2-40B4-BE49-F238E27FC236}">
                <a16:creationId xmlns:a16="http://schemas.microsoft.com/office/drawing/2014/main" id="{AA401E80-1864-DABC-EE85-6D2F31BB3A47}"/>
              </a:ext>
            </a:extLst>
          </p:cNvPr>
          <p:cNvSpPr/>
          <p:nvPr/>
        </p:nvSpPr>
        <p:spPr bwMode="auto">
          <a:xfrm>
            <a:off x="6719017" y="5530355"/>
            <a:ext cx="2079812" cy="759318"/>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algn="ctr" eaLnBrk="1" hangingPunct="1">
              <a:lnSpc>
                <a:spcPct val="110000"/>
              </a:lnSpc>
              <a:spcBef>
                <a:spcPct val="30000"/>
              </a:spcBef>
            </a:pPr>
            <a:r>
              <a:rPr kumimoji="1" lang="ja-JP" altLang="en-US" sz="1200" b="0" i="0" u="none" strike="noStrike" cap="none" normalizeH="0" baseline="0" dirty="0">
                <a:ln>
                  <a:noFill/>
                </a:ln>
                <a:solidFill>
                  <a:schemeClr val="tx1"/>
                </a:solidFill>
                <a:effectLst/>
                <a:latin typeface="+mn-ea"/>
                <a:ea typeface="+mn-ea"/>
              </a:rPr>
              <a:t>フォーム管理</a:t>
            </a:r>
          </a:p>
        </p:txBody>
      </p:sp>
    </p:spTree>
    <p:extLst>
      <p:ext uri="{BB962C8B-B14F-4D97-AF65-F5344CB8AC3E}">
        <p14:creationId xmlns:p14="http://schemas.microsoft.com/office/powerpoint/2010/main" val="3369682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A36F303-5260-817D-F38B-8FCF60111ACE}"/>
              </a:ext>
            </a:extLst>
          </p:cNvPr>
          <p:cNvSpPr/>
          <p:nvPr/>
        </p:nvSpPr>
        <p:spPr bwMode="auto">
          <a:xfrm>
            <a:off x="2187380" y="1520222"/>
            <a:ext cx="8166847" cy="4943331"/>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4" name="スライド番号プレースホルダー 3">
            <a:extLst>
              <a:ext uri="{FF2B5EF4-FFF2-40B4-BE49-F238E27FC236}">
                <a16:creationId xmlns:a16="http://schemas.microsoft.com/office/drawing/2014/main" id="{59B53248-1EFD-D708-CE58-AF7662E01D92}"/>
              </a:ext>
            </a:extLst>
          </p:cNvPr>
          <p:cNvSpPr>
            <a:spLocks noGrp="1"/>
          </p:cNvSpPr>
          <p:nvPr>
            <p:ph type="sldNum" sz="quarter" idx="4"/>
          </p:nvPr>
        </p:nvSpPr>
        <p:spPr/>
        <p:txBody>
          <a:bodyPr/>
          <a:lstStyle/>
          <a:p>
            <a:fld id="{89B18837-FC83-6347-ADBE-8548DF8F459C}" type="slidenum">
              <a:rPr lang="ja-JP" altLang="en-US" smtClean="0"/>
              <a:pPr/>
              <a:t>3</a:t>
            </a:fld>
            <a:endParaRPr lang="ja-JP" altLang="en-US"/>
          </a:p>
        </p:txBody>
      </p:sp>
      <p:sp>
        <p:nvSpPr>
          <p:cNvPr id="66" name="タイトル 2">
            <a:extLst>
              <a:ext uri="{FF2B5EF4-FFF2-40B4-BE49-F238E27FC236}">
                <a16:creationId xmlns:a16="http://schemas.microsoft.com/office/drawing/2014/main" id="{60F18B83-4E2A-D910-59E7-C224BC5AE093}"/>
              </a:ext>
            </a:extLst>
          </p:cNvPr>
          <p:cNvSpPr>
            <a:spLocks noGrp="1"/>
          </p:cNvSpPr>
          <p:nvPr>
            <p:ph type="title"/>
          </p:nvPr>
        </p:nvSpPr>
        <p:spPr>
          <a:xfrm>
            <a:off x="576232" y="337926"/>
            <a:ext cx="9571893" cy="360682"/>
          </a:xfrm>
        </p:spPr>
        <p:txBody>
          <a:bodyPr/>
          <a:lstStyle/>
          <a:p>
            <a:r>
              <a:rPr kumimoji="1" lang="ja-JP" altLang="en-US" dirty="0"/>
              <a:t>ログイン画面</a:t>
            </a:r>
          </a:p>
        </p:txBody>
      </p:sp>
      <p:grpSp>
        <p:nvGrpSpPr>
          <p:cNvPr id="44" name="グループ化 43">
            <a:extLst>
              <a:ext uri="{FF2B5EF4-FFF2-40B4-BE49-F238E27FC236}">
                <a16:creationId xmlns:a16="http://schemas.microsoft.com/office/drawing/2014/main" id="{F3CFF0FC-06B3-1C3B-BA31-DB450E10EE81}"/>
              </a:ext>
            </a:extLst>
          </p:cNvPr>
          <p:cNvGrpSpPr/>
          <p:nvPr/>
        </p:nvGrpSpPr>
        <p:grpSpPr>
          <a:xfrm>
            <a:off x="4518212" y="2796988"/>
            <a:ext cx="3334870" cy="2411506"/>
            <a:chOff x="4518212" y="2796988"/>
            <a:chExt cx="3334870" cy="2411506"/>
          </a:xfrm>
        </p:grpSpPr>
        <p:sp>
          <p:nvSpPr>
            <p:cNvPr id="23" name="正方形/長方形 22">
              <a:extLst>
                <a:ext uri="{FF2B5EF4-FFF2-40B4-BE49-F238E27FC236}">
                  <a16:creationId xmlns:a16="http://schemas.microsoft.com/office/drawing/2014/main" id="{AD2D0A32-9B97-CA99-1593-0C4A3C57B4D4}"/>
                </a:ext>
              </a:extLst>
            </p:cNvPr>
            <p:cNvSpPr/>
            <p:nvPr/>
          </p:nvSpPr>
          <p:spPr bwMode="auto">
            <a:xfrm>
              <a:off x="4518212" y="2796988"/>
              <a:ext cx="3334870" cy="2411506"/>
            </a:xfrm>
            <a:prstGeom prst="rect">
              <a:avLst/>
            </a:prstGeom>
            <a:solidFill>
              <a:schemeClr val="tx2">
                <a:lumMod val="20000"/>
                <a:lumOff val="80000"/>
                <a:alpha val="3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8" name="四角形: 角を丸くする 17">
              <a:extLst>
                <a:ext uri="{FF2B5EF4-FFF2-40B4-BE49-F238E27FC236}">
                  <a16:creationId xmlns:a16="http://schemas.microsoft.com/office/drawing/2014/main" id="{922FE35A-800F-179A-37D3-A496C1BFFE66}"/>
                </a:ext>
              </a:extLst>
            </p:cNvPr>
            <p:cNvSpPr/>
            <p:nvPr/>
          </p:nvSpPr>
          <p:spPr bwMode="auto">
            <a:xfrm>
              <a:off x="5141539" y="4525463"/>
              <a:ext cx="1989586" cy="371207"/>
            </a:xfrm>
            <a:prstGeom prst="roundRect">
              <a:avLst>
                <a:gd name="adj" fmla="val 0"/>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ログイン</a:t>
              </a:r>
            </a:p>
          </p:txBody>
        </p:sp>
        <p:sp>
          <p:nvSpPr>
            <p:cNvPr id="20" name="正方形/長方形 19">
              <a:extLst>
                <a:ext uri="{FF2B5EF4-FFF2-40B4-BE49-F238E27FC236}">
                  <a16:creationId xmlns:a16="http://schemas.microsoft.com/office/drawing/2014/main" id="{91854842-A164-CDB7-E803-76F9079B5A7C}"/>
                </a:ext>
              </a:extLst>
            </p:cNvPr>
            <p:cNvSpPr/>
            <p:nvPr/>
          </p:nvSpPr>
          <p:spPr bwMode="auto">
            <a:xfrm>
              <a:off x="4990569" y="3947270"/>
              <a:ext cx="2243941" cy="45719"/>
            </a:xfrm>
            <a:prstGeom prst="rect">
              <a:avLst/>
            </a:prstGeom>
            <a:solidFill>
              <a:schemeClr val="tx1">
                <a:lumMod val="25000"/>
                <a:lumOff val="75000"/>
              </a:schemeClr>
            </a:solidFill>
            <a:ln w="9525" cap="flat" cmpd="sng" algn="ctr">
              <a:no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4" name="テキスト ボックス 23">
              <a:extLst>
                <a:ext uri="{FF2B5EF4-FFF2-40B4-BE49-F238E27FC236}">
                  <a16:creationId xmlns:a16="http://schemas.microsoft.com/office/drawing/2014/main" id="{3CD3A963-9A5E-E7CF-B413-9EA313499310}"/>
                </a:ext>
              </a:extLst>
            </p:cNvPr>
            <p:cNvSpPr txBox="1"/>
            <p:nvPr/>
          </p:nvSpPr>
          <p:spPr>
            <a:xfrm>
              <a:off x="4918859" y="3686627"/>
              <a:ext cx="2315651"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b="1" dirty="0">
                  <a:solidFill>
                    <a:schemeClr val="tx1">
                      <a:lumMod val="50000"/>
                      <a:lumOff val="50000"/>
                    </a:schemeClr>
                  </a:solidFill>
                  <a:latin typeface="+mn-ea"/>
                  <a:ea typeface="+mn-ea"/>
                </a:rPr>
                <a:t>メールアドレス</a:t>
              </a:r>
              <a:endParaRPr kumimoji="1" lang="ja-JP" altLang="en-US" sz="1200" b="1" i="0" u="none" strike="noStrike" cap="none" normalizeH="0" baseline="0" dirty="0">
                <a:ln>
                  <a:noFill/>
                </a:ln>
                <a:solidFill>
                  <a:schemeClr val="tx1">
                    <a:lumMod val="50000"/>
                    <a:lumOff val="50000"/>
                  </a:schemeClr>
                </a:solidFill>
                <a:effectLst/>
                <a:latin typeface="+mn-ea"/>
                <a:ea typeface="+mn-ea"/>
              </a:endParaRPr>
            </a:p>
          </p:txBody>
        </p:sp>
        <p:sp>
          <p:nvSpPr>
            <p:cNvPr id="29" name="テキスト ボックス 28">
              <a:extLst>
                <a:ext uri="{FF2B5EF4-FFF2-40B4-BE49-F238E27FC236}">
                  <a16:creationId xmlns:a16="http://schemas.microsoft.com/office/drawing/2014/main" id="{FC847E16-AF04-EA4F-AB34-ECEC9E7B8B63}"/>
                </a:ext>
              </a:extLst>
            </p:cNvPr>
            <p:cNvSpPr txBox="1"/>
            <p:nvPr/>
          </p:nvSpPr>
          <p:spPr>
            <a:xfrm>
              <a:off x="5595960" y="3096412"/>
              <a:ext cx="1080745" cy="400110"/>
            </a:xfrm>
            <a:prstGeom prst="rect">
              <a:avLst/>
            </a:prstGeom>
            <a:noFill/>
          </p:spPr>
          <p:txBody>
            <a:bodyPr wrap="none" rtlCol="0">
              <a:spAutoFit/>
            </a:bodyPr>
            <a:lstStyle/>
            <a:p>
              <a:pPr algn="l"/>
              <a:r>
                <a:rPr lang="en-US" altLang="ja-JP" sz="2000" b="1" dirty="0">
                  <a:solidFill>
                    <a:schemeClr val="tx1">
                      <a:lumMod val="75000"/>
                      <a:lumOff val="25000"/>
                    </a:schemeClr>
                  </a:solidFill>
                  <a:latin typeface="+mn-ea"/>
                  <a:ea typeface="+mn-ea"/>
                </a:rPr>
                <a:t>LOGIN</a:t>
              </a:r>
            </a:p>
          </p:txBody>
        </p:sp>
      </p:grpSp>
      <p:sp>
        <p:nvSpPr>
          <p:cNvPr id="34" name="テキスト ボックス 33">
            <a:extLst>
              <a:ext uri="{FF2B5EF4-FFF2-40B4-BE49-F238E27FC236}">
                <a16:creationId xmlns:a16="http://schemas.microsoft.com/office/drawing/2014/main" id="{BA1F909B-A968-DF5B-E486-2F0B831BFE77}"/>
              </a:ext>
            </a:extLst>
          </p:cNvPr>
          <p:cNvSpPr txBox="1"/>
          <p:nvPr/>
        </p:nvSpPr>
        <p:spPr>
          <a:xfrm>
            <a:off x="5188418" y="2011682"/>
            <a:ext cx="1994457" cy="400110"/>
          </a:xfrm>
          <a:prstGeom prst="rect">
            <a:avLst/>
          </a:prstGeom>
          <a:noFill/>
        </p:spPr>
        <p:txBody>
          <a:bodyPr wrap="none" rtlCol="0">
            <a:spAutoFit/>
          </a:bodyPr>
          <a:lstStyle/>
          <a:p>
            <a:pPr algn="l"/>
            <a:r>
              <a:rPr lang="en-US" altLang="ja-JP" sz="2000" b="1" dirty="0">
                <a:solidFill>
                  <a:schemeClr val="tx1">
                    <a:lumMod val="75000"/>
                    <a:lumOff val="25000"/>
                  </a:schemeClr>
                </a:solidFill>
                <a:latin typeface="+mn-ea"/>
                <a:ea typeface="+mn-ea"/>
              </a:rPr>
              <a:t>XXXXX</a:t>
            </a:r>
            <a:r>
              <a:rPr lang="ja-JP" altLang="en-US" sz="2000" b="1" dirty="0">
                <a:solidFill>
                  <a:schemeClr val="tx1">
                    <a:lumMod val="75000"/>
                    <a:lumOff val="25000"/>
                  </a:schemeClr>
                </a:solidFill>
                <a:latin typeface="+mn-ea"/>
                <a:ea typeface="+mn-ea"/>
              </a:rPr>
              <a:t>システム</a:t>
            </a:r>
            <a:endParaRPr lang="en-US" altLang="ja-JP" sz="2000" b="1" dirty="0">
              <a:solidFill>
                <a:schemeClr val="tx1">
                  <a:lumMod val="75000"/>
                  <a:lumOff val="25000"/>
                </a:schemeClr>
              </a:solidFill>
              <a:latin typeface="+mn-ea"/>
              <a:ea typeface="+mn-ea"/>
            </a:endParaRPr>
          </a:p>
        </p:txBody>
      </p:sp>
      <p:sp>
        <p:nvSpPr>
          <p:cNvPr id="42" name="吹き出し: 四角形 41">
            <a:extLst>
              <a:ext uri="{FF2B5EF4-FFF2-40B4-BE49-F238E27FC236}">
                <a16:creationId xmlns:a16="http://schemas.microsoft.com/office/drawing/2014/main" id="{6D432CA3-2ED8-7299-DC5D-6BCA54BFB04E}"/>
              </a:ext>
            </a:extLst>
          </p:cNvPr>
          <p:cNvSpPr/>
          <p:nvPr/>
        </p:nvSpPr>
        <p:spPr bwMode="auto">
          <a:xfrm>
            <a:off x="7966859" y="3148625"/>
            <a:ext cx="1636061" cy="675604"/>
          </a:xfrm>
          <a:prstGeom prst="wedgeRectCallout">
            <a:avLst>
              <a:gd name="adj1" fmla="val -87942"/>
              <a:gd name="adj2" fmla="val 50406"/>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Docomo</a:t>
            </a:r>
            <a:r>
              <a:rPr kumimoji="1" lang="ja-JP" altLang="en-US" sz="1200" b="0" i="0" u="none" strike="noStrike" cap="none" normalizeH="0" baseline="0" dirty="0">
                <a:ln>
                  <a:noFill/>
                </a:ln>
                <a:solidFill>
                  <a:schemeClr val="tx1"/>
                </a:solidFill>
                <a:effectLst/>
                <a:latin typeface="+mn-ea"/>
                <a:ea typeface="+mn-ea"/>
              </a:rPr>
              <a:t>の</a:t>
            </a:r>
            <a:endParaRPr kumimoji="1" lang="en-US" altLang="ja-JP" sz="1200" b="0" i="0" u="none" strike="noStrike" cap="none" normalizeH="0" baseline="0" dirty="0">
              <a:ln>
                <a:noFill/>
              </a:ln>
              <a:solidFill>
                <a:schemeClr val="tx1"/>
              </a:solidFill>
              <a:effectLst/>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Azure</a:t>
            </a:r>
            <a:r>
              <a:rPr lang="ja-JP" altLang="en-US" dirty="0">
                <a:latin typeface="+mn-ea"/>
                <a:ea typeface="+mn-ea"/>
              </a:rPr>
              <a:t> </a:t>
            </a:r>
            <a:r>
              <a:rPr lang="en-US" altLang="ja-JP" dirty="0">
                <a:latin typeface="+mn-ea"/>
                <a:ea typeface="+mn-ea"/>
              </a:rPr>
              <a:t>AD</a:t>
            </a:r>
            <a:r>
              <a:rPr lang="ja-JP" altLang="en-US" dirty="0">
                <a:latin typeface="+mn-ea"/>
                <a:ea typeface="+mn-ea"/>
              </a:rPr>
              <a:t>と連携</a:t>
            </a:r>
            <a:endParaRPr kumimoji="1" lang="ja-JP" altLang="en-US" sz="1200" b="0" i="0" u="none" strike="noStrike" cap="none" normalizeH="0" baseline="0" dirty="0">
              <a:ln>
                <a:noFill/>
              </a:ln>
              <a:solidFill>
                <a:schemeClr val="tx1"/>
              </a:solidFill>
              <a:effectLst/>
              <a:latin typeface="+mn-ea"/>
              <a:ea typeface="+mn-ea"/>
            </a:endParaRPr>
          </a:p>
        </p:txBody>
      </p:sp>
    </p:spTree>
    <p:extLst>
      <p:ext uri="{BB962C8B-B14F-4D97-AF65-F5344CB8AC3E}">
        <p14:creationId xmlns:p14="http://schemas.microsoft.com/office/powerpoint/2010/main" val="186382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正方形/長方形 70">
            <a:extLst>
              <a:ext uri="{FF2B5EF4-FFF2-40B4-BE49-F238E27FC236}">
                <a16:creationId xmlns:a16="http://schemas.microsoft.com/office/drawing/2014/main" id="{BA411CD7-0FB3-AF45-0521-065D453AD596}"/>
              </a:ext>
            </a:extLst>
          </p:cNvPr>
          <p:cNvSpPr/>
          <p:nvPr/>
        </p:nvSpPr>
        <p:spPr bwMode="auto">
          <a:xfrm>
            <a:off x="1595433" y="3704722"/>
            <a:ext cx="7432427" cy="2661494"/>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endParaRPr lang="en-US" altLang="ja-JP" dirty="0">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endParaRPr lang="en-US" altLang="ja-JP" dirty="0">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endParaRPr lang="en-US" altLang="ja-JP" dirty="0">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Tableau</a:t>
            </a:r>
            <a:r>
              <a:rPr lang="ja-JP" altLang="en-US" dirty="0">
                <a:latin typeface="+mn-ea"/>
                <a:ea typeface="+mn-ea"/>
              </a:rPr>
              <a:t>ダッシュボード等を配置</a:t>
            </a:r>
            <a:endParaRPr kumimoji="1" lang="ja-JP" altLang="en-US" sz="1200" b="0" i="0" u="none" strike="noStrike" cap="none" normalizeH="0" baseline="0" dirty="0">
              <a:ln>
                <a:noFill/>
              </a:ln>
              <a:solidFill>
                <a:schemeClr val="tx1"/>
              </a:solidFill>
              <a:effectLst/>
              <a:latin typeface="+mn-ea"/>
              <a:ea typeface="+mn-ea"/>
            </a:endParaRPr>
          </a:p>
        </p:txBody>
      </p:sp>
      <p:sp>
        <p:nvSpPr>
          <p:cNvPr id="2" name="正方形/長方形 1">
            <a:extLst>
              <a:ext uri="{FF2B5EF4-FFF2-40B4-BE49-F238E27FC236}">
                <a16:creationId xmlns:a16="http://schemas.microsoft.com/office/drawing/2014/main" id="{7A36F303-5260-817D-F38B-8FCF60111ACE}"/>
              </a:ext>
            </a:extLst>
          </p:cNvPr>
          <p:cNvSpPr/>
          <p:nvPr/>
        </p:nvSpPr>
        <p:spPr bwMode="auto">
          <a:xfrm>
            <a:off x="551320" y="1520222"/>
            <a:ext cx="9802908" cy="4943331"/>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4" name="スライド番号プレースホルダー 3">
            <a:extLst>
              <a:ext uri="{FF2B5EF4-FFF2-40B4-BE49-F238E27FC236}">
                <a16:creationId xmlns:a16="http://schemas.microsoft.com/office/drawing/2014/main" id="{59B53248-1EFD-D708-CE58-AF7662E01D92}"/>
              </a:ext>
            </a:extLst>
          </p:cNvPr>
          <p:cNvSpPr>
            <a:spLocks noGrp="1"/>
          </p:cNvSpPr>
          <p:nvPr>
            <p:ph type="sldNum" sz="quarter" idx="4"/>
          </p:nvPr>
        </p:nvSpPr>
        <p:spPr/>
        <p:txBody>
          <a:bodyPr/>
          <a:lstStyle/>
          <a:p>
            <a:fld id="{89B18837-FC83-6347-ADBE-8548DF8F459C}" type="slidenum">
              <a:rPr lang="ja-JP" altLang="en-US" smtClean="0"/>
              <a:pPr/>
              <a:t>4</a:t>
            </a:fld>
            <a:endParaRPr lang="ja-JP" altLang="en-US"/>
          </a:p>
        </p:txBody>
      </p:sp>
      <p:sp>
        <p:nvSpPr>
          <p:cNvPr id="66" name="タイトル 2">
            <a:extLst>
              <a:ext uri="{FF2B5EF4-FFF2-40B4-BE49-F238E27FC236}">
                <a16:creationId xmlns:a16="http://schemas.microsoft.com/office/drawing/2014/main" id="{60F18B83-4E2A-D910-59E7-C224BC5AE093}"/>
              </a:ext>
            </a:extLst>
          </p:cNvPr>
          <p:cNvSpPr>
            <a:spLocks noGrp="1"/>
          </p:cNvSpPr>
          <p:nvPr>
            <p:ph type="title"/>
          </p:nvPr>
        </p:nvSpPr>
        <p:spPr>
          <a:xfrm>
            <a:off x="576232" y="337926"/>
            <a:ext cx="9571893" cy="360682"/>
          </a:xfrm>
        </p:spPr>
        <p:txBody>
          <a:bodyPr/>
          <a:lstStyle/>
          <a:p>
            <a:r>
              <a:rPr kumimoji="1" lang="ja-JP" altLang="en-US" dirty="0"/>
              <a:t>トップ画面</a:t>
            </a:r>
          </a:p>
        </p:txBody>
      </p:sp>
      <p:sp>
        <p:nvSpPr>
          <p:cNvPr id="7" name="正方形/長方形 6">
            <a:extLst>
              <a:ext uri="{FF2B5EF4-FFF2-40B4-BE49-F238E27FC236}">
                <a16:creationId xmlns:a16="http://schemas.microsoft.com/office/drawing/2014/main" id="{E33ED3A8-361B-ABBB-7985-624DF89855BA}"/>
              </a:ext>
            </a:extLst>
          </p:cNvPr>
          <p:cNvSpPr/>
          <p:nvPr/>
        </p:nvSpPr>
        <p:spPr bwMode="auto">
          <a:xfrm>
            <a:off x="551319" y="1177964"/>
            <a:ext cx="9802908" cy="342123"/>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kumimoji="1" lang="ja-JP" altLang="en-US" sz="1200" b="0" i="0" u="none" strike="noStrike" cap="none" normalizeH="0" baseline="0" dirty="0">
                <a:ln>
                  <a:noFill/>
                </a:ln>
                <a:solidFill>
                  <a:schemeClr val="tx1"/>
                </a:solidFill>
                <a:effectLst/>
                <a:latin typeface="+mn-ea"/>
                <a:ea typeface="+mn-ea"/>
              </a:rPr>
              <a:t>　　　トップ画面　　　　　　　　　　　　　　　　　　　　　　　　　　　　　　　　　　　　　　　　　　　　　　　　　　　　　　　　　　　　　　　　　　　　　　　　　　　　　　　</a:t>
            </a:r>
            <a:r>
              <a:rPr kumimoji="1" lang="en-US" altLang="ja-JP" sz="1200" b="0" i="0" u="sng" strike="noStrike" cap="none" normalizeH="0" baseline="0" dirty="0">
                <a:ln>
                  <a:noFill/>
                </a:ln>
                <a:solidFill>
                  <a:schemeClr val="tx1"/>
                </a:solidFill>
                <a:effectLst/>
                <a:latin typeface="+mn-ea"/>
                <a:ea typeface="+mn-ea"/>
              </a:rPr>
              <a:t>XXXX</a:t>
            </a:r>
            <a:r>
              <a:rPr kumimoji="1" lang="ja-JP" altLang="en-US" sz="1200" b="0" i="0" u="sng" strike="noStrike" cap="none" normalizeH="0" baseline="0" dirty="0">
                <a:ln>
                  <a:noFill/>
                </a:ln>
                <a:solidFill>
                  <a:schemeClr val="tx1"/>
                </a:solidFill>
                <a:effectLst/>
                <a:latin typeface="+mn-ea"/>
                <a:ea typeface="+mn-ea"/>
              </a:rPr>
              <a:t>さん</a:t>
            </a:r>
          </a:p>
        </p:txBody>
      </p:sp>
      <p:grpSp>
        <p:nvGrpSpPr>
          <p:cNvPr id="11" name="グループ化 10">
            <a:extLst>
              <a:ext uri="{FF2B5EF4-FFF2-40B4-BE49-F238E27FC236}">
                <a16:creationId xmlns:a16="http://schemas.microsoft.com/office/drawing/2014/main" id="{FB33DCA1-2ED6-A639-1FF5-09D9D981CEEA}"/>
              </a:ext>
            </a:extLst>
          </p:cNvPr>
          <p:cNvGrpSpPr/>
          <p:nvPr/>
        </p:nvGrpSpPr>
        <p:grpSpPr>
          <a:xfrm>
            <a:off x="697522" y="1262506"/>
            <a:ext cx="184680" cy="170655"/>
            <a:chOff x="671765" y="1236751"/>
            <a:chExt cx="224947" cy="144640"/>
          </a:xfrm>
        </p:grpSpPr>
        <p:cxnSp>
          <p:nvCxnSpPr>
            <p:cNvPr id="19" name="直線コネクタ 18">
              <a:extLst>
                <a:ext uri="{FF2B5EF4-FFF2-40B4-BE49-F238E27FC236}">
                  <a16:creationId xmlns:a16="http://schemas.microsoft.com/office/drawing/2014/main" id="{039122F4-BA9F-26A6-55FC-C69C36A73303}"/>
                </a:ext>
              </a:extLst>
            </p:cNvPr>
            <p:cNvCxnSpPr/>
            <p:nvPr/>
          </p:nvCxnSpPr>
          <p:spPr bwMode="auto">
            <a:xfrm>
              <a:off x="671765" y="123675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コネクタ 21">
              <a:extLst>
                <a:ext uri="{FF2B5EF4-FFF2-40B4-BE49-F238E27FC236}">
                  <a16:creationId xmlns:a16="http://schemas.microsoft.com/office/drawing/2014/main" id="{B8A66CB3-9782-2E50-C703-1148F4AEDB70}"/>
                </a:ext>
              </a:extLst>
            </p:cNvPr>
            <p:cNvCxnSpPr/>
            <p:nvPr/>
          </p:nvCxnSpPr>
          <p:spPr bwMode="auto">
            <a:xfrm>
              <a:off x="671765" y="1309553"/>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コネクタ 26">
              <a:extLst>
                <a:ext uri="{FF2B5EF4-FFF2-40B4-BE49-F238E27FC236}">
                  <a16:creationId xmlns:a16="http://schemas.microsoft.com/office/drawing/2014/main" id="{5A859BCF-F144-6553-2A96-2F413896974C}"/>
                </a:ext>
              </a:extLst>
            </p:cNvPr>
            <p:cNvCxnSpPr/>
            <p:nvPr/>
          </p:nvCxnSpPr>
          <p:spPr bwMode="auto">
            <a:xfrm>
              <a:off x="671765" y="138139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 name="正方形/長方形 22">
            <a:extLst>
              <a:ext uri="{FF2B5EF4-FFF2-40B4-BE49-F238E27FC236}">
                <a16:creationId xmlns:a16="http://schemas.microsoft.com/office/drawing/2014/main" id="{54C0DF47-E6EC-D40C-F928-7B29CA047FAA}"/>
              </a:ext>
            </a:extLst>
          </p:cNvPr>
          <p:cNvSpPr/>
          <p:nvPr/>
        </p:nvSpPr>
        <p:spPr bwMode="auto">
          <a:xfrm>
            <a:off x="1528805" y="1711993"/>
            <a:ext cx="7471760" cy="242364"/>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お知らせ</a:t>
            </a:r>
          </a:p>
        </p:txBody>
      </p:sp>
      <p:sp>
        <p:nvSpPr>
          <p:cNvPr id="29" name="正方形/長方形 28">
            <a:extLst>
              <a:ext uri="{FF2B5EF4-FFF2-40B4-BE49-F238E27FC236}">
                <a16:creationId xmlns:a16="http://schemas.microsoft.com/office/drawing/2014/main" id="{745606AF-92E0-FF82-ED81-60B097F363EB}"/>
              </a:ext>
            </a:extLst>
          </p:cNvPr>
          <p:cNvSpPr/>
          <p:nvPr/>
        </p:nvSpPr>
        <p:spPr bwMode="auto">
          <a:xfrm>
            <a:off x="1528805" y="2231647"/>
            <a:ext cx="7471760" cy="1227993"/>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t"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34" name="正方形/長方形 33">
            <a:extLst>
              <a:ext uri="{FF2B5EF4-FFF2-40B4-BE49-F238E27FC236}">
                <a16:creationId xmlns:a16="http://schemas.microsoft.com/office/drawing/2014/main" id="{95C06474-CAB6-4D62-2B12-3B7D4A648C2C}"/>
              </a:ext>
            </a:extLst>
          </p:cNvPr>
          <p:cNvSpPr/>
          <p:nvPr/>
        </p:nvSpPr>
        <p:spPr bwMode="auto">
          <a:xfrm>
            <a:off x="2688794" y="1954478"/>
            <a:ext cx="5346991" cy="277170"/>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件名</a:t>
            </a:r>
          </a:p>
        </p:txBody>
      </p:sp>
      <p:sp>
        <p:nvSpPr>
          <p:cNvPr id="36" name="正方形/長方形 35">
            <a:extLst>
              <a:ext uri="{FF2B5EF4-FFF2-40B4-BE49-F238E27FC236}">
                <a16:creationId xmlns:a16="http://schemas.microsoft.com/office/drawing/2014/main" id="{2B9BFBFE-0524-FB6B-0B8F-8F104231B21E}"/>
              </a:ext>
            </a:extLst>
          </p:cNvPr>
          <p:cNvSpPr/>
          <p:nvPr/>
        </p:nvSpPr>
        <p:spPr bwMode="auto">
          <a:xfrm>
            <a:off x="1528804" y="1954478"/>
            <a:ext cx="1170051" cy="277170"/>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登録日時</a:t>
            </a:r>
          </a:p>
        </p:txBody>
      </p:sp>
      <p:sp>
        <p:nvSpPr>
          <p:cNvPr id="44" name="正方形/長方形 43">
            <a:extLst>
              <a:ext uri="{FF2B5EF4-FFF2-40B4-BE49-F238E27FC236}">
                <a16:creationId xmlns:a16="http://schemas.microsoft.com/office/drawing/2014/main" id="{631031C3-06F2-3B03-D6FD-C0076FBDA366}"/>
              </a:ext>
            </a:extLst>
          </p:cNvPr>
          <p:cNvSpPr/>
          <p:nvPr/>
        </p:nvSpPr>
        <p:spPr bwMode="auto">
          <a:xfrm>
            <a:off x="8035786" y="1954478"/>
            <a:ext cx="964779" cy="277170"/>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登録者</a:t>
            </a:r>
          </a:p>
        </p:txBody>
      </p:sp>
      <p:sp>
        <p:nvSpPr>
          <p:cNvPr id="48" name="テキスト ボックス 47">
            <a:extLst>
              <a:ext uri="{FF2B5EF4-FFF2-40B4-BE49-F238E27FC236}">
                <a16:creationId xmlns:a16="http://schemas.microsoft.com/office/drawing/2014/main" id="{714D3283-95D9-C159-C9A3-A4AFC9481F67}"/>
              </a:ext>
            </a:extLst>
          </p:cNvPr>
          <p:cNvSpPr txBox="1"/>
          <p:nvPr/>
        </p:nvSpPr>
        <p:spPr>
          <a:xfrm>
            <a:off x="1556100" y="2336152"/>
            <a:ext cx="937483"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2023/8/1</a:t>
            </a:r>
            <a:endParaRPr kumimoji="1" lang="ja-JP" altLang="en-US" sz="1200" b="0" i="0" u="none" strike="noStrike" cap="none" normalizeH="0" baseline="0" dirty="0">
              <a:ln>
                <a:noFill/>
              </a:ln>
              <a:solidFill>
                <a:schemeClr val="tx1"/>
              </a:solidFill>
              <a:effectLst/>
              <a:latin typeface="+mn-ea"/>
              <a:ea typeface="+mn-ea"/>
            </a:endParaRPr>
          </a:p>
        </p:txBody>
      </p:sp>
      <p:sp>
        <p:nvSpPr>
          <p:cNvPr id="51" name="テキスト ボックス 50">
            <a:extLst>
              <a:ext uri="{FF2B5EF4-FFF2-40B4-BE49-F238E27FC236}">
                <a16:creationId xmlns:a16="http://schemas.microsoft.com/office/drawing/2014/main" id="{70EE2CA6-3186-51FE-8CE2-B04D982C8B9F}"/>
              </a:ext>
            </a:extLst>
          </p:cNvPr>
          <p:cNvSpPr txBox="1"/>
          <p:nvPr/>
        </p:nvSpPr>
        <p:spPr>
          <a:xfrm>
            <a:off x="2726150" y="2336152"/>
            <a:ext cx="2443834"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sng" strike="noStrike" cap="none" normalizeH="0" baseline="0" dirty="0">
                <a:ln>
                  <a:noFill/>
                </a:ln>
                <a:solidFill>
                  <a:srgbClr val="0000FF"/>
                </a:solidFill>
                <a:effectLst/>
                <a:latin typeface="+mn-ea"/>
                <a:ea typeface="+mn-ea"/>
              </a:rPr>
              <a:t>お知らせサンプル２</a:t>
            </a:r>
          </a:p>
        </p:txBody>
      </p:sp>
      <p:sp>
        <p:nvSpPr>
          <p:cNvPr id="52" name="テキスト ボックス 51">
            <a:extLst>
              <a:ext uri="{FF2B5EF4-FFF2-40B4-BE49-F238E27FC236}">
                <a16:creationId xmlns:a16="http://schemas.microsoft.com/office/drawing/2014/main" id="{0183CF56-219A-F7CE-CB0F-8812DB6884E3}"/>
              </a:ext>
            </a:extLst>
          </p:cNvPr>
          <p:cNvSpPr txBox="1"/>
          <p:nvPr/>
        </p:nvSpPr>
        <p:spPr>
          <a:xfrm>
            <a:off x="8025726" y="2336152"/>
            <a:ext cx="1002134"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ドコモ　太郎</a:t>
            </a:r>
            <a:endParaRPr kumimoji="1" lang="ja-JP" altLang="en-US" sz="1200" b="0" i="0" u="none" strike="noStrike" cap="none" normalizeH="0" baseline="0" dirty="0">
              <a:ln>
                <a:noFill/>
              </a:ln>
              <a:solidFill>
                <a:schemeClr val="tx1"/>
              </a:solidFill>
              <a:effectLst/>
              <a:latin typeface="+mn-ea"/>
              <a:ea typeface="+mn-ea"/>
            </a:endParaRPr>
          </a:p>
        </p:txBody>
      </p:sp>
      <p:sp>
        <p:nvSpPr>
          <p:cNvPr id="55" name="テキスト ボックス 54">
            <a:extLst>
              <a:ext uri="{FF2B5EF4-FFF2-40B4-BE49-F238E27FC236}">
                <a16:creationId xmlns:a16="http://schemas.microsoft.com/office/drawing/2014/main" id="{E2CFC7BB-2EDB-978A-8B63-E00B6A16C6AA}"/>
              </a:ext>
            </a:extLst>
          </p:cNvPr>
          <p:cNvSpPr txBox="1"/>
          <p:nvPr/>
        </p:nvSpPr>
        <p:spPr>
          <a:xfrm>
            <a:off x="1556100" y="2708217"/>
            <a:ext cx="1002134"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2023/7/31</a:t>
            </a:r>
            <a:endParaRPr kumimoji="1" lang="ja-JP" altLang="en-US" sz="1200" b="0" i="0" u="none" strike="noStrike" cap="none" normalizeH="0" baseline="0" dirty="0">
              <a:ln>
                <a:noFill/>
              </a:ln>
              <a:solidFill>
                <a:schemeClr val="tx1"/>
              </a:solidFill>
              <a:effectLst/>
              <a:latin typeface="+mn-ea"/>
              <a:ea typeface="+mn-ea"/>
            </a:endParaRPr>
          </a:p>
        </p:txBody>
      </p:sp>
      <p:sp>
        <p:nvSpPr>
          <p:cNvPr id="57" name="テキスト ボックス 56">
            <a:extLst>
              <a:ext uri="{FF2B5EF4-FFF2-40B4-BE49-F238E27FC236}">
                <a16:creationId xmlns:a16="http://schemas.microsoft.com/office/drawing/2014/main" id="{58010931-8E2A-EE4C-5168-ACC965F7BAF3}"/>
              </a:ext>
            </a:extLst>
          </p:cNvPr>
          <p:cNvSpPr txBox="1"/>
          <p:nvPr/>
        </p:nvSpPr>
        <p:spPr>
          <a:xfrm>
            <a:off x="2726150" y="2708217"/>
            <a:ext cx="2443834"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sng" strike="noStrike" cap="none" normalizeH="0" baseline="0" dirty="0">
                <a:ln>
                  <a:noFill/>
                </a:ln>
                <a:solidFill>
                  <a:srgbClr val="0000FF"/>
                </a:solidFill>
                <a:effectLst/>
                <a:latin typeface="+mn-ea"/>
                <a:ea typeface="+mn-ea"/>
              </a:rPr>
              <a:t>お知らせサンプル１</a:t>
            </a:r>
          </a:p>
        </p:txBody>
      </p:sp>
      <p:sp>
        <p:nvSpPr>
          <p:cNvPr id="58" name="テキスト ボックス 57">
            <a:extLst>
              <a:ext uri="{FF2B5EF4-FFF2-40B4-BE49-F238E27FC236}">
                <a16:creationId xmlns:a16="http://schemas.microsoft.com/office/drawing/2014/main" id="{3578C5F4-C90E-0115-273A-B0231613296F}"/>
              </a:ext>
            </a:extLst>
          </p:cNvPr>
          <p:cNvSpPr txBox="1"/>
          <p:nvPr/>
        </p:nvSpPr>
        <p:spPr>
          <a:xfrm>
            <a:off x="8025726" y="2708217"/>
            <a:ext cx="1002134"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ドコモ　太郎</a:t>
            </a:r>
            <a:endParaRPr kumimoji="1" lang="ja-JP" altLang="en-US" sz="1200" b="0" i="0" u="none" strike="noStrike" cap="none" normalizeH="0" baseline="0" dirty="0">
              <a:ln>
                <a:noFill/>
              </a:ln>
              <a:solidFill>
                <a:schemeClr val="tx1"/>
              </a:solidFill>
              <a:effectLst/>
              <a:latin typeface="+mn-ea"/>
              <a:ea typeface="+mn-ea"/>
            </a:endParaRPr>
          </a:p>
        </p:txBody>
      </p:sp>
      <p:grpSp>
        <p:nvGrpSpPr>
          <p:cNvPr id="69" name="グループ化 68">
            <a:extLst>
              <a:ext uri="{FF2B5EF4-FFF2-40B4-BE49-F238E27FC236}">
                <a16:creationId xmlns:a16="http://schemas.microsoft.com/office/drawing/2014/main" id="{6DD95CD3-020B-D4A3-C51E-C5BEF53FAC33}"/>
              </a:ext>
            </a:extLst>
          </p:cNvPr>
          <p:cNvGrpSpPr/>
          <p:nvPr/>
        </p:nvGrpSpPr>
        <p:grpSpPr>
          <a:xfrm>
            <a:off x="2493583" y="3153279"/>
            <a:ext cx="5921956" cy="2184500"/>
            <a:chOff x="3023030" y="3357338"/>
            <a:chExt cx="5921956" cy="2997293"/>
          </a:xfrm>
        </p:grpSpPr>
        <p:grpSp>
          <p:nvGrpSpPr>
            <p:cNvPr id="64" name="グループ化 63">
              <a:extLst>
                <a:ext uri="{FF2B5EF4-FFF2-40B4-BE49-F238E27FC236}">
                  <a16:creationId xmlns:a16="http://schemas.microsoft.com/office/drawing/2014/main" id="{80611419-18E5-9DFE-2686-FF67B2EEF888}"/>
                </a:ext>
              </a:extLst>
            </p:cNvPr>
            <p:cNvGrpSpPr/>
            <p:nvPr/>
          </p:nvGrpSpPr>
          <p:grpSpPr>
            <a:xfrm>
              <a:off x="3023030" y="3357338"/>
              <a:ext cx="5921956" cy="2997293"/>
              <a:chOff x="2847539" y="3193204"/>
              <a:chExt cx="5921956" cy="2997293"/>
            </a:xfrm>
          </p:grpSpPr>
          <p:sp>
            <p:nvSpPr>
              <p:cNvPr id="62" name="正方形/長方形 61">
                <a:extLst>
                  <a:ext uri="{FF2B5EF4-FFF2-40B4-BE49-F238E27FC236}">
                    <a16:creationId xmlns:a16="http://schemas.microsoft.com/office/drawing/2014/main" id="{3AE2E403-5D7C-7B44-6234-063EA98160A1}"/>
                  </a:ext>
                </a:extLst>
              </p:cNvPr>
              <p:cNvSpPr/>
              <p:nvPr/>
            </p:nvSpPr>
            <p:spPr bwMode="auto">
              <a:xfrm>
                <a:off x="2847539" y="3529002"/>
                <a:ext cx="5921956" cy="2661495"/>
              </a:xfrm>
              <a:prstGeom prst="rect">
                <a:avLst/>
              </a:prstGeom>
              <a:solidFill>
                <a:schemeClr val="bg1"/>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t" anchorCtr="0" compatLnSpc="1">
                <a:prstTxWarp prst="textNoShape">
                  <a:avLst/>
                </a:prstTxWarp>
              </a:bodyPr>
              <a:lstStyle/>
              <a:p>
                <a:pPr marL="0" marR="0" indent="0" algn="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2023/7/31</a:t>
                </a: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アンケート入力依頼について</a:t>
                </a:r>
                <a:endParaRPr lang="en-US" altLang="ja-JP" dirty="0">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a:t>
                </a:r>
                <a:endParaRPr lang="en-US" altLang="ja-JP" dirty="0">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a:t>
                </a:r>
                <a:endParaRPr lang="en-US" altLang="ja-JP" dirty="0">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a:t>
                </a:r>
                <a:endParaRPr lang="en-US" altLang="ja-JP" dirty="0">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endParaRPr lang="en-US" altLang="ja-JP" dirty="0">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endParaRPr lang="en-US" altLang="ja-JP" dirty="0">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endParaRPr lang="en-US" altLang="ja-JP" dirty="0">
                  <a:latin typeface="+mn-ea"/>
                  <a:ea typeface="+mn-ea"/>
                </a:endParaRPr>
              </a:p>
            </p:txBody>
          </p:sp>
          <p:sp>
            <p:nvSpPr>
              <p:cNvPr id="63" name="正方形/長方形 62">
                <a:extLst>
                  <a:ext uri="{FF2B5EF4-FFF2-40B4-BE49-F238E27FC236}">
                    <a16:creationId xmlns:a16="http://schemas.microsoft.com/office/drawing/2014/main" id="{5222EDE6-BB14-AECC-A921-BDEACAB4E727}"/>
                  </a:ext>
                </a:extLst>
              </p:cNvPr>
              <p:cNvSpPr/>
              <p:nvPr/>
            </p:nvSpPr>
            <p:spPr bwMode="auto">
              <a:xfrm>
                <a:off x="2847539" y="3193204"/>
                <a:ext cx="5921956" cy="335797"/>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お知らせサンプル１</a:t>
                </a:r>
              </a:p>
            </p:txBody>
          </p:sp>
        </p:grpSp>
        <p:sp>
          <p:nvSpPr>
            <p:cNvPr id="68" name="四角形: 角を丸くする 67">
              <a:extLst>
                <a:ext uri="{FF2B5EF4-FFF2-40B4-BE49-F238E27FC236}">
                  <a16:creationId xmlns:a16="http://schemas.microsoft.com/office/drawing/2014/main" id="{8CE67069-CCD7-F58D-A580-C64DD7F9FF55}"/>
                </a:ext>
              </a:extLst>
            </p:cNvPr>
            <p:cNvSpPr/>
            <p:nvPr/>
          </p:nvSpPr>
          <p:spPr bwMode="auto">
            <a:xfrm>
              <a:off x="8003690" y="5758653"/>
              <a:ext cx="842685" cy="441836"/>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閉じる</a:t>
              </a:r>
              <a:endParaRPr kumimoji="1" lang="ja-JP" altLang="en-US" sz="1200" b="0" i="0" u="none" strike="noStrike" cap="none" normalizeH="0" baseline="0" dirty="0">
                <a:ln>
                  <a:noFill/>
                </a:ln>
                <a:solidFill>
                  <a:schemeClr val="tx1"/>
                </a:solidFill>
                <a:effectLst/>
                <a:latin typeface="+mn-ea"/>
                <a:ea typeface="+mn-ea"/>
              </a:endParaRPr>
            </a:p>
          </p:txBody>
        </p:sp>
      </p:grpSp>
      <p:sp>
        <p:nvSpPr>
          <p:cNvPr id="70" name="吹き出し: 四角形 69">
            <a:extLst>
              <a:ext uri="{FF2B5EF4-FFF2-40B4-BE49-F238E27FC236}">
                <a16:creationId xmlns:a16="http://schemas.microsoft.com/office/drawing/2014/main" id="{765CC214-0EE3-D5BE-83C6-FAEA9B0B43A9}"/>
              </a:ext>
            </a:extLst>
          </p:cNvPr>
          <p:cNvSpPr/>
          <p:nvPr/>
        </p:nvSpPr>
        <p:spPr bwMode="auto">
          <a:xfrm>
            <a:off x="9380317" y="3253202"/>
            <a:ext cx="1985664" cy="675604"/>
          </a:xfrm>
          <a:prstGeom prst="wedgeRectCallout">
            <a:avLst>
              <a:gd name="adj1" fmla="val -86298"/>
              <a:gd name="adj2" fmla="val -65036"/>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優先度：低</a:t>
            </a:r>
            <a:endParaRPr kumimoji="1" lang="en-US" altLang="ja-JP" sz="1200" b="0" i="0" u="none" strike="noStrike" cap="none" normalizeH="0" baseline="0" dirty="0">
              <a:ln>
                <a:noFill/>
              </a:ln>
              <a:solidFill>
                <a:schemeClr val="tx1"/>
              </a:solidFill>
              <a:effectLst/>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余裕ができ次第作ります</a:t>
            </a:r>
            <a:endParaRPr kumimoji="1" lang="ja-JP" altLang="en-US" sz="1200" b="0" i="0" u="none" strike="noStrike" cap="none" normalizeH="0" baseline="0" dirty="0">
              <a:ln>
                <a:noFill/>
              </a:ln>
              <a:solidFill>
                <a:schemeClr val="tx1"/>
              </a:solidFill>
              <a:effectLst/>
              <a:latin typeface="+mn-ea"/>
              <a:ea typeface="+mn-ea"/>
            </a:endParaRPr>
          </a:p>
        </p:txBody>
      </p:sp>
      <p:cxnSp>
        <p:nvCxnSpPr>
          <p:cNvPr id="67" name="直線矢印コネクタ 66">
            <a:extLst>
              <a:ext uri="{FF2B5EF4-FFF2-40B4-BE49-F238E27FC236}">
                <a16:creationId xmlns:a16="http://schemas.microsoft.com/office/drawing/2014/main" id="{D0B6A26C-FDDD-F161-183F-0B7EFD57E68D}"/>
              </a:ext>
            </a:extLst>
          </p:cNvPr>
          <p:cNvCxnSpPr/>
          <p:nvPr/>
        </p:nvCxnSpPr>
        <p:spPr bwMode="auto">
          <a:xfrm>
            <a:off x="3523012" y="2937493"/>
            <a:ext cx="385483" cy="373917"/>
          </a:xfrm>
          <a:prstGeom prst="straightConnector1">
            <a:avLst/>
          </a:prstGeom>
          <a:solidFill>
            <a:srgbClr val="D2F0FA"/>
          </a:solidFill>
          <a:ln w="25400" cap="flat" cmpd="sng" algn="ctr">
            <a:solidFill>
              <a:schemeClr val="tx2">
                <a:lumMod val="75000"/>
              </a:schemeClr>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吹き出し: 四角形 71">
            <a:extLst>
              <a:ext uri="{FF2B5EF4-FFF2-40B4-BE49-F238E27FC236}">
                <a16:creationId xmlns:a16="http://schemas.microsoft.com/office/drawing/2014/main" id="{30F23786-0B73-5053-FB32-E9C5AA074E56}"/>
              </a:ext>
            </a:extLst>
          </p:cNvPr>
          <p:cNvSpPr/>
          <p:nvPr/>
        </p:nvSpPr>
        <p:spPr bwMode="auto">
          <a:xfrm>
            <a:off x="9380317" y="3254268"/>
            <a:ext cx="1985664" cy="675604"/>
          </a:xfrm>
          <a:prstGeom prst="wedgeRectCallout">
            <a:avLst>
              <a:gd name="adj1" fmla="val -70045"/>
              <a:gd name="adj2" fmla="val 54387"/>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優先度：低</a:t>
            </a:r>
            <a:endParaRPr kumimoji="1" lang="en-US" altLang="ja-JP" sz="1200" b="0" i="0" u="none" strike="noStrike" cap="none" normalizeH="0" baseline="0" dirty="0">
              <a:ln>
                <a:noFill/>
              </a:ln>
              <a:solidFill>
                <a:schemeClr val="tx1"/>
              </a:solidFill>
              <a:effectLst/>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余裕ができ次第作ります</a:t>
            </a:r>
            <a:endParaRPr kumimoji="1" lang="ja-JP" altLang="en-US" sz="1200" b="0" i="0" u="none" strike="noStrike" cap="none" normalizeH="0" baseline="0" dirty="0">
              <a:ln>
                <a:noFill/>
              </a:ln>
              <a:solidFill>
                <a:schemeClr val="tx1"/>
              </a:solidFill>
              <a:effectLst/>
              <a:latin typeface="+mn-ea"/>
              <a:ea typeface="+mn-ea"/>
            </a:endParaRPr>
          </a:p>
        </p:txBody>
      </p:sp>
    </p:spTree>
    <p:extLst>
      <p:ext uri="{BB962C8B-B14F-4D97-AF65-F5344CB8AC3E}">
        <p14:creationId xmlns:p14="http://schemas.microsoft.com/office/powerpoint/2010/main" val="1006577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正方形/長方形 70">
            <a:extLst>
              <a:ext uri="{FF2B5EF4-FFF2-40B4-BE49-F238E27FC236}">
                <a16:creationId xmlns:a16="http://schemas.microsoft.com/office/drawing/2014/main" id="{BA411CD7-0FB3-AF45-0521-065D453AD596}"/>
              </a:ext>
            </a:extLst>
          </p:cNvPr>
          <p:cNvSpPr/>
          <p:nvPr/>
        </p:nvSpPr>
        <p:spPr bwMode="auto">
          <a:xfrm>
            <a:off x="2329143" y="3704722"/>
            <a:ext cx="7432427" cy="2661494"/>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endParaRPr lang="en-US" altLang="ja-JP" dirty="0">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endParaRPr lang="en-US" altLang="ja-JP" dirty="0">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endParaRPr lang="en-US" altLang="ja-JP" dirty="0">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Tableau</a:t>
            </a:r>
            <a:r>
              <a:rPr lang="ja-JP" altLang="en-US" dirty="0">
                <a:latin typeface="+mn-ea"/>
                <a:ea typeface="+mn-ea"/>
              </a:rPr>
              <a:t>ダッシュボード等を配置</a:t>
            </a:r>
            <a:endParaRPr kumimoji="1" lang="ja-JP" altLang="en-US" sz="1200" b="0" i="0" u="none" strike="noStrike" cap="none" normalizeH="0" baseline="0" dirty="0">
              <a:ln>
                <a:noFill/>
              </a:ln>
              <a:solidFill>
                <a:schemeClr val="tx1"/>
              </a:solidFill>
              <a:effectLst/>
              <a:latin typeface="+mn-ea"/>
              <a:ea typeface="+mn-ea"/>
            </a:endParaRPr>
          </a:p>
        </p:txBody>
      </p:sp>
      <p:sp>
        <p:nvSpPr>
          <p:cNvPr id="2" name="正方形/長方形 1">
            <a:extLst>
              <a:ext uri="{FF2B5EF4-FFF2-40B4-BE49-F238E27FC236}">
                <a16:creationId xmlns:a16="http://schemas.microsoft.com/office/drawing/2014/main" id="{7A36F303-5260-817D-F38B-8FCF60111ACE}"/>
              </a:ext>
            </a:extLst>
          </p:cNvPr>
          <p:cNvSpPr/>
          <p:nvPr/>
        </p:nvSpPr>
        <p:spPr bwMode="auto">
          <a:xfrm>
            <a:off x="2187380" y="1520222"/>
            <a:ext cx="8166847" cy="4943331"/>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4" name="スライド番号プレースホルダー 3">
            <a:extLst>
              <a:ext uri="{FF2B5EF4-FFF2-40B4-BE49-F238E27FC236}">
                <a16:creationId xmlns:a16="http://schemas.microsoft.com/office/drawing/2014/main" id="{59B53248-1EFD-D708-CE58-AF7662E01D92}"/>
              </a:ext>
            </a:extLst>
          </p:cNvPr>
          <p:cNvSpPr>
            <a:spLocks noGrp="1"/>
          </p:cNvSpPr>
          <p:nvPr>
            <p:ph type="sldNum" sz="quarter" idx="4"/>
          </p:nvPr>
        </p:nvSpPr>
        <p:spPr/>
        <p:txBody>
          <a:bodyPr/>
          <a:lstStyle/>
          <a:p>
            <a:fld id="{89B18837-FC83-6347-ADBE-8548DF8F459C}" type="slidenum">
              <a:rPr lang="ja-JP" altLang="en-US" smtClean="0"/>
              <a:pPr/>
              <a:t>5</a:t>
            </a:fld>
            <a:endParaRPr lang="ja-JP" altLang="en-US"/>
          </a:p>
        </p:txBody>
      </p:sp>
      <p:sp>
        <p:nvSpPr>
          <p:cNvPr id="66" name="タイトル 2">
            <a:extLst>
              <a:ext uri="{FF2B5EF4-FFF2-40B4-BE49-F238E27FC236}">
                <a16:creationId xmlns:a16="http://schemas.microsoft.com/office/drawing/2014/main" id="{60F18B83-4E2A-D910-59E7-C224BC5AE093}"/>
              </a:ext>
            </a:extLst>
          </p:cNvPr>
          <p:cNvSpPr>
            <a:spLocks noGrp="1"/>
          </p:cNvSpPr>
          <p:nvPr>
            <p:ph type="title"/>
          </p:nvPr>
        </p:nvSpPr>
        <p:spPr>
          <a:xfrm>
            <a:off x="576232" y="337926"/>
            <a:ext cx="9571893" cy="360682"/>
          </a:xfrm>
        </p:spPr>
        <p:txBody>
          <a:bodyPr/>
          <a:lstStyle/>
          <a:p>
            <a:r>
              <a:rPr kumimoji="1" lang="ja-JP" altLang="en-US" dirty="0"/>
              <a:t>トップ画面</a:t>
            </a:r>
          </a:p>
        </p:txBody>
      </p:sp>
      <p:sp>
        <p:nvSpPr>
          <p:cNvPr id="25" name="正方形/長方形 24">
            <a:extLst>
              <a:ext uri="{FF2B5EF4-FFF2-40B4-BE49-F238E27FC236}">
                <a16:creationId xmlns:a16="http://schemas.microsoft.com/office/drawing/2014/main" id="{9D7F1791-59B8-4D5B-A9A9-3B4B733F2257}"/>
              </a:ext>
            </a:extLst>
          </p:cNvPr>
          <p:cNvSpPr/>
          <p:nvPr/>
        </p:nvSpPr>
        <p:spPr bwMode="auto">
          <a:xfrm>
            <a:off x="551319" y="1528839"/>
            <a:ext cx="1636061" cy="4951578"/>
          </a:xfrm>
          <a:prstGeom prst="rect">
            <a:avLst/>
          </a:prstGeom>
          <a:solidFill>
            <a:schemeClr val="tx2">
              <a:lumMod val="20000"/>
              <a:lumOff val="8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 name="正方形/長方形 6">
            <a:extLst>
              <a:ext uri="{FF2B5EF4-FFF2-40B4-BE49-F238E27FC236}">
                <a16:creationId xmlns:a16="http://schemas.microsoft.com/office/drawing/2014/main" id="{E33ED3A8-361B-ABBB-7985-624DF89855BA}"/>
              </a:ext>
            </a:extLst>
          </p:cNvPr>
          <p:cNvSpPr/>
          <p:nvPr/>
        </p:nvSpPr>
        <p:spPr bwMode="auto">
          <a:xfrm>
            <a:off x="551319" y="1177964"/>
            <a:ext cx="9802908" cy="342123"/>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kumimoji="1" lang="ja-JP" altLang="en-US" sz="1200" b="0" i="0" u="none" strike="noStrike" cap="none" normalizeH="0" baseline="0" dirty="0">
                <a:ln>
                  <a:noFill/>
                </a:ln>
                <a:solidFill>
                  <a:schemeClr val="tx1"/>
                </a:solidFill>
                <a:effectLst/>
                <a:latin typeface="+mn-ea"/>
                <a:ea typeface="+mn-ea"/>
              </a:rPr>
              <a:t>　　　トップ画面　　　　　　　　　　　　　　　　　　　　　　　　　　　　　　　　　　　　　　　　　　　　　　　　　　　　　　　　　　　　　　　　　　　　　　　　　　　　　　　</a:t>
            </a:r>
            <a:r>
              <a:rPr kumimoji="1" lang="en-US" altLang="ja-JP" sz="1200" b="0" i="0" u="sng" strike="noStrike" cap="none" normalizeH="0" baseline="0" dirty="0">
                <a:ln>
                  <a:noFill/>
                </a:ln>
                <a:solidFill>
                  <a:schemeClr val="tx1"/>
                </a:solidFill>
                <a:effectLst/>
                <a:latin typeface="+mn-ea"/>
                <a:ea typeface="+mn-ea"/>
              </a:rPr>
              <a:t>XXXX</a:t>
            </a:r>
            <a:r>
              <a:rPr kumimoji="1" lang="ja-JP" altLang="en-US" sz="1200" b="0" i="0" u="sng" strike="noStrike" cap="none" normalizeH="0" baseline="0" dirty="0">
                <a:ln>
                  <a:noFill/>
                </a:ln>
                <a:solidFill>
                  <a:schemeClr val="tx1"/>
                </a:solidFill>
                <a:effectLst/>
                <a:latin typeface="+mn-ea"/>
                <a:ea typeface="+mn-ea"/>
              </a:rPr>
              <a:t>さん</a:t>
            </a:r>
          </a:p>
        </p:txBody>
      </p:sp>
      <p:sp>
        <p:nvSpPr>
          <p:cNvPr id="12" name="正方形/長方形 11">
            <a:extLst>
              <a:ext uri="{FF2B5EF4-FFF2-40B4-BE49-F238E27FC236}">
                <a16:creationId xmlns:a16="http://schemas.microsoft.com/office/drawing/2014/main" id="{F30079BD-D945-34D9-163E-7CDF2F5E4A71}"/>
              </a:ext>
            </a:extLst>
          </p:cNvPr>
          <p:cNvSpPr/>
          <p:nvPr/>
        </p:nvSpPr>
        <p:spPr bwMode="auto">
          <a:xfrm>
            <a:off x="663377" y="1703028"/>
            <a:ext cx="1416423" cy="385483"/>
          </a:xfrm>
          <a:prstGeom prst="rect">
            <a:avLst/>
          </a:prstGeom>
          <a:solidFill>
            <a:schemeClr val="tx1">
              <a:lumMod val="10000"/>
              <a:lumOff val="90000"/>
              <a:alpha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トップ</a:t>
            </a:r>
          </a:p>
        </p:txBody>
      </p:sp>
      <p:sp>
        <p:nvSpPr>
          <p:cNvPr id="13" name="正方形/長方形 12">
            <a:extLst>
              <a:ext uri="{FF2B5EF4-FFF2-40B4-BE49-F238E27FC236}">
                <a16:creationId xmlns:a16="http://schemas.microsoft.com/office/drawing/2014/main" id="{3DD1EEDB-4F6B-0B66-907E-426B6EBEC88F}"/>
              </a:ext>
            </a:extLst>
          </p:cNvPr>
          <p:cNvSpPr/>
          <p:nvPr/>
        </p:nvSpPr>
        <p:spPr bwMode="auto">
          <a:xfrm>
            <a:off x="663377" y="2615568"/>
            <a:ext cx="1416423" cy="385483"/>
          </a:xfrm>
          <a:prstGeom prst="rect">
            <a:avLst/>
          </a:prstGeom>
          <a:solidFill>
            <a:schemeClr val="tx1">
              <a:lumMod val="10000"/>
              <a:lumOff val="90000"/>
              <a:alpha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フォーム</a:t>
            </a:r>
            <a:r>
              <a:rPr kumimoji="1" lang="ja-JP" altLang="en-US" sz="1200" b="0" i="0" u="none" strike="noStrike" cap="none" normalizeH="0" baseline="0" dirty="0">
                <a:ln>
                  <a:noFill/>
                </a:ln>
                <a:solidFill>
                  <a:schemeClr val="tx1"/>
                </a:solidFill>
                <a:effectLst/>
                <a:latin typeface="+mn-ea"/>
                <a:ea typeface="+mn-ea"/>
              </a:rPr>
              <a:t>入力</a:t>
            </a:r>
          </a:p>
        </p:txBody>
      </p:sp>
      <p:sp>
        <p:nvSpPr>
          <p:cNvPr id="16" name="正方形/長方形 15">
            <a:extLst>
              <a:ext uri="{FF2B5EF4-FFF2-40B4-BE49-F238E27FC236}">
                <a16:creationId xmlns:a16="http://schemas.microsoft.com/office/drawing/2014/main" id="{038C6134-0675-6A29-E5AF-B117D860A60F}"/>
              </a:ext>
            </a:extLst>
          </p:cNvPr>
          <p:cNvSpPr/>
          <p:nvPr/>
        </p:nvSpPr>
        <p:spPr bwMode="auto">
          <a:xfrm>
            <a:off x="663376" y="3529001"/>
            <a:ext cx="1416423" cy="385483"/>
          </a:xfrm>
          <a:prstGeom prst="rect">
            <a:avLst/>
          </a:prstGeom>
          <a:solidFill>
            <a:schemeClr val="tx1">
              <a:lumMod val="10000"/>
              <a:lumOff val="90000"/>
              <a:alpha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ファイル入出力</a:t>
            </a:r>
            <a:endParaRPr kumimoji="1" lang="ja-JP" altLang="en-US" sz="1200" b="0" i="0" u="none" strike="noStrike" cap="none" normalizeH="0" baseline="0" dirty="0">
              <a:ln>
                <a:noFill/>
              </a:ln>
              <a:solidFill>
                <a:schemeClr val="tx1"/>
              </a:solidFill>
              <a:effectLst/>
              <a:latin typeface="+mn-ea"/>
              <a:ea typeface="+mn-ea"/>
            </a:endParaRPr>
          </a:p>
        </p:txBody>
      </p:sp>
      <p:sp>
        <p:nvSpPr>
          <p:cNvPr id="158" name="正方形/長方形 157">
            <a:extLst>
              <a:ext uri="{FF2B5EF4-FFF2-40B4-BE49-F238E27FC236}">
                <a16:creationId xmlns:a16="http://schemas.microsoft.com/office/drawing/2014/main" id="{00E136B3-CC2D-2BCF-0710-BFDD7B859EC2}"/>
              </a:ext>
            </a:extLst>
          </p:cNvPr>
          <p:cNvSpPr/>
          <p:nvPr/>
        </p:nvSpPr>
        <p:spPr bwMode="auto">
          <a:xfrm>
            <a:off x="663377" y="3074157"/>
            <a:ext cx="1416423" cy="385483"/>
          </a:xfrm>
          <a:prstGeom prst="rect">
            <a:avLst/>
          </a:prstGeom>
          <a:solidFill>
            <a:schemeClr val="tx1">
              <a:lumMod val="10000"/>
              <a:lumOff val="90000"/>
              <a:alpha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フォーム回答一覧</a:t>
            </a:r>
          </a:p>
        </p:txBody>
      </p:sp>
      <p:sp>
        <p:nvSpPr>
          <p:cNvPr id="9" name="正方形/長方形 8">
            <a:extLst>
              <a:ext uri="{FF2B5EF4-FFF2-40B4-BE49-F238E27FC236}">
                <a16:creationId xmlns:a16="http://schemas.microsoft.com/office/drawing/2014/main" id="{B2B8DAC9-1220-C629-F56A-3002BDCF33D8}"/>
              </a:ext>
            </a:extLst>
          </p:cNvPr>
          <p:cNvSpPr/>
          <p:nvPr/>
        </p:nvSpPr>
        <p:spPr bwMode="auto">
          <a:xfrm>
            <a:off x="663377" y="2157872"/>
            <a:ext cx="1416423" cy="385483"/>
          </a:xfrm>
          <a:prstGeom prst="rect">
            <a:avLst/>
          </a:prstGeom>
          <a:solidFill>
            <a:schemeClr val="tx1">
              <a:lumMod val="10000"/>
              <a:lumOff val="90000"/>
              <a:alpha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フォーム管理</a:t>
            </a:r>
            <a:endParaRPr kumimoji="1" lang="ja-JP" altLang="en-US" sz="1200" b="0" i="0" u="none" strike="noStrike" cap="none" normalizeH="0" baseline="0" dirty="0">
              <a:ln>
                <a:noFill/>
              </a:ln>
              <a:solidFill>
                <a:schemeClr val="tx1"/>
              </a:solidFill>
              <a:effectLst/>
              <a:latin typeface="+mn-ea"/>
              <a:ea typeface="+mn-ea"/>
            </a:endParaRPr>
          </a:p>
        </p:txBody>
      </p:sp>
      <p:grpSp>
        <p:nvGrpSpPr>
          <p:cNvPr id="11" name="グループ化 10">
            <a:extLst>
              <a:ext uri="{FF2B5EF4-FFF2-40B4-BE49-F238E27FC236}">
                <a16:creationId xmlns:a16="http://schemas.microsoft.com/office/drawing/2014/main" id="{FB33DCA1-2ED6-A639-1FF5-09D9D981CEEA}"/>
              </a:ext>
            </a:extLst>
          </p:cNvPr>
          <p:cNvGrpSpPr/>
          <p:nvPr/>
        </p:nvGrpSpPr>
        <p:grpSpPr>
          <a:xfrm>
            <a:off x="697522" y="1262506"/>
            <a:ext cx="184680" cy="170655"/>
            <a:chOff x="671765" y="1236751"/>
            <a:chExt cx="224947" cy="144640"/>
          </a:xfrm>
        </p:grpSpPr>
        <p:cxnSp>
          <p:nvCxnSpPr>
            <p:cNvPr id="19" name="直線コネクタ 18">
              <a:extLst>
                <a:ext uri="{FF2B5EF4-FFF2-40B4-BE49-F238E27FC236}">
                  <a16:creationId xmlns:a16="http://schemas.microsoft.com/office/drawing/2014/main" id="{039122F4-BA9F-26A6-55FC-C69C36A73303}"/>
                </a:ext>
              </a:extLst>
            </p:cNvPr>
            <p:cNvCxnSpPr/>
            <p:nvPr/>
          </p:nvCxnSpPr>
          <p:spPr bwMode="auto">
            <a:xfrm>
              <a:off x="671765" y="123675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コネクタ 21">
              <a:extLst>
                <a:ext uri="{FF2B5EF4-FFF2-40B4-BE49-F238E27FC236}">
                  <a16:creationId xmlns:a16="http://schemas.microsoft.com/office/drawing/2014/main" id="{B8A66CB3-9782-2E50-C703-1148F4AEDB70}"/>
                </a:ext>
              </a:extLst>
            </p:cNvPr>
            <p:cNvCxnSpPr/>
            <p:nvPr/>
          </p:nvCxnSpPr>
          <p:spPr bwMode="auto">
            <a:xfrm>
              <a:off x="671765" y="1309553"/>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コネクタ 26">
              <a:extLst>
                <a:ext uri="{FF2B5EF4-FFF2-40B4-BE49-F238E27FC236}">
                  <a16:creationId xmlns:a16="http://schemas.microsoft.com/office/drawing/2014/main" id="{5A859BCF-F144-6553-2A96-2F413896974C}"/>
                </a:ext>
              </a:extLst>
            </p:cNvPr>
            <p:cNvCxnSpPr/>
            <p:nvPr/>
          </p:nvCxnSpPr>
          <p:spPr bwMode="auto">
            <a:xfrm>
              <a:off x="671765" y="138139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 name="正方形/長方形 22">
            <a:extLst>
              <a:ext uri="{FF2B5EF4-FFF2-40B4-BE49-F238E27FC236}">
                <a16:creationId xmlns:a16="http://schemas.microsoft.com/office/drawing/2014/main" id="{54C0DF47-E6EC-D40C-F928-7B29CA047FAA}"/>
              </a:ext>
            </a:extLst>
          </p:cNvPr>
          <p:cNvSpPr/>
          <p:nvPr/>
        </p:nvSpPr>
        <p:spPr bwMode="auto">
          <a:xfrm>
            <a:off x="2262515" y="1711993"/>
            <a:ext cx="7471760" cy="242364"/>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お知らせ</a:t>
            </a:r>
          </a:p>
        </p:txBody>
      </p:sp>
      <p:sp>
        <p:nvSpPr>
          <p:cNvPr id="29" name="正方形/長方形 28">
            <a:extLst>
              <a:ext uri="{FF2B5EF4-FFF2-40B4-BE49-F238E27FC236}">
                <a16:creationId xmlns:a16="http://schemas.microsoft.com/office/drawing/2014/main" id="{745606AF-92E0-FF82-ED81-60B097F363EB}"/>
              </a:ext>
            </a:extLst>
          </p:cNvPr>
          <p:cNvSpPr/>
          <p:nvPr/>
        </p:nvSpPr>
        <p:spPr bwMode="auto">
          <a:xfrm>
            <a:off x="2262515" y="2231647"/>
            <a:ext cx="7471760" cy="1227993"/>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t"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34" name="正方形/長方形 33">
            <a:extLst>
              <a:ext uri="{FF2B5EF4-FFF2-40B4-BE49-F238E27FC236}">
                <a16:creationId xmlns:a16="http://schemas.microsoft.com/office/drawing/2014/main" id="{95C06474-CAB6-4D62-2B12-3B7D4A648C2C}"/>
              </a:ext>
            </a:extLst>
          </p:cNvPr>
          <p:cNvSpPr/>
          <p:nvPr/>
        </p:nvSpPr>
        <p:spPr bwMode="auto">
          <a:xfrm>
            <a:off x="3422504" y="1954478"/>
            <a:ext cx="5346991" cy="277170"/>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件名</a:t>
            </a:r>
          </a:p>
        </p:txBody>
      </p:sp>
      <p:sp>
        <p:nvSpPr>
          <p:cNvPr id="36" name="正方形/長方形 35">
            <a:extLst>
              <a:ext uri="{FF2B5EF4-FFF2-40B4-BE49-F238E27FC236}">
                <a16:creationId xmlns:a16="http://schemas.microsoft.com/office/drawing/2014/main" id="{2B9BFBFE-0524-FB6B-0B8F-8F104231B21E}"/>
              </a:ext>
            </a:extLst>
          </p:cNvPr>
          <p:cNvSpPr/>
          <p:nvPr/>
        </p:nvSpPr>
        <p:spPr bwMode="auto">
          <a:xfrm>
            <a:off x="2262514" y="1954478"/>
            <a:ext cx="1170051" cy="277170"/>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登録日時</a:t>
            </a:r>
          </a:p>
        </p:txBody>
      </p:sp>
      <p:sp>
        <p:nvSpPr>
          <p:cNvPr id="44" name="正方形/長方形 43">
            <a:extLst>
              <a:ext uri="{FF2B5EF4-FFF2-40B4-BE49-F238E27FC236}">
                <a16:creationId xmlns:a16="http://schemas.microsoft.com/office/drawing/2014/main" id="{631031C3-06F2-3B03-D6FD-C0076FBDA366}"/>
              </a:ext>
            </a:extLst>
          </p:cNvPr>
          <p:cNvSpPr/>
          <p:nvPr/>
        </p:nvSpPr>
        <p:spPr bwMode="auto">
          <a:xfrm>
            <a:off x="8769496" y="1954478"/>
            <a:ext cx="964779" cy="277170"/>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登録者</a:t>
            </a:r>
          </a:p>
        </p:txBody>
      </p:sp>
      <p:sp>
        <p:nvSpPr>
          <p:cNvPr id="48" name="テキスト ボックス 47">
            <a:extLst>
              <a:ext uri="{FF2B5EF4-FFF2-40B4-BE49-F238E27FC236}">
                <a16:creationId xmlns:a16="http://schemas.microsoft.com/office/drawing/2014/main" id="{714D3283-95D9-C159-C9A3-A4AFC9481F67}"/>
              </a:ext>
            </a:extLst>
          </p:cNvPr>
          <p:cNvSpPr txBox="1"/>
          <p:nvPr/>
        </p:nvSpPr>
        <p:spPr>
          <a:xfrm>
            <a:off x="2289810" y="2336152"/>
            <a:ext cx="937483"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2023/8/1</a:t>
            </a:r>
            <a:endParaRPr kumimoji="1" lang="ja-JP" altLang="en-US" sz="1200" b="0" i="0" u="none" strike="noStrike" cap="none" normalizeH="0" baseline="0" dirty="0">
              <a:ln>
                <a:noFill/>
              </a:ln>
              <a:solidFill>
                <a:schemeClr val="tx1"/>
              </a:solidFill>
              <a:effectLst/>
              <a:latin typeface="+mn-ea"/>
              <a:ea typeface="+mn-ea"/>
            </a:endParaRPr>
          </a:p>
        </p:txBody>
      </p:sp>
      <p:sp>
        <p:nvSpPr>
          <p:cNvPr id="51" name="テキスト ボックス 50">
            <a:extLst>
              <a:ext uri="{FF2B5EF4-FFF2-40B4-BE49-F238E27FC236}">
                <a16:creationId xmlns:a16="http://schemas.microsoft.com/office/drawing/2014/main" id="{70EE2CA6-3186-51FE-8CE2-B04D982C8B9F}"/>
              </a:ext>
            </a:extLst>
          </p:cNvPr>
          <p:cNvSpPr txBox="1"/>
          <p:nvPr/>
        </p:nvSpPr>
        <p:spPr>
          <a:xfrm>
            <a:off x="3459860" y="2336152"/>
            <a:ext cx="2443834"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sng" strike="noStrike" cap="none" normalizeH="0" baseline="0" dirty="0">
                <a:ln>
                  <a:noFill/>
                </a:ln>
                <a:solidFill>
                  <a:srgbClr val="0000FF"/>
                </a:solidFill>
                <a:effectLst/>
                <a:latin typeface="+mn-ea"/>
                <a:ea typeface="+mn-ea"/>
              </a:rPr>
              <a:t>お知らせサンプル２</a:t>
            </a:r>
          </a:p>
        </p:txBody>
      </p:sp>
      <p:sp>
        <p:nvSpPr>
          <p:cNvPr id="52" name="テキスト ボックス 51">
            <a:extLst>
              <a:ext uri="{FF2B5EF4-FFF2-40B4-BE49-F238E27FC236}">
                <a16:creationId xmlns:a16="http://schemas.microsoft.com/office/drawing/2014/main" id="{0183CF56-219A-F7CE-CB0F-8812DB6884E3}"/>
              </a:ext>
            </a:extLst>
          </p:cNvPr>
          <p:cNvSpPr txBox="1"/>
          <p:nvPr/>
        </p:nvSpPr>
        <p:spPr>
          <a:xfrm>
            <a:off x="8759436" y="2336152"/>
            <a:ext cx="1002134"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ドコモ　太郎</a:t>
            </a:r>
            <a:endParaRPr kumimoji="1" lang="ja-JP" altLang="en-US" sz="1200" b="0" i="0" u="none" strike="noStrike" cap="none" normalizeH="0" baseline="0" dirty="0">
              <a:ln>
                <a:noFill/>
              </a:ln>
              <a:solidFill>
                <a:schemeClr val="tx1"/>
              </a:solidFill>
              <a:effectLst/>
              <a:latin typeface="+mn-ea"/>
              <a:ea typeface="+mn-ea"/>
            </a:endParaRPr>
          </a:p>
        </p:txBody>
      </p:sp>
      <p:sp>
        <p:nvSpPr>
          <p:cNvPr id="55" name="テキスト ボックス 54">
            <a:extLst>
              <a:ext uri="{FF2B5EF4-FFF2-40B4-BE49-F238E27FC236}">
                <a16:creationId xmlns:a16="http://schemas.microsoft.com/office/drawing/2014/main" id="{E2CFC7BB-2EDB-978A-8B63-E00B6A16C6AA}"/>
              </a:ext>
            </a:extLst>
          </p:cNvPr>
          <p:cNvSpPr txBox="1"/>
          <p:nvPr/>
        </p:nvSpPr>
        <p:spPr>
          <a:xfrm>
            <a:off x="2289810" y="2708217"/>
            <a:ext cx="1002134"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2023/7/31</a:t>
            </a:r>
            <a:endParaRPr kumimoji="1" lang="ja-JP" altLang="en-US" sz="1200" b="0" i="0" u="none" strike="noStrike" cap="none" normalizeH="0" baseline="0" dirty="0">
              <a:ln>
                <a:noFill/>
              </a:ln>
              <a:solidFill>
                <a:schemeClr val="tx1"/>
              </a:solidFill>
              <a:effectLst/>
              <a:latin typeface="+mn-ea"/>
              <a:ea typeface="+mn-ea"/>
            </a:endParaRPr>
          </a:p>
        </p:txBody>
      </p:sp>
      <p:sp>
        <p:nvSpPr>
          <p:cNvPr id="57" name="テキスト ボックス 56">
            <a:extLst>
              <a:ext uri="{FF2B5EF4-FFF2-40B4-BE49-F238E27FC236}">
                <a16:creationId xmlns:a16="http://schemas.microsoft.com/office/drawing/2014/main" id="{58010931-8E2A-EE4C-5168-ACC965F7BAF3}"/>
              </a:ext>
            </a:extLst>
          </p:cNvPr>
          <p:cNvSpPr txBox="1"/>
          <p:nvPr/>
        </p:nvSpPr>
        <p:spPr>
          <a:xfrm>
            <a:off x="3459860" y="2708217"/>
            <a:ext cx="2443834"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200" b="0" i="0" u="sng" strike="noStrike" cap="none" normalizeH="0" baseline="0" dirty="0">
                <a:ln>
                  <a:noFill/>
                </a:ln>
                <a:solidFill>
                  <a:srgbClr val="0000FF"/>
                </a:solidFill>
                <a:effectLst/>
                <a:latin typeface="+mn-ea"/>
                <a:ea typeface="+mn-ea"/>
              </a:rPr>
              <a:t>お知らせサンプル１</a:t>
            </a:r>
          </a:p>
        </p:txBody>
      </p:sp>
      <p:sp>
        <p:nvSpPr>
          <p:cNvPr id="58" name="テキスト ボックス 57">
            <a:extLst>
              <a:ext uri="{FF2B5EF4-FFF2-40B4-BE49-F238E27FC236}">
                <a16:creationId xmlns:a16="http://schemas.microsoft.com/office/drawing/2014/main" id="{3578C5F4-C90E-0115-273A-B0231613296F}"/>
              </a:ext>
            </a:extLst>
          </p:cNvPr>
          <p:cNvSpPr txBox="1"/>
          <p:nvPr/>
        </p:nvSpPr>
        <p:spPr>
          <a:xfrm>
            <a:off x="8759436" y="2708217"/>
            <a:ext cx="1002134" cy="275204"/>
          </a:xfrm>
          <a:prstGeom prst="rect">
            <a:avLst/>
          </a:prstGeom>
          <a:no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ドコモ　太郎</a:t>
            </a:r>
            <a:endParaRPr kumimoji="1" lang="ja-JP" altLang="en-US" sz="1200" b="0" i="0" u="none" strike="noStrike" cap="none" normalizeH="0" baseline="0" dirty="0">
              <a:ln>
                <a:noFill/>
              </a:ln>
              <a:solidFill>
                <a:schemeClr val="tx1"/>
              </a:solidFill>
              <a:effectLst/>
              <a:latin typeface="+mn-ea"/>
              <a:ea typeface="+mn-ea"/>
            </a:endParaRPr>
          </a:p>
        </p:txBody>
      </p:sp>
      <p:sp>
        <p:nvSpPr>
          <p:cNvPr id="5" name="吹き出し: 四角形 4">
            <a:extLst>
              <a:ext uri="{FF2B5EF4-FFF2-40B4-BE49-F238E27FC236}">
                <a16:creationId xmlns:a16="http://schemas.microsoft.com/office/drawing/2014/main" id="{18EAA809-9BB7-9D17-B643-8A745A537036}"/>
              </a:ext>
            </a:extLst>
          </p:cNvPr>
          <p:cNvSpPr/>
          <p:nvPr/>
        </p:nvSpPr>
        <p:spPr bwMode="auto">
          <a:xfrm>
            <a:off x="2425170" y="950577"/>
            <a:ext cx="2998815" cy="675604"/>
          </a:xfrm>
          <a:prstGeom prst="wedgeRectCallout">
            <a:avLst>
              <a:gd name="adj1" fmla="val -61150"/>
              <a:gd name="adj2" fmla="val 49238"/>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メニュー</a:t>
            </a:r>
            <a:endParaRPr kumimoji="1" lang="en-US" altLang="ja-JP" sz="1200" b="0" i="0" u="none" strike="noStrike" cap="none" normalizeH="0" baseline="0" dirty="0">
              <a:ln>
                <a:noFill/>
              </a:ln>
              <a:solidFill>
                <a:schemeClr val="tx1"/>
              </a:solidFill>
              <a:effectLst/>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左上のハンバーガーメニューを押下で表示</a:t>
            </a:r>
            <a:endParaRPr kumimoji="1" lang="ja-JP" altLang="en-US" sz="1200" b="0" i="0" u="none" strike="noStrike" cap="none" normalizeH="0" baseline="0" dirty="0">
              <a:ln>
                <a:noFill/>
              </a:ln>
              <a:solidFill>
                <a:schemeClr val="tx1"/>
              </a:solidFill>
              <a:effectLst/>
              <a:latin typeface="+mn-ea"/>
              <a:ea typeface="+mn-ea"/>
            </a:endParaRPr>
          </a:p>
        </p:txBody>
      </p:sp>
    </p:spTree>
    <p:extLst>
      <p:ext uri="{BB962C8B-B14F-4D97-AF65-F5344CB8AC3E}">
        <p14:creationId xmlns:p14="http://schemas.microsoft.com/office/powerpoint/2010/main" val="201353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A36F303-5260-817D-F38B-8FCF60111ACE}"/>
              </a:ext>
            </a:extLst>
          </p:cNvPr>
          <p:cNvSpPr/>
          <p:nvPr/>
        </p:nvSpPr>
        <p:spPr bwMode="auto">
          <a:xfrm>
            <a:off x="542929" y="1490657"/>
            <a:ext cx="11089362" cy="4943331"/>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 name="正方形/長方形 6">
            <a:extLst>
              <a:ext uri="{FF2B5EF4-FFF2-40B4-BE49-F238E27FC236}">
                <a16:creationId xmlns:a16="http://schemas.microsoft.com/office/drawing/2014/main" id="{E33ED3A8-361B-ABBB-7985-624DF89855BA}"/>
              </a:ext>
            </a:extLst>
          </p:cNvPr>
          <p:cNvSpPr/>
          <p:nvPr/>
        </p:nvSpPr>
        <p:spPr bwMode="auto">
          <a:xfrm>
            <a:off x="559709" y="1171943"/>
            <a:ext cx="11089362" cy="342123"/>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lang="ja-JP" altLang="en-US" dirty="0">
                <a:latin typeface="+mn-ea"/>
                <a:ea typeface="+mn-ea"/>
              </a:rPr>
              <a:t>　　　</a:t>
            </a:r>
            <a:r>
              <a:rPr kumimoji="1" lang="ja-JP" altLang="en-US" sz="1200" b="0" i="0" strike="noStrike" cap="none" normalizeH="0" baseline="0" dirty="0">
                <a:ln>
                  <a:noFill/>
                </a:ln>
                <a:solidFill>
                  <a:schemeClr val="tx1"/>
                </a:solidFill>
                <a:effectLst/>
                <a:latin typeface="+mn-ea"/>
                <a:ea typeface="+mn-ea"/>
              </a:rPr>
              <a:t>フォーム管理　</a:t>
            </a:r>
            <a:endParaRPr kumimoji="1" lang="en-US" altLang="ja-JP" sz="1200" b="0" i="0" strike="noStrike" cap="none" normalizeH="0" baseline="0" dirty="0">
              <a:ln>
                <a:noFill/>
              </a:ln>
              <a:solidFill>
                <a:schemeClr val="tx1"/>
              </a:solidFill>
              <a:effectLst/>
              <a:latin typeface="+mn-ea"/>
              <a:ea typeface="+mn-ea"/>
            </a:endParaRPr>
          </a:p>
        </p:txBody>
      </p:sp>
      <p:sp>
        <p:nvSpPr>
          <p:cNvPr id="4" name="スライド番号プレースホルダー 3">
            <a:extLst>
              <a:ext uri="{FF2B5EF4-FFF2-40B4-BE49-F238E27FC236}">
                <a16:creationId xmlns:a16="http://schemas.microsoft.com/office/drawing/2014/main" id="{59B53248-1EFD-D708-CE58-AF7662E01D92}"/>
              </a:ext>
            </a:extLst>
          </p:cNvPr>
          <p:cNvSpPr>
            <a:spLocks noGrp="1"/>
          </p:cNvSpPr>
          <p:nvPr>
            <p:ph type="sldNum" sz="quarter" idx="4"/>
          </p:nvPr>
        </p:nvSpPr>
        <p:spPr/>
        <p:txBody>
          <a:bodyPr/>
          <a:lstStyle/>
          <a:p>
            <a:fld id="{89B18837-FC83-6347-ADBE-8548DF8F459C}" type="slidenum">
              <a:rPr lang="ja-JP" altLang="en-US" smtClean="0"/>
              <a:pPr/>
              <a:t>6</a:t>
            </a:fld>
            <a:endParaRPr lang="ja-JP" altLang="en-US"/>
          </a:p>
        </p:txBody>
      </p:sp>
      <p:sp>
        <p:nvSpPr>
          <p:cNvPr id="66" name="タイトル 2">
            <a:extLst>
              <a:ext uri="{FF2B5EF4-FFF2-40B4-BE49-F238E27FC236}">
                <a16:creationId xmlns:a16="http://schemas.microsoft.com/office/drawing/2014/main" id="{60F18B83-4E2A-D910-59E7-C224BC5AE093}"/>
              </a:ext>
            </a:extLst>
          </p:cNvPr>
          <p:cNvSpPr>
            <a:spLocks noGrp="1"/>
          </p:cNvSpPr>
          <p:nvPr>
            <p:ph type="title"/>
          </p:nvPr>
        </p:nvSpPr>
        <p:spPr>
          <a:xfrm>
            <a:off x="576232" y="337926"/>
            <a:ext cx="9571893" cy="360682"/>
          </a:xfrm>
        </p:spPr>
        <p:txBody>
          <a:bodyPr/>
          <a:lstStyle/>
          <a:p>
            <a:r>
              <a:rPr kumimoji="1" lang="ja-JP" altLang="en-US" dirty="0"/>
              <a:t>フォーム管理画面</a:t>
            </a:r>
          </a:p>
        </p:txBody>
      </p:sp>
      <p:sp>
        <p:nvSpPr>
          <p:cNvPr id="44" name="テキスト ボックス 43">
            <a:extLst>
              <a:ext uri="{FF2B5EF4-FFF2-40B4-BE49-F238E27FC236}">
                <a16:creationId xmlns:a16="http://schemas.microsoft.com/office/drawing/2014/main" id="{DD757363-C8BD-D4DC-5471-DAD3F8FB852A}"/>
              </a:ext>
            </a:extLst>
          </p:cNvPr>
          <p:cNvSpPr txBox="1"/>
          <p:nvPr/>
        </p:nvSpPr>
        <p:spPr>
          <a:xfrm>
            <a:off x="10620262" y="1226359"/>
            <a:ext cx="1021976" cy="276999"/>
          </a:xfrm>
          <a:prstGeom prst="rect">
            <a:avLst/>
          </a:prstGeom>
          <a:noFill/>
        </p:spPr>
        <p:txBody>
          <a:bodyPr wrap="square">
            <a:spAutoFit/>
          </a:bodyPr>
          <a:lstStyle/>
          <a:p>
            <a:r>
              <a:rPr kumimoji="1" lang="ja-JP" altLang="en-US" sz="1200" b="0" i="0" u="sng" strike="noStrike" cap="none" normalizeH="0" baseline="0" dirty="0">
                <a:ln>
                  <a:noFill/>
                </a:ln>
                <a:solidFill>
                  <a:schemeClr val="tx1"/>
                </a:solidFill>
                <a:effectLst/>
                <a:latin typeface="+mn-ea"/>
                <a:ea typeface="+mn-ea"/>
              </a:rPr>
              <a:t>　</a:t>
            </a:r>
            <a:r>
              <a:rPr kumimoji="1" lang="en-US" altLang="ja-JP" sz="1200" b="0" i="0" u="sng" strike="noStrike" cap="none" normalizeH="0" baseline="0" dirty="0">
                <a:ln>
                  <a:noFill/>
                </a:ln>
                <a:solidFill>
                  <a:schemeClr val="tx1"/>
                </a:solidFill>
                <a:effectLst/>
                <a:latin typeface="+mn-ea"/>
                <a:ea typeface="+mn-ea"/>
              </a:rPr>
              <a:t>XXXX</a:t>
            </a:r>
            <a:r>
              <a:rPr kumimoji="1" lang="ja-JP" altLang="en-US" sz="1200" b="0" i="0" u="sng" strike="noStrike" cap="none" normalizeH="0" baseline="0" dirty="0">
                <a:ln>
                  <a:noFill/>
                </a:ln>
                <a:solidFill>
                  <a:schemeClr val="tx1"/>
                </a:solidFill>
                <a:effectLst/>
                <a:latin typeface="+mn-ea"/>
                <a:ea typeface="+mn-ea"/>
              </a:rPr>
              <a:t>さん</a:t>
            </a:r>
            <a:endParaRPr lang="ja-JP" altLang="en-US" dirty="0"/>
          </a:p>
        </p:txBody>
      </p:sp>
      <p:grpSp>
        <p:nvGrpSpPr>
          <p:cNvPr id="62" name="グループ化 61">
            <a:extLst>
              <a:ext uri="{FF2B5EF4-FFF2-40B4-BE49-F238E27FC236}">
                <a16:creationId xmlns:a16="http://schemas.microsoft.com/office/drawing/2014/main" id="{0D856A3D-E868-410F-FB7C-2D7C7B55B96C}"/>
              </a:ext>
            </a:extLst>
          </p:cNvPr>
          <p:cNvGrpSpPr/>
          <p:nvPr/>
        </p:nvGrpSpPr>
        <p:grpSpPr>
          <a:xfrm>
            <a:off x="697522" y="1262506"/>
            <a:ext cx="184680" cy="170655"/>
            <a:chOff x="671765" y="1236751"/>
            <a:chExt cx="224947" cy="144640"/>
          </a:xfrm>
        </p:grpSpPr>
        <p:cxnSp>
          <p:nvCxnSpPr>
            <p:cNvPr id="52" name="直線コネクタ 51">
              <a:extLst>
                <a:ext uri="{FF2B5EF4-FFF2-40B4-BE49-F238E27FC236}">
                  <a16:creationId xmlns:a16="http://schemas.microsoft.com/office/drawing/2014/main" id="{35879A02-77F0-D864-B9BF-B3D02CCAAD70}"/>
                </a:ext>
              </a:extLst>
            </p:cNvPr>
            <p:cNvCxnSpPr/>
            <p:nvPr/>
          </p:nvCxnSpPr>
          <p:spPr bwMode="auto">
            <a:xfrm>
              <a:off x="671765" y="123675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線コネクタ 58">
              <a:extLst>
                <a:ext uri="{FF2B5EF4-FFF2-40B4-BE49-F238E27FC236}">
                  <a16:creationId xmlns:a16="http://schemas.microsoft.com/office/drawing/2014/main" id="{453EEFCF-485E-6325-D2B9-704E29001AFF}"/>
                </a:ext>
              </a:extLst>
            </p:cNvPr>
            <p:cNvCxnSpPr/>
            <p:nvPr/>
          </p:nvCxnSpPr>
          <p:spPr bwMode="auto">
            <a:xfrm>
              <a:off x="671765" y="1309553"/>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コネクタ 59">
              <a:extLst>
                <a:ext uri="{FF2B5EF4-FFF2-40B4-BE49-F238E27FC236}">
                  <a16:creationId xmlns:a16="http://schemas.microsoft.com/office/drawing/2014/main" id="{4F2DC5C9-FA3C-EE43-E875-18FB3ED2D262}"/>
                </a:ext>
              </a:extLst>
            </p:cNvPr>
            <p:cNvCxnSpPr/>
            <p:nvPr/>
          </p:nvCxnSpPr>
          <p:spPr bwMode="auto">
            <a:xfrm>
              <a:off x="671765" y="138139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84" name="表 84">
            <a:extLst>
              <a:ext uri="{FF2B5EF4-FFF2-40B4-BE49-F238E27FC236}">
                <a16:creationId xmlns:a16="http://schemas.microsoft.com/office/drawing/2014/main" id="{D92D6139-D7D1-C7D9-1471-7D8617E90B03}"/>
              </a:ext>
            </a:extLst>
          </p:cNvPr>
          <p:cNvGraphicFramePr>
            <a:graphicFrameLocks noGrp="1"/>
          </p:cNvGraphicFramePr>
          <p:nvPr>
            <p:extLst>
              <p:ext uri="{D42A27DB-BD31-4B8C-83A1-F6EECF244321}">
                <p14:modId xmlns:p14="http://schemas.microsoft.com/office/powerpoint/2010/main" val="1873338585"/>
              </p:ext>
            </p:extLst>
          </p:nvPr>
        </p:nvGraphicFramePr>
        <p:xfrm>
          <a:off x="1298178" y="4799168"/>
          <a:ext cx="8658622" cy="1528985"/>
        </p:xfrm>
        <a:graphic>
          <a:graphicData uri="http://schemas.openxmlformats.org/drawingml/2006/table">
            <a:tbl>
              <a:tblPr firstRow="1" bandRow="1">
                <a:tableStyleId>{5C22544A-7EE6-4342-B048-85BDC9FD1C3A}</a:tableStyleId>
              </a:tblPr>
              <a:tblGrid>
                <a:gridCol w="6093222">
                  <a:extLst>
                    <a:ext uri="{9D8B030D-6E8A-4147-A177-3AD203B41FA5}">
                      <a16:colId xmlns:a16="http://schemas.microsoft.com/office/drawing/2014/main" val="104120584"/>
                    </a:ext>
                  </a:extLst>
                </a:gridCol>
                <a:gridCol w="2565400">
                  <a:extLst>
                    <a:ext uri="{9D8B030D-6E8A-4147-A177-3AD203B41FA5}">
                      <a16:colId xmlns:a16="http://schemas.microsoft.com/office/drawing/2014/main" val="139084322"/>
                    </a:ext>
                  </a:extLst>
                </a:gridCol>
              </a:tblGrid>
              <a:tr h="436809">
                <a:tc gridSpan="2">
                  <a:txBody>
                    <a:bodyPr/>
                    <a:lstStyle/>
                    <a:p>
                      <a:r>
                        <a:rPr kumimoji="1" lang="ja-JP" altLang="en-US" dirty="0"/>
                        <a:t>作成済みフォーム</a:t>
                      </a:r>
                    </a:p>
                  </a:txBody>
                  <a:tcPr/>
                </a:tc>
                <a:tc hMerge="1">
                  <a:txBody>
                    <a:bodyPr/>
                    <a:lstStyle/>
                    <a:p>
                      <a:endParaRPr kumimoji="1" lang="ja-JP" altLang="en-US" dirty="0"/>
                    </a:p>
                  </a:txBody>
                  <a:tcPr/>
                </a:tc>
                <a:extLst>
                  <a:ext uri="{0D108BD9-81ED-4DB2-BD59-A6C34878D82A}">
                    <a16:rowId xmlns:a16="http://schemas.microsoft.com/office/drawing/2014/main" val="3034043770"/>
                  </a:ext>
                </a:extLst>
              </a:tr>
              <a:tr h="546088">
                <a:tc>
                  <a:txBody>
                    <a:bodyPr/>
                    <a:lstStyle/>
                    <a:p>
                      <a:r>
                        <a:rPr kumimoji="1" lang="ja-JP" altLang="en-US" dirty="0"/>
                        <a:t>プロダクト健康診断</a:t>
                      </a:r>
                    </a:p>
                  </a:txBody>
                  <a:tcPr/>
                </a:tc>
                <a:tc>
                  <a:txBody>
                    <a:bodyPr/>
                    <a:lstStyle/>
                    <a:p>
                      <a:endParaRPr kumimoji="1" lang="ja-JP" altLang="en-US" dirty="0"/>
                    </a:p>
                  </a:txBody>
                  <a:tcPr/>
                </a:tc>
                <a:extLst>
                  <a:ext uri="{0D108BD9-81ED-4DB2-BD59-A6C34878D82A}">
                    <a16:rowId xmlns:a16="http://schemas.microsoft.com/office/drawing/2014/main" val="1772166523"/>
                  </a:ext>
                </a:extLst>
              </a:tr>
              <a:tr h="546088">
                <a:tc>
                  <a:txBody>
                    <a:bodyPr/>
                    <a:lstStyle/>
                    <a:p>
                      <a:pPr marL="0" marR="0" lvl="0" indent="0" algn="l" defTabSz="1125466" rtl="0" eaLnBrk="1" fontAlgn="auto" latinLnBrk="0" hangingPunct="1">
                        <a:lnSpc>
                          <a:spcPct val="100000"/>
                        </a:lnSpc>
                        <a:spcBef>
                          <a:spcPts val="0"/>
                        </a:spcBef>
                        <a:spcAft>
                          <a:spcPts val="0"/>
                        </a:spcAft>
                        <a:buClrTx/>
                        <a:buSzTx/>
                        <a:buFontTx/>
                        <a:buNone/>
                        <a:tabLst/>
                        <a:defRPr/>
                      </a:pPr>
                      <a:r>
                        <a:rPr kumimoji="1" lang="ja-JP" altLang="en-US" dirty="0"/>
                        <a:t>プロダクト管理</a:t>
                      </a:r>
                    </a:p>
                  </a:txBody>
                  <a:tcPr/>
                </a:tc>
                <a:tc>
                  <a:txBody>
                    <a:bodyPr/>
                    <a:lstStyle/>
                    <a:p>
                      <a:pPr marL="0" marR="0" lvl="0" indent="0" algn="l" defTabSz="1125466" rtl="0" eaLnBrk="1" fontAlgn="auto" latinLnBrk="0" hangingPunct="1">
                        <a:lnSpc>
                          <a:spcPct val="100000"/>
                        </a:lnSpc>
                        <a:spcBef>
                          <a:spcPts val="0"/>
                        </a:spcBef>
                        <a:spcAft>
                          <a:spcPts val="0"/>
                        </a:spcAft>
                        <a:buClrTx/>
                        <a:buSzTx/>
                        <a:buFontTx/>
                        <a:buNone/>
                        <a:tabLst/>
                        <a:defRPr/>
                      </a:pPr>
                      <a:endParaRPr kumimoji="1" lang="ja-JP" altLang="en-US" dirty="0"/>
                    </a:p>
                  </a:txBody>
                  <a:tcPr/>
                </a:tc>
                <a:extLst>
                  <a:ext uri="{0D108BD9-81ED-4DB2-BD59-A6C34878D82A}">
                    <a16:rowId xmlns:a16="http://schemas.microsoft.com/office/drawing/2014/main" val="1057444825"/>
                  </a:ext>
                </a:extLst>
              </a:tr>
            </a:tbl>
          </a:graphicData>
        </a:graphic>
      </p:graphicFrame>
      <p:graphicFrame>
        <p:nvGraphicFramePr>
          <p:cNvPr id="92" name="表 84">
            <a:extLst>
              <a:ext uri="{FF2B5EF4-FFF2-40B4-BE49-F238E27FC236}">
                <a16:creationId xmlns:a16="http://schemas.microsoft.com/office/drawing/2014/main" id="{0C29D6AE-3CBE-6862-A728-B8F3D713CF44}"/>
              </a:ext>
            </a:extLst>
          </p:cNvPr>
          <p:cNvGraphicFramePr>
            <a:graphicFrameLocks noGrp="1"/>
          </p:cNvGraphicFramePr>
          <p:nvPr>
            <p:extLst>
              <p:ext uri="{D42A27DB-BD31-4B8C-83A1-F6EECF244321}">
                <p14:modId xmlns:p14="http://schemas.microsoft.com/office/powerpoint/2010/main" val="1161197289"/>
              </p:ext>
            </p:extLst>
          </p:nvPr>
        </p:nvGraphicFramePr>
        <p:xfrm>
          <a:off x="1298178" y="1755391"/>
          <a:ext cx="8658622" cy="436809"/>
        </p:xfrm>
        <a:graphic>
          <a:graphicData uri="http://schemas.openxmlformats.org/drawingml/2006/table">
            <a:tbl>
              <a:tblPr firstRow="1" bandRow="1">
                <a:tableStyleId>{5C22544A-7EE6-4342-B048-85BDC9FD1C3A}</a:tableStyleId>
              </a:tblPr>
              <a:tblGrid>
                <a:gridCol w="8658622">
                  <a:extLst>
                    <a:ext uri="{9D8B030D-6E8A-4147-A177-3AD203B41FA5}">
                      <a16:colId xmlns:a16="http://schemas.microsoft.com/office/drawing/2014/main" val="104120584"/>
                    </a:ext>
                  </a:extLst>
                </a:gridCol>
              </a:tblGrid>
              <a:tr h="436809">
                <a:tc>
                  <a:txBody>
                    <a:bodyPr/>
                    <a:lstStyle/>
                    <a:p>
                      <a:r>
                        <a:rPr kumimoji="1" lang="ja-JP" altLang="en-US" dirty="0"/>
                        <a:t>フォーム新規作成</a:t>
                      </a:r>
                    </a:p>
                  </a:txBody>
                  <a:tcPr/>
                </a:tc>
                <a:extLst>
                  <a:ext uri="{0D108BD9-81ED-4DB2-BD59-A6C34878D82A}">
                    <a16:rowId xmlns:a16="http://schemas.microsoft.com/office/drawing/2014/main" val="3034043770"/>
                  </a:ext>
                </a:extLst>
              </a:tr>
            </a:tbl>
          </a:graphicData>
        </a:graphic>
      </p:graphicFrame>
      <p:sp>
        <p:nvSpPr>
          <p:cNvPr id="93" name="正方形/長方形 92">
            <a:extLst>
              <a:ext uri="{FF2B5EF4-FFF2-40B4-BE49-F238E27FC236}">
                <a16:creationId xmlns:a16="http://schemas.microsoft.com/office/drawing/2014/main" id="{951F0A75-29CF-26AF-8B4A-DB414F67BFB1}"/>
              </a:ext>
            </a:extLst>
          </p:cNvPr>
          <p:cNvSpPr/>
          <p:nvPr/>
        </p:nvSpPr>
        <p:spPr bwMode="auto">
          <a:xfrm>
            <a:off x="1578403" y="2642152"/>
            <a:ext cx="1635522" cy="812992"/>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通常フォーム</a:t>
            </a:r>
          </a:p>
        </p:txBody>
      </p:sp>
      <p:sp>
        <p:nvSpPr>
          <p:cNvPr id="96" name="正方形/長方形 95">
            <a:extLst>
              <a:ext uri="{FF2B5EF4-FFF2-40B4-BE49-F238E27FC236}">
                <a16:creationId xmlns:a16="http://schemas.microsoft.com/office/drawing/2014/main" id="{DBCE9579-3FAA-AB7E-5776-556923F2CECF}"/>
              </a:ext>
            </a:extLst>
          </p:cNvPr>
          <p:cNvSpPr/>
          <p:nvPr/>
        </p:nvSpPr>
        <p:spPr bwMode="auto">
          <a:xfrm>
            <a:off x="1578403" y="3615147"/>
            <a:ext cx="1635522" cy="812992"/>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sz="1800" dirty="0">
                <a:latin typeface="+mn-ea"/>
                <a:ea typeface="+mn-ea"/>
              </a:rPr>
              <a:t>前回入力</a:t>
            </a:r>
            <a:r>
              <a:rPr kumimoji="1" lang="ja-JP" altLang="en-US" sz="1800" b="0" i="0" u="none" strike="noStrike" cap="none" normalizeH="0" baseline="0" dirty="0">
                <a:ln>
                  <a:noFill/>
                </a:ln>
                <a:solidFill>
                  <a:schemeClr val="tx1"/>
                </a:solidFill>
                <a:effectLst/>
                <a:latin typeface="+mn-ea"/>
                <a:ea typeface="+mn-ea"/>
              </a:rPr>
              <a:t>データ</a:t>
            </a:r>
            <a:endParaRPr kumimoji="1" lang="en-US" altLang="ja-JP" sz="1800" b="0" i="0" u="none" strike="noStrike" cap="none" normalizeH="0" baseline="0" dirty="0">
              <a:ln>
                <a:noFill/>
              </a:ln>
              <a:solidFill>
                <a:schemeClr val="tx1"/>
              </a:solidFill>
              <a:effectLst/>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活用フォーム</a:t>
            </a:r>
          </a:p>
        </p:txBody>
      </p:sp>
      <p:sp>
        <p:nvSpPr>
          <p:cNvPr id="97" name="正方形/長方形 96">
            <a:extLst>
              <a:ext uri="{FF2B5EF4-FFF2-40B4-BE49-F238E27FC236}">
                <a16:creationId xmlns:a16="http://schemas.microsoft.com/office/drawing/2014/main" id="{668FCC58-1861-F9F2-F9FA-972DA124FF7F}"/>
              </a:ext>
            </a:extLst>
          </p:cNvPr>
          <p:cNvSpPr/>
          <p:nvPr/>
        </p:nvSpPr>
        <p:spPr bwMode="auto">
          <a:xfrm>
            <a:off x="3213925" y="2651385"/>
            <a:ext cx="6425375" cy="805052"/>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sz="1800" dirty="0">
                <a:latin typeface="+mn-ea"/>
                <a:ea typeface="+mn-ea"/>
              </a:rPr>
              <a:t>通常の新規フォーム</a:t>
            </a:r>
            <a:endParaRPr lang="en-US" altLang="ja-JP" sz="1800" dirty="0">
              <a:latin typeface="+mn-ea"/>
              <a:ea typeface="+mn-ea"/>
            </a:endParaRPr>
          </a:p>
        </p:txBody>
      </p:sp>
      <p:sp>
        <p:nvSpPr>
          <p:cNvPr id="98" name="正方形/長方形 97">
            <a:extLst>
              <a:ext uri="{FF2B5EF4-FFF2-40B4-BE49-F238E27FC236}">
                <a16:creationId xmlns:a16="http://schemas.microsoft.com/office/drawing/2014/main" id="{52CCC8B1-3369-ED6C-05FA-CEE9F3248B4A}"/>
              </a:ext>
            </a:extLst>
          </p:cNvPr>
          <p:cNvSpPr/>
          <p:nvPr/>
        </p:nvSpPr>
        <p:spPr bwMode="auto">
          <a:xfrm>
            <a:off x="3213925" y="3619117"/>
            <a:ext cx="6425375" cy="805052"/>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前回入力したデータを初期表示できるフォーム</a:t>
            </a:r>
            <a:endParaRPr kumimoji="1" lang="en-US" altLang="ja-JP" sz="1800" b="0" i="0" u="none" strike="noStrike" cap="none" normalizeH="0" baseline="0" dirty="0">
              <a:ln>
                <a:noFill/>
              </a:ln>
              <a:solidFill>
                <a:schemeClr val="tx1"/>
              </a:solidFill>
              <a:effectLst/>
              <a:latin typeface="+mn-ea"/>
              <a:ea typeface="+mn-ea"/>
            </a:endParaRPr>
          </a:p>
        </p:txBody>
      </p:sp>
      <p:grpSp>
        <p:nvGrpSpPr>
          <p:cNvPr id="105" name="グループ化 104">
            <a:extLst>
              <a:ext uri="{FF2B5EF4-FFF2-40B4-BE49-F238E27FC236}">
                <a16:creationId xmlns:a16="http://schemas.microsoft.com/office/drawing/2014/main" id="{A6596056-4542-4A03-BFA1-81349AE28D0B}"/>
              </a:ext>
            </a:extLst>
          </p:cNvPr>
          <p:cNvGrpSpPr/>
          <p:nvPr/>
        </p:nvGrpSpPr>
        <p:grpSpPr>
          <a:xfrm>
            <a:off x="7580275" y="5333709"/>
            <a:ext cx="2314650" cy="870683"/>
            <a:chOff x="7580275" y="5333709"/>
            <a:chExt cx="2314650" cy="870683"/>
          </a:xfrm>
        </p:grpSpPr>
        <p:sp>
          <p:nvSpPr>
            <p:cNvPr id="87" name="フローチャート: 端子 86">
              <a:extLst>
                <a:ext uri="{FF2B5EF4-FFF2-40B4-BE49-F238E27FC236}">
                  <a16:creationId xmlns:a16="http://schemas.microsoft.com/office/drawing/2014/main" id="{868874C5-AD3D-D4BE-F7DD-8BCD00513F39}"/>
                </a:ext>
              </a:extLst>
            </p:cNvPr>
            <p:cNvSpPr/>
            <p:nvPr/>
          </p:nvSpPr>
          <p:spPr bwMode="auto">
            <a:xfrm>
              <a:off x="8394700" y="5862270"/>
              <a:ext cx="685800" cy="342122"/>
            </a:xfrm>
            <a:prstGeom prst="flowChartTerminator">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編集</a:t>
              </a:r>
            </a:p>
          </p:txBody>
        </p:sp>
        <p:sp>
          <p:nvSpPr>
            <p:cNvPr id="89" name="フローチャート: 端子 88">
              <a:extLst>
                <a:ext uri="{FF2B5EF4-FFF2-40B4-BE49-F238E27FC236}">
                  <a16:creationId xmlns:a16="http://schemas.microsoft.com/office/drawing/2014/main" id="{B87DDC35-A7F2-BBDD-E1B3-C57FE044065F}"/>
                </a:ext>
              </a:extLst>
            </p:cNvPr>
            <p:cNvSpPr/>
            <p:nvPr/>
          </p:nvSpPr>
          <p:spPr bwMode="auto">
            <a:xfrm>
              <a:off x="9209125" y="5859336"/>
              <a:ext cx="685800" cy="342122"/>
            </a:xfrm>
            <a:prstGeom prst="flowChartTerminator">
              <a:avLst/>
            </a:prstGeom>
            <a:solidFill>
              <a:schemeClr val="tx1">
                <a:lumMod val="25000"/>
                <a:lumOff val="75000"/>
              </a:schemeClr>
            </a:solidFill>
            <a:ln w="9525" cap="flat" cmpd="sng" algn="ctr">
              <a:solidFill>
                <a:schemeClr val="tx1">
                  <a:lumMod val="90000"/>
                  <a:lumOff val="10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削除</a:t>
              </a:r>
              <a:endParaRPr kumimoji="1" lang="ja-JP" altLang="en-US" sz="1200" b="0" i="0" u="none" strike="noStrike" cap="none" normalizeH="0" baseline="0" dirty="0">
                <a:ln>
                  <a:noFill/>
                </a:ln>
                <a:solidFill>
                  <a:schemeClr val="tx1"/>
                </a:solidFill>
                <a:effectLst/>
                <a:latin typeface="+mn-ea"/>
                <a:ea typeface="+mn-ea"/>
              </a:endParaRPr>
            </a:p>
          </p:txBody>
        </p:sp>
        <p:sp>
          <p:nvSpPr>
            <p:cNvPr id="90" name="フローチャート: 端子 89">
              <a:extLst>
                <a:ext uri="{FF2B5EF4-FFF2-40B4-BE49-F238E27FC236}">
                  <a16:creationId xmlns:a16="http://schemas.microsoft.com/office/drawing/2014/main" id="{7792CC2E-8320-9005-C2F4-486DEAA8E407}"/>
                </a:ext>
              </a:extLst>
            </p:cNvPr>
            <p:cNvSpPr/>
            <p:nvPr/>
          </p:nvSpPr>
          <p:spPr bwMode="auto">
            <a:xfrm>
              <a:off x="8394700" y="5336643"/>
              <a:ext cx="685800" cy="342122"/>
            </a:xfrm>
            <a:prstGeom prst="flowChartTerminator">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編集</a:t>
              </a:r>
            </a:p>
          </p:txBody>
        </p:sp>
        <p:sp>
          <p:nvSpPr>
            <p:cNvPr id="91" name="フローチャート: 端子 90">
              <a:extLst>
                <a:ext uri="{FF2B5EF4-FFF2-40B4-BE49-F238E27FC236}">
                  <a16:creationId xmlns:a16="http://schemas.microsoft.com/office/drawing/2014/main" id="{17ADB99B-277C-CA99-E987-59C3885B73CF}"/>
                </a:ext>
              </a:extLst>
            </p:cNvPr>
            <p:cNvSpPr/>
            <p:nvPr/>
          </p:nvSpPr>
          <p:spPr bwMode="auto">
            <a:xfrm>
              <a:off x="9209125" y="5333709"/>
              <a:ext cx="685800" cy="342122"/>
            </a:xfrm>
            <a:prstGeom prst="flowChartTerminator">
              <a:avLst/>
            </a:prstGeom>
            <a:solidFill>
              <a:schemeClr val="tx1">
                <a:lumMod val="25000"/>
                <a:lumOff val="75000"/>
              </a:schemeClr>
            </a:solidFill>
            <a:ln w="9525" cap="flat" cmpd="sng" algn="ctr">
              <a:solidFill>
                <a:schemeClr val="tx1">
                  <a:lumMod val="90000"/>
                  <a:lumOff val="10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削除</a:t>
              </a:r>
              <a:endParaRPr kumimoji="1" lang="ja-JP" altLang="en-US" sz="1200" b="0" i="0" u="none" strike="noStrike" cap="none" normalizeH="0" baseline="0" dirty="0">
                <a:ln>
                  <a:noFill/>
                </a:ln>
                <a:solidFill>
                  <a:schemeClr val="tx1"/>
                </a:solidFill>
                <a:effectLst/>
                <a:latin typeface="+mn-ea"/>
                <a:ea typeface="+mn-ea"/>
              </a:endParaRPr>
            </a:p>
          </p:txBody>
        </p:sp>
        <p:sp>
          <p:nvSpPr>
            <p:cNvPr id="103" name="フローチャート: 端子 102">
              <a:extLst>
                <a:ext uri="{FF2B5EF4-FFF2-40B4-BE49-F238E27FC236}">
                  <a16:creationId xmlns:a16="http://schemas.microsoft.com/office/drawing/2014/main" id="{37F44E2A-185B-FFC9-D70A-89C4D5DE5542}"/>
                </a:ext>
              </a:extLst>
            </p:cNvPr>
            <p:cNvSpPr/>
            <p:nvPr/>
          </p:nvSpPr>
          <p:spPr bwMode="auto">
            <a:xfrm>
              <a:off x="7580275" y="5862270"/>
              <a:ext cx="685800" cy="342122"/>
            </a:xfrm>
            <a:prstGeom prst="flowChartTerminator">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権限</a:t>
              </a:r>
              <a:endParaRPr kumimoji="1" lang="ja-JP" altLang="en-US" sz="1200" b="0" i="0" u="none" strike="noStrike" cap="none" normalizeH="0" baseline="0" dirty="0">
                <a:ln>
                  <a:noFill/>
                </a:ln>
                <a:solidFill>
                  <a:schemeClr val="tx1"/>
                </a:solidFill>
                <a:effectLst/>
                <a:latin typeface="+mn-ea"/>
                <a:ea typeface="+mn-ea"/>
              </a:endParaRPr>
            </a:p>
          </p:txBody>
        </p:sp>
        <p:sp>
          <p:nvSpPr>
            <p:cNvPr id="104" name="フローチャート: 端子 103">
              <a:extLst>
                <a:ext uri="{FF2B5EF4-FFF2-40B4-BE49-F238E27FC236}">
                  <a16:creationId xmlns:a16="http://schemas.microsoft.com/office/drawing/2014/main" id="{E052171B-D97A-C301-9B1F-ABF3713C09D9}"/>
                </a:ext>
              </a:extLst>
            </p:cNvPr>
            <p:cNvSpPr/>
            <p:nvPr/>
          </p:nvSpPr>
          <p:spPr bwMode="auto">
            <a:xfrm>
              <a:off x="7580275" y="5336643"/>
              <a:ext cx="685800" cy="342122"/>
            </a:xfrm>
            <a:prstGeom prst="flowChartTerminator">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権限</a:t>
              </a:r>
              <a:endParaRPr kumimoji="1" lang="ja-JP" altLang="en-US" sz="1200" b="0" i="0" u="none" strike="noStrike" cap="none" normalizeH="0" baseline="0" dirty="0">
                <a:ln>
                  <a:noFill/>
                </a:ln>
                <a:solidFill>
                  <a:schemeClr val="tx1"/>
                </a:solidFill>
                <a:effectLst/>
                <a:latin typeface="+mn-ea"/>
                <a:ea typeface="+mn-ea"/>
              </a:endParaRPr>
            </a:p>
          </p:txBody>
        </p:sp>
      </p:grpSp>
      <p:sp>
        <p:nvSpPr>
          <p:cNvPr id="108" name="テキスト ボックス 107">
            <a:extLst>
              <a:ext uri="{FF2B5EF4-FFF2-40B4-BE49-F238E27FC236}">
                <a16:creationId xmlns:a16="http://schemas.microsoft.com/office/drawing/2014/main" id="{A359ECB9-B1EB-84CE-515A-55655862E4DA}"/>
              </a:ext>
            </a:extLst>
          </p:cNvPr>
          <p:cNvSpPr txBox="1"/>
          <p:nvPr/>
        </p:nvSpPr>
        <p:spPr>
          <a:xfrm>
            <a:off x="1370800" y="2246103"/>
            <a:ext cx="1843125" cy="338554"/>
          </a:xfrm>
          <a:prstGeom prst="rect">
            <a:avLst/>
          </a:prstGeom>
          <a:noFill/>
        </p:spPr>
        <p:txBody>
          <a:bodyPr wrap="square">
            <a:spAutoFit/>
          </a:bodyPr>
          <a:lstStyle/>
          <a:p>
            <a:r>
              <a:rPr kumimoji="1" lang="ja-JP" altLang="en-US" sz="1600" b="0" i="0" u="sng" strike="noStrike" cap="none" normalizeH="0" baseline="0" dirty="0">
                <a:ln>
                  <a:noFill/>
                </a:ln>
                <a:solidFill>
                  <a:schemeClr val="tx1"/>
                </a:solidFill>
                <a:effectLst/>
                <a:latin typeface="+mn-ea"/>
                <a:ea typeface="+mn-ea"/>
              </a:rPr>
              <a:t>フォームテンプレート</a:t>
            </a:r>
            <a:endParaRPr lang="ja-JP" altLang="en-US" sz="1600" u="sng" dirty="0"/>
          </a:p>
        </p:txBody>
      </p:sp>
      <p:sp>
        <p:nvSpPr>
          <p:cNvPr id="109" name="吹き出し: 四角形 108">
            <a:extLst>
              <a:ext uri="{FF2B5EF4-FFF2-40B4-BE49-F238E27FC236}">
                <a16:creationId xmlns:a16="http://schemas.microsoft.com/office/drawing/2014/main" id="{DA30AC3E-EDCA-3831-A702-6664A94D19CF}"/>
              </a:ext>
            </a:extLst>
          </p:cNvPr>
          <p:cNvSpPr/>
          <p:nvPr/>
        </p:nvSpPr>
        <p:spPr bwMode="auto">
          <a:xfrm>
            <a:off x="9372029" y="4406710"/>
            <a:ext cx="2220293" cy="457047"/>
          </a:xfrm>
          <a:prstGeom prst="wedgeRectCallout">
            <a:avLst>
              <a:gd name="adj1" fmla="val -34604"/>
              <a:gd name="adj2" fmla="val 99708"/>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管理権限があるもののみ表示</a:t>
            </a:r>
          </a:p>
        </p:txBody>
      </p:sp>
      <p:sp>
        <p:nvSpPr>
          <p:cNvPr id="110" name="吹き出し: 四角形 109">
            <a:extLst>
              <a:ext uri="{FF2B5EF4-FFF2-40B4-BE49-F238E27FC236}">
                <a16:creationId xmlns:a16="http://schemas.microsoft.com/office/drawing/2014/main" id="{51772880-42C6-C457-A9E3-2026D035E256}"/>
              </a:ext>
            </a:extLst>
          </p:cNvPr>
          <p:cNvSpPr/>
          <p:nvPr/>
        </p:nvSpPr>
        <p:spPr bwMode="auto">
          <a:xfrm>
            <a:off x="7674632" y="2246103"/>
            <a:ext cx="3726793" cy="512603"/>
          </a:xfrm>
          <a:prstGeom prst="wedgeRectCallout">
            <a:avLst>
              <a:gd name="adj1" fmla="val -40610"/>
              <a:gd name="adj2" fmla="val 116380"/>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空っぽのフォームを生成</a:t>
            </a:r>
          </a:p>
        </p:txBody>
      </p:sp>
      <p:sp>
        <p:nvSpPr>
          <p:cNvPr id="111" name="吹き出し: 四角形 110">
            <a:extLst>
              <a:ext uri="{FF2B5EF4-FFF2-40B4-BE49-F238E27FC236}">
                <a16:creationId xmlns:a16="http://schemas.microsoft.com/office/drawing/2014/main" id="{2FE7DF1C-B68E-4C17-08C0-8D6E188D88DA}"/>
              </a:ext>
            </a:extLst>
          </p:cNvPr>
          <p:cNvSpPr/>
          <p:nvPr/>
        </p:nvSpPr>
        <p:spPr bwMode="auto">
          <a:xfrm>
            <a:off x="7674632" y="3337419"/>
            <a:ext cx="3726793" cy="512603"/>
          </a:xfrm>
          <a:prstGeom prst="wedgeRectCallout">
            <a:avLst>
              <a:gd name="adj1" fmla="val -40610"/>
              <a:gd name="adj2" fmla="val 99708"/>
            </a:avLst>
          </a:prstGeom>
          <a:solidFill>
            <a:schemeClr val="accent4">
              <a:lumMod val="20000"/>
              <a:lumOff val="80000"/>
            </a:schemeClr>
          </a:solidFill>
          <a:ln w="9525" cap="flat" cmpd="sng" algn="ctr">
            <a:solidFill>
              <a:srgbClr val="FF0000"/>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キーとなるプルダウンが１つ生成された状態でフォームを生成</a:t>
            </a:r>
            <a:endParaRPr kumimoji="1" lang="en-US" altLang="ja-JP" sz="1200" b="0" i="0" u="none" strike="noStrike" cap="none" normalizeH="0" baseline="0" dirty="0">
              <a:ln>
                <a:noFill/>
              </a:ln>
              <a:solidFill>
                <a:schemeClr val="tx1"/>
              </a:solidFill>
              <a:effectLst/>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質問項目に過去情報を取得するか選択可能</a:t>
            </a:r>
            <a:endParaRPr kumimoji="1" lang="ja-JP" altLang="en-US" sz="1200" b="0" i="0" u="none" strike="noStrike" cap="none" normalizeH="0" baseline="0" dirty="0">
              <a:ln>
                <a:noFill/>
              </a:ln>
              <a:solidFill>
                <a:schemeClr val="tx1"/>
              </a:solidFill>
              <a:effectLst/>
              <a:latin typeface="+mn-ea"/>
              <a:ea typeface="+mn-ea"/>
            </a:endParaRPr>
          </a:p>
        </p:txBody>
      </p:sp>
      <p:sp>
        <p:nvSpPr>
          <p:cNvPr id="5" name="テキスト ボックス 4">
            <a:extLst>
              <a:ext uri="{FF2B5EF4-FFF2-40B4-BE49-F238E27FC236}">
                <a16:creationId xmlns:a16="http://schemas.microsoft.com/office/drawing/2014/main" id="{FC37C7BA-9F72-BE28-6F05-1EFEAFB35B09}"/>
              </a:ext>
            </a:extLst>
          </p:cNvPr>
          <p:cNvSpPr txBox="1"/>
          <p:nvPr/>
        </p:nvSpPr>
        <p:spPr>
          <a:xfrm>
            <a:off x="4884522" y="5358241"/>
            <a:ext cx="1774045" cy="275204"/>
          </a:xfrm>
          <a:prstGeom prst="rect">
            <a:avLst/>
          </a:prstGeom>
          <a:noFill/>
        </p:spPr>
        <p:txBody>
          <a:bodyPr wrap="square">
            <a:spAutoFit/>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http://xxxxxxxxxx</a:t>
            </a:r>
            <a:endParaRPr kumimoji="1" lang="ja-JP" altLang="en-US" sz="1200" b="0" i="0" u="none" strike="noStrike" cap="none" normalizeH="0" baseline="0" dirty="0">
              <a:ln>
                <a:noFill/>
              </a:ln>
              <a:solidFill>
                <a:schemeClr val="tx1"/>
              </a:solidFill>
              <a:effectLst/>
              <a:latin typeface="+mn-ea"/>
              <a:ea typeface="+mn-ea"/>
            </a:endParaRPr>
          </a:p>
        </p:txBody>
      </p:sp>
      <p:sp>
        <p:nvSpPr>
          <p:cNvPr id="6" name="フローチャート: 端子 5">
            <a:extLst>
              <a:ext uri="{FF2B5EF4-FFF2-40B4-BE49-F238E27FC236}">
                <a16:creationId xmlns:a16="http://schemas.microsoft.com/office/drawing/2014/main" id="{947CED15-AA3D-626F-42E4-53B846E68893}"/>
              </a:ext>
            </a:extLst>
          </p:cNvPr>
          <p:cNvSpPr/>
          <p:nvPr/>
        </p:nvSpPr>
        <p:spPr bwMode="auto">
          <a:xfrm>
            <a:off x="6574441" y="5336643"/>
            <a:ext cx="685800" cy="342122"/>
          </a:xfrm>
          <a:prstGeom prst="flowChartTerminator">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copy</a:t>
            </a:r>
            <a:endParaRPr kumimoji="1" lang="ja-JP" altLang="en-US" sz="1200" b="0" i="0" u="none" strike="noStrike" cap="none" normalizeH="0" baseline="0" dirty="0">
              <a:ln>
                <a:noFill/>
              </a:ln>
              <a:solidFill>
                <a:schemeClr val="tx1"/>
              </a:solidFill>
              <a:effectLst/>
              <a:latin typeface="+mn-ea"/>
              <a:ea typeface="+mn-ea"/>
            </a:endParaRPr>
          </a:p>
        </p:txBody>
      </p:sp>
      <p:sp>
        <p:nvSpPr>
          <p:cNvPr id="8" name="テキスト ボックス 7">
            <a:extLst>
              <a:ext uri="{FF2B5EF4-FFF2-40B4-BE49-F238E27FC236}">
                <a16:creationId xmlns:a16="http://schemas.microsoft.com/office/drawing/2014/main" id="{F7D472D3-C594-5115-B345-42B03BDCDC02}"/>
              </a:ext>
            </a:extLst>
          </p:cNvPr>
          <p:cNvSpPr txBox="1"/>
          <p:nvPr/>
        </p:nvSpPr>
        <p:spPr>
          <a:xfrm>
            <a:off x="4884522" y="5913942"/>
            <a:ext cx="1774045" cy="275204"/>
          </a:xfrm>
          <a:prstGeom prst="rect">
            <a:avLst/>
          </a:prstGeom>
          <a:noFill/>
        </p:spPr>
        <p:txBody>
          <a:bodyPr wrap="square">
            <a:spAutoFit/>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http://xxxxxxxxxx</a:t>
            </a:r>
            <a:endParaRPr kumimoji="1" lang="ja-JP" altLang="en-US" sz="1200" b="0" i="0" u="none" strike="noStrike" cap="none" normalizeH="0" baseline="0" dirty="0">
              <a:ln>
                <a:noFill/>
              </a:ln>
              <a:solidFill>
                <a:schemeClr val="tx1"/>
              </a:solidFill>
              <a:effectLst/>
              <a:latin typeface="+mn-ea"/>
              <a:ea typeface="+mn-ea"/>
            </a:endParaRPr>
          </a:p>
        </p:txBody>
      </p:sp>
      <p:sp>
        <p:nvSpPr>
          <p:cNvPr id="9" name="フローチャート: 端子 8">
            <a:extLst>
              <a:ext uri="{FF2B5EF4-FFF2-40B4-BE49-F238E27FC236}">
                <a16:creationId xmlns:a16="http://schemas.microsoft.com/office/drawing/2014/main" id="{927F7A5F-05BA-70DC-8211-1C190FFC42FB}"/>
              </a:ext>
            </a:extLst>
          </p:cNvPr>
          <p:cNvSpPr/>
          <p:nvPr/>
        </p:nvSpPr>
        <p:spPr bwMode="auto">
          <a:xfrm>
            <a:off x="6574441" y="5892344"/>
            <a:ext cx="685800" cy="342122"/>
          </a:xfrm>
          <a:prstGeom prst="flowChartTerminator">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copy</a:t>
            </a:r>
            <a:endParaRPr kumimoji="1" lang="ja-JP" altLang="en-US" sz="1200" b="0" i="0" u="none" strike="noStrike" cap="none" normalizeH="0" baseline="0" dirty="0">
              <a:ln>
                <a:noFill/>
              </a:ln>
              <a:solidFill>
                <a:schemeClr val="tx1"/>
              </a:solidFill>
              <a:effectLst/>
              <a:latin typeface="+mn-ea"/>
              <a:ea typeface="+mn-ea"/>
            </a:endParaRPr>
          </a:p>
        </p:txBody>
      </p:sp>
    </p:spTree>
    <p:extLst>
      <p:ext uri="{BB962C8B-B14F-4D97-AF65-F5344CB8AC3E}">
        <p14:creationId xmlns:p14="http://schemas.microsoft.com/office/powerpoint/2010/main" val="145027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A36F303-5260-817D-F38B-8FCF60111ACE}"/>
              </a:ext>
            </a:extLst>
          </p:cNvPr>
          <p:cNvSpPr/>
          <p:nvPr/>
        </p:nvSpPr>
        <p:spPr bwMode="auto">
          <a:xfrm>
            <a:off x="542929" y="1490657"/>
            <a:ext cx="11089362" cy="4943331"/>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 name="正方形/長方形 6">
            <a:extLst>
              <a:ext uri="{FF2B5EF4-FFF2-40B4-BE49-F238E27FC236}">
                <a16:creationId xmlns:a16="http://schemas.microsoft.com/office/drawing/2014/main" id="{E33ED3A8-361B-ABBB-7985-624DF89855BA}"/>
              </a:ext>
            </a:extLst>
          </p:cNvPr>
          <p:cNvSpPr/>
          <p:nvPr/>
        </p:nvSpPr>
        <p:spPr bwMode="auto">
          <a:xfrm>
            <a:off x="559709" y="1171943"/>
            <a:ext cx="11089362" cy="342123"/>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lang="ja-JP" altLang="en-US" dirty="0">
                <a:latin typeface="+mn-ea"/>
                <a:ea typeface="+mn-ea"/>
              </a:rPr>
              <a:t>　　　</a:t>
            </a:r>
            <a:r>
              <a:rPr kumimoji="1" lang="ja-JP" altLang="en-US" sz="1200" b="0" i="0" strike="noStrike" cap="none" normalizeH="0" baseline="0" dirty="0">
                <a:ln>
                  <a:noFill/>
                </a:ln>
                <a:solidFill>
                  <a:schemeClr val="tx1"/>
                </a:solidFill>
                <a:effectLst/>
                <a:latin typeface="+mn-ea"/>
                <a:ea typeface="+mn-ea"/>
              </a:rPr>
              <a:t>フォーム管理　</a:t>
            </a:r>
            <a:endParaRPr kumimoji="1" lang="en-US" altLang="ja-JP" sz="1200" b="0" i="0" strike="noStrike" cap="none" normalizeH="0" baseline="0" dirty="0">
              <a:ln>
                <a:noFill/>
              </a:ln>
              <a:solidFill>
                <a:schemeClr val="tx1"/>
              </a:solidFill>
              <a:effectLst/>
              <a:latin typeface="+mn-ea"/>
              <a:ea typeface="+mn-ea"/>
            </a:endParaRPr>
          </a:p>
        </p:txBody>
      </p:sp>
      <p:sp>
        <p:nvSpPr>
          <p:cNvPr id="4" name="スライド番号プレースホルダー 3">
            <a:extLst>
              <a:ext uri="{FF2B5EF4-FFF2-40B4-BE49-F238E27FC236}">
                <a16:creationId xmlns:a16="http://schemas.microsoft.com/office/drawing/2014/main" id="{59B53248-1EFD-D708-CE58-AF7662E01D92}"/>
              </a:ext>
            </a:extLst>
          </p:cNvPr>
          <p:cNvSpPr>
            <a:spLocks noGrp="1"/>
          </p:cNvSpPr>
          <p:nvPr>
            <p:ph type="sldNum" sz="quarter" idx="4"/>
          </p:nvPr>
        </p:nvSpPr>
        <p:spPr/>
        <p:txBody>
          <a:bodyPr/>
          <a:lstStyle/>
          <a:p>
            <a:fld id="{89B18837-FC83-6347-ADBE-8548DF8F459C}" type="slidenum">
              <a:rPr lang="ja-JP" altLang="en-US" smtClean="0"/>
              <a:pPr/>
              <a:t>7</a:t>
            </a:fld>
            <a:endParaRPr lang="ja-JP" altLang="en-US"/>
          </a:p>
        </p:txBody>
      </p:sp>
      <p:sp>
        <p:nvSpPr>
          <p:cNvPr id="66" name="タイトル 2">
            <a:extLst>
              <a:ext uri="{FF2B5EF4-FFF2-40B4-BE49-F238E27FC236}">
                <a16:creationId xmlns:a16="http://schemas.microsoft.com/office/drawing/2014/main" id="{60F18B83-4E2A-D910-59E7-C224BC5AE093}"/>
              </a:ext>
            </a:extLst>
          </p:cNvPr>
          <p:cNvSpPr>
            <a:spLocks noGrp="1"/>
          </p:cNvSpPr>
          <p:nvPr>
            <p:ph type="title"/>
          </p:nvPr>
        </p:nvSpPr>
        <p:spPr>
          <a:xfrm>
            <a:off x="576232" y="337926"/>
            <a:ext cx="9571893" cy="360682"/>
          </a:xfrm>
        </p:spPr>
        <p:txBody>
          <a:bodyPr/>
          <a:lstStyle/>
          <a:p>
            <a:r>
              <a:rPr kumimoji="1" lang="ja-JP" altLang="en-US" dirty="0"/>
              <a:t>フォーム管理画面</a:t>
            </a:r>
          </a:p>
        </p:txBody>
      </p:sp>
      <p:sp>
        <p:nvSpPr>
          <p:cNvPr id="44" name="テキスト ボックス 43">
            <a:extLst>
              <a:ext uri="{FF2B5EF4-FFF2-40B4-BE49-F238E27FC236}">
                <a16:creationId xmlns:a16="http://schemas.microsoft.com/office/drawing/2014/main" id="{DD757363-C8BD-D4DC-5471-DAD3F8FB852A}"/>
              </a:ext>
            </a:extLst>
          </p:cNvPr>
          <p:cNvSpPr txBox="1"/>
          <p:nvPr/>
        </p:nvSpPr>
        <p:spPr>
          <a:xfrm>
            <a:off x="10620262" y="1226359"/>
            <a:ext cx="1021976" cy="276999"/>
          </a:xfrm>
          <a:prstGeom prst="rect">
            <a:avLst/>
          </a:prstGeom>
          <a:noFill/>
        </p:spPr>
        <p:txBody>
          <a:bodyPr wrap="square">
            <a:spAutoFit/>
          </a:bodyPr>
          <a:lstStyle/>
          <a:p>
            <a:r>
              <a:rPr kumimoji="1" lang="ja-JP" altLang="en-US" sz="1200" b="0" i="0" u="sng" strike="noStrike" cap="none" normalizeH="0" baseline="0" dirty="0">
                <a:ln>
                  <a:noFill/>
                </a:ln>
                <a:solidFill>
                  <a:schemeClr val="tx1"/>
                </a:solidFill>
                <a:effectLst/>
                <a:latin typeface="+mn-ea"/>
                <a:ea typeface="+mn-ea"/>
              </a:rPr>
              <a:t>　</a:t>
            </a:r>
            <a:r>
              <a:rPr kumimoji="1" lang="en-US" altLang="ja-JP" sz="1200" b="0" i="0" u="sng" strike="noStrike" cap="none" normalizeH="0" baseline="0" dirty="0">
                <a:ln>
                  <a:noFill/>
                </a:ln>
                <a:solidFill>
                  <a:schemeClr val="tx1"/>
                </a:solidFill>
                <a:effectLst/>
                <a:latin typeface="+mn-ea"/>
                <a:ea typeface="+mn-ea"/>
              </a:rPr>
              <a:t>XXXX</a:t>
            </a:r>
            <a:r>
              <a:rPr kumimoji="1" lang="ja-JP" altLang="en-US" sz="1200" b="0" i="0" u="sng" strike="noStrike" cap="none" normalizeH="0" baseline="0" dirty="0">
                <a:ln>
                  <a:noFill/>
                </a:ln>
                <a:solidFill>
                  <a:schemeClr val="tx1"/>
                </a:solidFill>
                <a:effectLst/>
                <a:latin typeface="+mn-ea"/>
                <a:ea typeface="+mn-ea"/>
              </a:rPr>
              <a:t>さん</a:t>
            </a:r>
            <a:endParaRPr lang="ja-JP" altLang="en-US" dirty="0"/>
          </a:p>
        </p:txBody>
      </p:sp>
      <p:grpSp>
        <p:nvGrpSpPr>
          <p:cNvPr id="62" name="グループ化 61">
            <a:extLst>
              <a:ext uri="{FF2B5EF4-FFF2-40B4-BE49-F238E27FC236}">
                <a16:creationId xmlns:a16="http://schemas.microsoft.com/office/drawing/2014/main" id="{0D856A3D-E868-410F-FB7C-2D7C7B55B96C}"/>
              </a:ext>
            </a:extLst>
          </p:cNvPr>
          <p:cNvGrpSpPr/>
          <p:nvPr/>
        </p:nvGrpSpPr>
        <p:grpSpPr>
          <a:xfrm>
            <a:off x="697522" y="1262506"/>
            <a:ext cx="184680" cy="170655"/>
            <a:chOff x="671765" y="1236751"/>
            <a:chExt cx="224947" cy="144640"/>
          </a:xfrm>
        </p:grpSpPr>
        <p:cxnSp>
          <p:nvCxnSpPr>
            <p:cNvPr id="52" name="直線コネクタ 51">
              <a:extLst>
                <a:ext uri="{FF2B5EF4-FFF2-40B4-BE49-F238E27FC236}">
                  <a16:creationId xmlns:a16="http://schemas.microsoft.com/office/drawing/2014/main" id="{35879A02-77F0-D864-B9BF-B3D02CCAAD70}"/>
                </a:ext>
              </a:extLst>
            </p:cNvPr>
            <p:cNvCxnSpPr/>
            <p:nvPr/>
          </p:nvCxnSpPr>
          <p:spPr bwMode="auto">
            <a:xfrm>
              <a:off x="671765" y="123675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線コネクタ 58">
              <a:extLst>
                <a:ext uri="{FF2B5EF4-FFF2-40B4-BE49-F238E27FC236}">
                  <a16:creationId xmlns:a16="http://schemas.microsoft.com/office/drawing/2014/main" id="{453EEFCF-485E-6325-D2B9-704E29001AFF}"/>
                </a:ext>
              </a:extLst>
            </p:cNvPr>
            <p:cNvCxnSpPr/>
            <p:nvPr/>
          </p:nvCxnSpPr>
          <p:spPr bwMode="auto">
            <a:xfrm>
              <a:off x="671765" y="1309553"/>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コネクタ 59">
              <a:extLst>
                <a:ext uri="{FF2B5EF4-FFF2-40B4-BE49-F238E27FC236}">
                  <a16:creationId xmlns:a16="http://schemas.microsoft.com/office/drawing/2014/main" id="{4F2DC5C9-FA3C-EE43-E875-18FB3ED2D262}"/>
                </a:ext>
              </a:extLst>
            </p:cNvPr>
            <p:cNvCxnSpPr/>
            <p:nvPr/>
          </p:nvCxnSpPr>
          <p:spPr bwMode="auto">
            <a:xfrm>
              <a:off x="671765" y="138139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84" name="表 84">
            <a:extLst>
              <a:ext uri="{FF2B5EF4-FFF2-40B4-BE49-F238E27FC236}">
                <a16:creationId xmlns:a16="http://schemas.microsoft.com/office/drawing/2014/main" id="{D92D6139-D7D1-C7D9-1471-7D8617E90B03}"/>
              </a:ext>
            </a:extLst>
          </p:cNvPr>
          <p:cNvGraphicFramePr>
            <a:graphicFrameLocks noGrp="1"/>
          </p:cNvGraphicFramePr>
          <p:nvPr/>
        </p:nvGraphicFramePr>
        <p:xfrm>
          <a:off x="1298178" y="4799168"/>
          <a:ext cx="8658622" cy="1528985"/>
        </p:xfrm>
        <a:graphic>
          <a:graphicData uri="http://schemas.openxmlformats.org/drawingml/2006/table">
            <a:tbl>
              <a:tblPr firstRow="1" bandRow="1">
                <a:tableStyleId>{5C22544A-7EE6-4342-B048-85BDC9FD1C3A}</a:tableStyleId>
              </a:tblPr>
              <a:tblGrid>
                <a:gridCol w="6093222">
                  <a:extLst>
                    <a:ext uri="{9D8B030D-6E8A-4147-A177-3AD203B41FA5}">
                      <a16:colId xmlns:a16="http://schemas.microsoft.com/office/drawing/2014/main" val="104120584"/>
                    </a:ext>
                  </a:extLst>
                </a:gridCol>
                <a:gridCol w="2565400">
                  <a:extLst>
                    <a:ext uri="{9D8B030D-6E8A-4147-A177-3AD203B41FA5}">
                      <a16:colId xmlns:a16="http://schemas.microsoft.com/office/drawing/2014/main" val="139084322"/>
                    </a:ext>
                  </a:extLst>
                </a:gridCol>
              </a:tblGrid>
              <a:tr h="436809">
                <a:tc gridSpan="2">
                  <a:txBody>
                    <a:bodyPr/>
                    <a:lstStyle/>
                    <a:p>
                      <a:r>
                        <a:rPr kumimoji="1" lang="ja-JP" altLang="en-US" dirty="0"/>
                        <a:t>作成済みフォーム</a:t>
                      </a:r>
                    </a:p>
                  </a:txBody>
                  <a:tcPr/>
                </a:tc>
                <a:tc hMerge="1">
                  <a:txBody>
                    <a:bodyPr/>
                    <a:lstStyle/>
                    <a:p>
                      <a:endParaRPr kumimoji="1" lang="ja-JP" altLang="en-US" dirty="0"/>
                    </a:p>
                  </a:txBody>
                  <a:tcPr/>
                </a:tc>
                <a:extLst>
                  <a:ext uri="{0D108BD9-81ED-4DB2-BD59-A6C34878D82A}">
                    <a16:rowId xmlns:a16="http://schemas.microsoft.com/office/drawing/2014/main" val="3034043770"/>
                  </a:ext>
                </a:extLst>
              </a:tr>
              <a:tr h="546088">
                <a:tc>
                  <a:txBody>
                    <a:bodyPr/>
                    <a:lstStyle/>
                    <a:p>
                      <a:r>
                        <a:rPr kumimoji="1" lang="ja-JP" altLang="en-US" dirty="0"/>
                        <a:t>プロダクト健康診断</a:t>
                      </a:r>
                    </a:p>
                  </a:txBody>
                  <a:tcPr/>
                </a:tc>
                <a:tc>
                  <a:txBody>
                    <a:bodyPr/>
                    <a:lstStyle/>
                    <a:p>
                      <a:endParaRPr kumimoji="1" lang="ja-JP" altLang="en-US" dirty="0"/>
                    </a:p>
                  </a:txBody>
                  <a:tcPr/>
                </a:tc>
                <a:extLst>
                  <a:ext uri="{0D108BD9-81ED-4DB2-BD59-A6C34878D82A}">
                    <a16:rowId xmlns:a16="http://schemas.microsoft.com/office/drawing/2014/main" val="1772166523"/>
                  </a:ext>
                </a:extLst>
              </a:tr>
              <a:tr h="546088">
                <a:tc>
                  <a:txBody>
                    <a:bodyPr/>
                    <a:lstStyle/>
                    <a:p>
                      <a:pPr marL="0" marR="0" lvl="0" indent="0" algn="l" defTabSz="1125466" rtl="0" eaLnBrk="1" fontAlgn="auto" latinLnBrk="0" hangingPunct="1">
                        <a:lnSpc>
                          <a:spcPct val="100000"/>
                        </a:lnSpc>
                        <a:spcBef>
                          <a:spcPts val="0"/>
                        </a:spcBef>
                        <a:spcAft>
                          <a:spcPts val="0"/>
                        </a:spcAft>
                        <a:buClrTx/>
                        <a:buSzTx/>
                        <a:buFontTx/>
                        <a:buNone/>
                        <a:tabLst/>
                        <a:defRPr/>
                      </a:pPr>
                      <a:r>
                        <a:rPr kumimoji="1" lang="ja-JP" altLang="en-US" dirty="0"/>
                        <a:t>プロダクト管理</a:t>
                      </a:r>
                    </a:p>
                  </a:txBody>
                  <a:tcPr/>
                </a:tc>
                <a:tc>
                  <a:txBody>
                    <a:bodyPr/>
                    <a:lstStyle/>
                    <a:p>
                      <a:pPr marL="0" marR="0" lvl="0" indent="0" algn="l" defTabSz="1125466" rtl="0" eaLnBrk="1" fontAlgn="auto" latinLnBrk="0" hangingPunct="1">
                        <a:lnSpc>
                          <a:spcPct val="100000"/>
                        </a:lnSpc>
                        <a:spcBef>
                          <a:spcPts val="0"/>
                        </a:spcBef>
                        <a:spcAft>
                          <a:spcPts val="0"/>
                        </a:spcAft>
                        <a:buClrTx/>
                        <a:buSzTx/>
                        <a:buFontTx/>
                        <a:buNone/>
                        <a:tabLst/>
                        <a:defRPr/>
                      </a:pPr>
                      <a:endParaRPr kumimoji="1" lang="ja-JP" altLang="en-US" dirty="0"/>
                    </a:p>
                  </a:txBody>
                  <a:tcPr/>
                </a:tc>
                <a:extLst>
                  <a:ext uri="{0D108BD9-81ED-4DB2-BD59-A6C34878D82A}">
                    <a16:rowId xmlns:a16="http://schemas.microsoft.com/office/drawing/2014/main" val="1057444825"/>
                  </a:ext>
                </a:extLst>
              </a:tr>
            </a:tbl>
          </a:graphicData>
        </a:graphic>
      </p:graphicFrame>
      <p:graphicFrame>
        <p:nvGraphicFramePr>
          <p:cNvPr id="92" name="表 84">
            <a:extLst>
              <a:ext uri="{FF2B5EF4-FFF2-40B4-BE49-F238E27FC236}">
                <a16:creationId xmlns:a16="http://schemas.microsoft.com/office/drawing/2014/main" id="{0C29D6AE-3CBE-6862-A728-B8F3D713CF44}"/>
              </a:ext>
            </a:extLst>
          </p:cNvPr>
          <p:cNvGraphicFramePr>
            <a:graphicFrameLocks noGrp="1"/>
          </p:cNvGraphicFramePr>
          <p:nvPr/>
        </p:nvGraphicFramePr>
        <p:xfrm>
          <a:off x="1298178" y="1755391"/>
          <a:ext cx="8658622" cy="436809"/>
        </p:xfrm>
        <a:graphic>
          <a:graphicData uri="http://schemas.openxmlformats.org/drawingml/2006/table">
            <a:tbl>
              <a:tblPr firstRow="1" bandRow="1">
                <a:tableStyleId>{5C22544A-7EE6-4342-B048-85BDC9FD1C3A}</a:tableStyleId>
              </a:tblPr>
              <a:tblGrid>
                <a:gridCol w="8658622">
                  <a:extLst>
                    <a:ext uri="{9D8B030D-6E8A-4147-A177-3AD203B41FA5}">
                      <a16:colId xmlns:a16="http://schemas.microsoft.com/office/drawing/2014/main" val="104120584"/>
                    </a:ext>
                  </a:extLst>
                </a:gridCol>
              </a:tblGrid>
              <a:tr h="436809">
                <a:tc>
                  <a:txBody>
                    <a:bodyPr/>
                    <a:lstStyle/>
                    <a:p>
                      <a:r>
                        <a:rPr kumimoji="1" lang="ja-JP" altLang="en-US" dirty="0"/>
                        <a:t>フォーム新規作成</a:t>
                      </a:r>
                    </a:p>
                  </a:txBody>
                  <a:tcPr/>
                </a:tc>
                <a:extLst>
                  <a:ext uri="{0D108BD9-81ED-4DB2-BD59-A6C34878D82A}">
                    <a16:rowId xmlns:a16="http://schemas.microsoft.com/office/drawing/2014/main" val="3034043770"/>
                  </a:ext>
                </a:extLst>
              </a:tr>
            </a:tbl>
          </a:graphicData>
        </a:graphic>
      </p:graphicFrame>
      <p:sp>
        <p:nvSpPr>
          <p:cNvPr id="93" name="正方形/長方形 92">
            <a:extLst>
              <a:ext uri="{FF2B5EF4-FFF2-40B4-BE49-F238E27FC236}">
                <a16:creationId xmlns:a16="http://schemas.microsoft.com/office/drawing/2014/main" id="{951F0A75-29CF-26AF-8B4A-DB414F67BFB1}"/>
              </a:ext>
            </a:extLst>
          </p:cNvPr>
          <p:cNvSpPr/>
          <p:nvPr/>
        </p:nvSpPr>
        <p:spPr bwMode="auto">
          <a:xfrm>
            <a:off x="1578403" y="2642152"/>
            <a:ext cx="1635522" cy="812992"/>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通常フォーム</a:t>
            </a:r>
          </a:p>
        </p:txBody>
      </p:sp>
      <p:sp>
        <p:nvSpPr>
          <p:cNvPr id="96" name="正方形/長方形 95">
            <a:extLst>
              <a:ext uri="{FF2B5EF4-FFF2-40B4-BE49-F238E27FC236}">
                <a16:creationId xmlns:a16="http://schemas.microsoft.com/office/drawing/2014/main" id="{DBCE9579-3FAA-AB7E-5776-556923F2CECF}"/>
              </a:ext>
            </a:extLst>
          </p:cNvPr>
          <p:cNvSpPr/>
          <p:nvPr/>
        </p:nvSpPr>
        <p:spPr bwMode="auto">
          <a:xfrm>
            <a:off x="1578403" y="3615147"/>
            <a:ext cx="1635522" cy="812992"/>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sz="1800" dirty="0">
                <a:latin typeface="+mn-ea"/>
                <a:ea typeface="+mn-ea"/>
              </a:rPr>
              <a:t>前回入力</a:t>
            </a:r>
            <a:r>
              <a:rPr kumimoji="1" lang="ja-JP" altLang="en-US" sz="1800" b="0" i="0" u="none" strike="noStrike" cap="none" normalizeH="0" baseline="0" dirty="0">
                <a:ln>
                  <a:noFill/>
                </a:ln>
                <a:solidFill>
                  <a:schemeClr val="tx1"/>
                </a:solidFill>
                <a:effectLst/>
                <a:latin typeface="+mn-ea"/>
                <a:ea typeface="+mn-ea"/>
              </a:rPr>
              <a:t>データ</a:t>
            </a:r>
            <a:endParaRPr kumimoji="1" lang="en-US" altLang="ja-JP" sz="1800" b="0" i="0" u="none" strike="noStrike" cap="none" normalizeH="0" baseline="0" dirty="0">
              <a:ln>
                <a:noFill/>
              </a:ln>
              <a:solidFill>
                <a:schemeClr val="tx1"/>
              </a:solidFill>
              <a:effectLst/>
              <a:latin typeface="+mn-ea"/>
              <a:ea typeface="+mn-ea"/>
            </a:endParaRPr>
          </a:p>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活用フォーム</a:t>
            </a:r>
          </a:p>
        </p:txBody>
      </p:sp>
      <p:sp>
        <p:nvSpPr>
          <p:cNvPr id="97" name="正方形/長方形 96">
            <a:extLst>
              <a:ext uri="{FF2B5EF4-FFF2-40B4-BE49-F238E27FC236}">
                <a16:creationId xmlns:a16="http://schemas.microsoft.com/office/drawing/2014/main" id="{668FCC58-1861-F9F2-F9FA-972DA124FF7F}"/>
              </a:ext>
            </a:extLst>
          </p:cNvPr>
          <p:cNvSpPr/>
          <p:nvPr/>
        </p:nvSpPr>
        <p:spPr bwMode="auto">
          <a:xfrm>
            <a:off x="3213925" y="2651385"/>
            <a:ext cx="6425375" cy="805052"/>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sz="1800" dirty="0">
                <a:latin typeface="+mn-ea"/>
                <a:ea typeface="+mn-ea"/>
              </a:rPr>
              <a:t>通常の新規フォーム</a:t>
            </a:r>
            <a:endParaRPr lang="en-US" altLang="ja-JP" sz="1800" dirty="0">
              <a:latin typeface="+mn-ea"/>
              <a:ea typeface="+mn-ea"/>
            </a:endParaRPr>
          </a:p>
        </p:txBody>
      </p:sp>
      <p:sp>
        <p:nvSpPr>
          <p:cNvPr id="98" name="正方形/長方形 97">
            <a:extLst>
              <a:ext uri="{FF2B5EF4-FFF2-40B4-BE49-F238E27FC236}">
                <a16:creationId xmlns:a16="http://schemas.microsoft.com/office/drawing/2014/main" id="{52CCC8B1-3369-ED6C-05FA-CEE9F3248B4A}"/>
              </a:ext>
            </a:extLst>
          </p:cNvPr>
          <p:cNvSpPr/>
          <p:nvPr/>
        </p:nvSpPr>
        <p:spPr bwMode="auto">
          <a:xfrm>
            <a:off x="3213925" y="3619117"/>
            <a:ext cx="6425375" cy="805052"/>
          </a:xfrm>
          <a:prstGeom prst="rect">
            <a:avLst/>
          </a:prstGeom>
          <a:solidFill>
            <a:schemeClr val="bg1"/>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前回入力したデータを初期表示できるフォーム</a:t>
            </a:r>
            <a:endParaRPr kumimoji="1" lang="en-US" altLang="ja-JP" sz="1800" b="0" i="0" u="none" strike="noStrike" cap="none" normalizeH="0" baseline="0" dirty="0">
              <a:ln>
                <a:noFill/>
              </a:ln>
              <a:solidFill>
                <a:schemeClr val="tx1"/>
              </a:solidFill>
              <a:effectLst/>
              <a:latin typeface="+mn-ea"/>
              <a:ea typeface="+mn-ea"/>
            </a:endParaRPr>
          </a:p>
        </p:txBody>
      </p:sp>
      <p:grpSp>
        <p:nvGrpSpPr>
          <p:cNvPr id="105" name="グループ化 104">
            <a:extLst>
              <a:ext uri="{FF2B5EF4-FFF2-40B4-BE49-F238E27FC236}">
                <a16:creationId xmlns:a16="http://schemas.microsoft.com/office/drawing/2014/main" id="{A6596056-4542-4A03-BFA1-81349AE28D0B}"/>
              </a:ext>
            </a:extLst>
          </p:cNvPr>
          <p:cNvGrpSpPr/>
          <p:nvPr/>
        </p:nvGrpSpPr>
        <p:grpSpPr>
          <a:xfrm>
            <a:off x="7580275" y="5333709"/>
            <a:ext cx="2314650" cy="870683"/>
            <a:chOff x="7580275" y="5333709"/>
            <a:chExt cx="2314650" cy="870683"/>
          </a:xfrm>
        </p:grpSpPr>
        <p:sp>
          <p:nvSpPr>
            <p:cNvPr id="87" name="フローチャート: 端子 86">
              <a:extLst>
                <a:ext uri="{FF2B5EF4-FFF2-40B4-BE49-F238E27FC236}">
                  <a16:creationId xmlns:a16="http://schemas.microsoft.com/office/drawing/2014/main" id="{868874C5-AD3D-D4BE-F7DD-8BCD00513F39}"/>
                </a:ext>
              </a:extLst>
            </p:cNvPr>
            <p:cNvSpPr/>
            <p:nvPr/>
          </p:nvSpPr>
          <p:spPr bwMode="auto">
            <a:xfrm>
              <a:off x="8394700" y="5862270"/>
              <a:ext cx="685800" cy="342122"/>
            </a:xfrm>
            <a:prstGeom prst="flowChartTerminator">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編集</a:t>
              </a:r>
            </a:p>
          </p:txBody>
        </p:sp>
        <p:sp>
          <p:nvSpPr>
            <p:cNvPr id="89" name="フローチャート: 端子 88">
              <a:extLst>
                <a:ext uri="{FF2B5EF4-FFF2-40B4-BE49-F238E27FC236}">
                  <a16:creationId xmlns:a16="http://schemas.microsoft.com/office/drawing/2014/main" id="{B87DDC35-A7F2-BBDD-E1B3-C57FE044065F}"/>
                </a:ext>
              </a:extLst>
            </p:cNvPr>
            <p:cNvSpPr/>
            <p:nvPr/>
          </p:nvSpPr>
          <p:spPr bwMode="auto">
            <a:xfrm>
              <a:off x="9209125" y="5859336"/>
              <a:ext cx="685800" cy="342122"/>
            </a:xfrm>
            <a:prstGeom prst="flowChartTerminator">
              <a:avLst/>
            </a:prstGeom>
            <a:solidFill>
              <a:schemeClr val="tx1">
                <a:lumMod val="25000"/>
                <a:lumOff val="75000"/>
              </a:schemeClr>
            </a:solidFill>
            <a:ln w="9525" cap="flat" cmpd="sng" algn="ctr">
              <a:solidFill>
                <a:schemeClr val="tx1">
                  <a:lumMod val="90000"/>
                  <a:lumOff val="10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削除</a:t>
              </a:r>
              <a:endParaRPr kumimoji="1" lang="ja-JP" altLang="en-US" sz="1200" b="0" i="0" u="none" strike="noStrike" cap="none" normalizeH="0" baseline="0" dirty="0">
                <a:ln>
                  <a:noFill/>
                </a:ln>
                <a:solidFill>
                  <a:schemeClr val="tx1"/>
                </a:solidFill>
                <a:effectLst/>
                <a:latin typeface="+mn-ea"/>
                <a:ea typeface="+mn-ea"/>
              </a:endParaRPr>
            </a:p>
          </p:txBody>
        </p:sp>
        <p:sp>
          <p:nvSpPr>
            <p:cNvPr id="90" name="フローチャート: 端子 89">
              <a:extLst>
                <a:ext uri="{FF2B5EF4-FFF2-40B4-BE49-F238E27FC236}">
                  <a16:creationId xmlns:a16="http://schemas.microsoft.com/office/drawing/2014/main" id="{7792CC2E-8320-9005-C2F4-486DEAA8E407}"/>
                </a:ext>
              </a:extLst>
            </p:cNvPr>
            <p:cNvSpPr/>
            <p:nvPr/>
          </p:nvSpPr>
          <p:spPr bwMode="auto">
            <a:xfrm>
              <a:off x="8394700" y="5336643"/>
              <a:ext cx="685800" cy="342122"/>
            </a:xfrm>
            <a:prstGeom prst="flowChartTerminator">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編集</a:t>
              </a:r>
            </a:p>
          </p:txBody>
        </p:sp>
        <p:sp>
          <p:nvSpPr>
            <p:cNvPr id="91" name="フローチャート: 端子 90">
              <a:extLst>
                <a:ext uri="{FF2B5EF4-FFF2-40B4-BE49-F238E27FC236}">
                  <a16:creationId xmlns:a16="http://schemas.microsoft.com/office/drawing/2014/main" id="{17ADB99B-277C-CA99-E987-59C3885B73CF}"/>
                </a:ext>
              </a:extLst>
            </p:cNvPr>
            <p:cNvSpPr/>
            <p:nvPr/>
          </p:nvSpPr>
          <p:spPr bwMode="auto">
            <a:xfrm>
              <a:off x="9209125" y="5333709"/>
              <a:ext cx="685800" cy="342122"/>
            </a:xfrm>
            <a:prstGeom prst="flowChartTerminator">
              <a:avLst/>
            </a:prstGeom>
            <a:solidFill>
              <a:schemeClr val="tx1">
                <a:lumMod val="25000"/>
                <a:lumOff val="75000"/>
              </a:schemeClr>
            </a:solidFill>
            <a:ln w="9525" cap="flat" cmpd="sng" algn="ctr">
              <a:solidFill>
                <a:schemeClr val="tx1">
                  <a:lumMod val="90000"/>
                  <a:lumOff val="10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削除</a:t>
              </a:r>
              <a:endParaRPr kumimoji="1" lang="ja-JP" altLang="en-US" sz="1200" b="0" i="0" u="none" strike="noStrike" cap="none" normalizeH="0" baseline="0" dirty="0">
                <a:ln>
                  <a:noFill/>
                </a:ln>
                <a:solidFill>
                  <a:schemeClr val="tx1"/>
                </a:solidFill>
                <a:effectLst/>
                <a:latin typeface="+mn-ea"/>
                <a:ea typeface="+mn-ea"/>
              </a:endParaRPr>
            </a:p>
          </p:txBody>
        </p:sp>
        <p:sp>
          <p:nvSpPr>
            <p:cNvPr id="103" name="フローチャート: 端子 102">
              <a:extLst>
                <a:ext uri="{FF2B5EF4-FFF2-40B4-BE49-F238E27FC236}">
                  <a16:creationId xmlns:a16="http://schemas.microsoft.com/office/drawing/2014/main" id="{37F44E2A-185B-FFC9-D70A-89C4D5DE5542}"/>
                </a:ext>
              </a:extLst>
            </p:cNvPr>
            <p:cNvSpPr/>
            <p:nvPr/>
          </p:nvSpPr>
          <p:spPr bwMode="auto">
            <a:xfrm>
              <a:off x="7580275" y="5862270"/>
              <a:ext cx="685800" cy="342122"/>
            </a:xfrm>
            <a:prstGeom prst="flowChartTerminator">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権限</a:t>
              </a:r>
              <a:endParaRPr kumimoji="1" lang="ja-JP" altLang="en-US" sz="1200" b="0" i="0" u="none" strike="noStrike" cap="none" normalizeH="0" baseline="0" dirty="0">
                <a:ln>
                  <a:noFill/>
                </a:ln>
                <a:solidFill>
                  <a:schemeClr val="tx1"/>
                </a:solidFill>
                <a:effectLst/>
                <a:latin typeface="+mn-ea"/>
                <a:ea typeface="+mn-ea"/>
              </a:endParaRPr>
            </a:p>
          </p:txBody>
        </p:sp>
        <p:sp>
          <p:nvSpPr>
            <p:cNvPr id="104" name="フローチャート: 端子 103">
              <a:extLst>
                <a:ext uri="{FF2B5EF4-FFF2-40B4-BE49-F238E27FC236}">
                  <a16:creationId xmlns:a16="http://schemas.microsoft.com/office/drawing/2014/main" id="{E052171B-D97A-C301-9B1F-ABF3713C09D9}"/>
                </a:ext>
              </a:extLst>
            </p:cNvPr>
            <p:cNvSpPr/>
            <p:nvPr/>
          </p:nvSpPr>
          <p:spPr bwMode="auto">
            <a:xfrm>
              <a:off x="7580275" y="5336643"/>
              <a:ext cx="685800" cy="342122"/>
            </a:xfrm>
            <a:prstGeom prst="flowChartTerminator">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権限</a:t>
              </a:r>
              <a:endParaRPr kumimoji="1" lang="ja-JP" altLang="en-US" sz="1200" b="0" i="0" u="none" strike="noStrike" cap="none" normalizeH="0" baseline="0" dirty="0">
                <a:ln>
                  <a:noFill/>
                </a:ln>
                <a:solidFill>
                  <a:schemeClr val="tx1"/>
                </a:solidFill>
                <a:effectLst/>
                <a:latin typeface="+mn-ea"/>
                <a:ea typeface="+mn-ea"/>
              </a:endParaRPr>
            </a:p>
          </p:txBody>
        </p:sp>
      </p:grpSp>
      <p:sp>
        <p:nvSpPr>
          <p:cNvPr id="108" name="テキスト ボックス 107">
            <a:extLst>
              <a:ext uri="{FF2B5EF4-FFF2-40B4-BE49-F238E27FC236}">
                <a16:creationId xmlns:a16="http://schemas.microsoft.com/office/drawing/2014/main" id="{A359ECB9-B1EB-84CE-515A-55655862E4DA}"/>
              </a:ext>
            </a:extLst>
          </p:cNvPr>
          <p:cNvSpPr txBox="1"/>
          <p:nvPr/>
        </p:nvSpPr>
        <p:spPr>
          <a:xfrm>
            <a:off x="1370800" y="2246103"/>
            <a:ext cx="1843125" cy="338554"/>
          </a:xfrm>
          <a:prstGeom prst="rect">
            <a:avLst/>
          </a:prstGeom>
          <a:noFill/>
        </p:spPr>
        <p:txBody>
          <a:bodyPr wrap="square">
            <a:spAutoFit/>
          </a:bodyPr>
          <a:lstStyle/>
          <a:p>
            <a:r>
              <a:rPr kumimoji="1" lang="ja-JP" altLang="en-US" sz="1600" b="0" i="0" u="sng" strike="noStrike" cap="none" normalizeH="0" baseline="0" dirty="0">
                <a:ln>
                  <a:noFill/>
                </a:ln>
                <a:solidFill>
                  <a:schemeClr val="tx1"/>
                </a:solidFill>
                <a:effectLst/>
                <a:latin typeface="+mn-ea"/>
                <a:ea typeface="+mn-ea"/>
              </a:rPr>
              <a:t>フォームテンプレート</a:t>
            </a:r>
            <a:endParaRPr lang="ja-JP" altLang="en-US" sz="1600" u="sng" dirty="0"/>
          </a:p>
        </p:txBody>
      </p:sp>
      <p:grpSp>
        <p:nvGrpSpPr>
          <p:cNvPr id="11" name="グループ化 10">
            <a:extLst>
              <a:ext uri="{FF2B5EF4-FFF2-40B4-BE49-F238E27FC236}">
                <a16:creationId xmlns:a16="http://schemas.microsoft.com/office/drawing/2014/main" id="{4FA4FCB3-BCBC-1C87-0EC2-080641A62C80}"/>
              </a:ext>
            </a:extLst>
          </p:cNvPr>
          <p:cNvGrpSpPr/>
          <p:nvPr/>
        </p:nvGrpSpPr>
        <p:grpSpPr>
          <a:xfrm>
            <a:off x="4496566" y="3153279"/>
            <a:ext cx="3383410" cy="2184500"/>
            <a:chOff x="3023030" y="3357338"/>
            <a:chExt cx="5921956" cy="2997293"/>
          </a:xfrm>
        </p:grpSpPr>
        <p:grpSp>
          <p:nvGrpSpPr>
            <p:cNvPr id="12" name="グループ化 11">
              <a:extLst>
                <a:ext uri="{FF2B5EF4-FFF2-40B4-BE49-F238E27FC236}">
                  <a16:creationId xmlns:a16="http://schemas.microsoft.com/office/drawing/2014/main" id="{FBB009CA-0B2F-551F-5154-C4B8DEBB9F60}"/>
                </a:ext>
              </a:extLst>
            </p:cNvPr>
            <p:cNvGrpSpPr/>
            <p:nvPr/>
          </p:nvGrpSpPr>
          <p:grpSpPr>
            <a:xfrm>
              <a:off x="3023030" y="3357338"/>
              <a:ext cx="5921956" cy="2997293"/>
              <a:chOff x="2847539" y="3193204"/>
              <a:chExt cx="5921956" cy="2997293"/>
            </a:xfrm>
          </p:grpSpPr>
          <p:sp>
            <p:nvSpPr>
              <p:cNvPr id="14" name="正方形/長方形 13">
                <a:extLst>
                  <a:ext uri="{FF2B5EF4-FFF2-40B4-BE49-F238E27FC236}">
                    <a16:creationId xmlns:a16="http://schemas.microsoft.com/office/drawing/2014/main" id="{8454F9B6-14E1-6C37-D4A2-A2DC5042DF0F}"/>
                  </a:ext>
                </a:extLst>
              </p:cNvPr>
              <p:cNvSpPr/>
              <p:nvPr/>
            </p:nvSpPr>
            <p:spPr bwMode="auto">
              <a:xfrm>
                <a:off x="2847539" y="3529002"/>
                <a:ext cx="5921956" cy="2661495"/>
              </a:xfrm>
              <a:prstGeom prst="rect">
                <a:avLst/>
              </a:prstGeom>
              <a:solidFill>
                <a:schemeClr val="bg1"/>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t"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endParaRPr lang="en-US" altLang="ja-JP" sz="1600" b="1" dirty="0">
                  <a:solidFill>
                    <a:srgbClr val="FF0000"/>
                  </a:solidFill>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endParaRPr lang="en-US" altLang="ja-JP" sz="1600" b="1" dirty="0">
                  <a:solidFill>
                    <a:srgbClr val="FF0000"/>
                  </a:solidFill>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lang="ja-JP" altLang="en-US" sz="1600" b="1" dirty="0">
                    <a:solidFill>
                      <a:srgbClr val="FF0000"/>
                    </a:solidFill>
                    <a:latin typeface="+mn-ea"/>
                    <a:ea typeface="+mn-ea"/>
                  </a:rPr>
                  <a:t>「</a:t>
                </a:r>
                <a:r>
                  <a:rPr lang="en-US" altLang="ja-JP" sz="1600" b="1" dirty="0">
                    <a:solidFill>
                      <a:srgbClr val="FF0000"/>
                    </a:solidFill>
                    <a:latin typeface="+mn-ea"/>
                    <a:ea typeface="+mn-ea"/>
                  </a:rPr>
                  <a:t>XXXXXX</a:t>
                </a:r>
                <a:r>
                  <a:rPr lang="ja-JP" altLang="en-US" sz="1600" b="1" dirty="0">
                    <a:solidFill>
                      <a:srgbClr val="FF0000"/>
                    </a:solidFill>
                    <a:latin typeface="+mn-ea"/>
                    <a:ea typeface="+mn-ea"/>
                  </a:rPr>
                  <a:t>」フォームを削除します</a:t>
                </a:r>
                <a:endParaRPr lang="en-US" altLang="ja-JP" sz="1600" b="1" dirty="0">
                  <a:solidFill>
                    <a:srgbClr val="FF0000"/>
                  </a:solidFill>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本当に削除してよろしいですか？</a:t>
                </a:r>
                <a:endParaRPr lang="en-US" altLang="ja-JP" dirty="0">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endParaRPr lang="en-US" altLang="ja-JP" dirty="0">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endParaRPr lang="en-US" altLang="ja-JP" dirty="0">
                  <a:latin typeface="+mn-ea"/>
                  <a:ea typeface="+mn-ea"/>
                </a:endParaRPr>
              </a:p>
            </p:txBody>
          </p:sp>
          <p:sp>
            <p:nvSpPr>
              <p:cNvPr id="15" name="正方形/長方形 14">
                <a:extLst>
                  <a:ext uri="{FF2B5EF4-FFF2-40B4-BE49-F238E27FC236}">
                    <a16:creationId xmlns:a16="http://schemas.microsoft.com/office/drawing/2014/main" id="{B1D658CB-F462-83C6-620D-F07F2CDF6CC2}"/>
                  </a:ext>
                </a:extLst>
              </p:cNvPr>
              <p:cNvSpPr/>
              <p:nvPr/>
            </p:nvSpPr>
            <p:spPr bwMode="auto">
              <a:xfrm>
                <a:off x="2847539" y="3193204"/>
                <a:ext cx="5921956" cy="335797"/>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削除確認</a:t>
                </a:r>
              </a:p>
            </p:txBody>
          </p:sp>
        </p:grpSp>
        <p:sp>
          <p:nvSpPr>
            <p:cNvPr id="13" name="四角形: 角を丸くする 12">
              <a:extLst>
                <a:ext uri="{FF2B5EF4-FFF2-40B4-BE49-F238E27FC236}">
                  <a16:creationId xmlns:a16="http://schemas.microsoft.com/office/drawing/2014/main" id="{B54D1726-E15A-A2A3-F8B8-F02F967D4DA7}"/>
                </a:ext>
              </a:extLst>
            </p:cNvPr>
            <p:cNvSpPr/>
            <p:nvPr/>
          </p:nvSpPr>
          <p:spPr bwMode="auto">
            <a:xfrm>
              <a:off x="7532810" y="5758653"/>
              <a:ext cx="1313565" cy="441836"/>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いいえ</a:t>
              </a:r>
            </a:p>
          </p:txBody>
        </p:sp>
        <p:sp>
          <p:nvSpPr>
            <p:cNvPr id="16" name="四角形: 角を丸くする 15">
              <a:extLst>
                <a:ext uri="{FF2B5EF4-FFF2-40B4-BE49-F238E27FC236}">
                  <a16:creationId xmlns:a16="http://schemas.microsoft.com/office/drawing/2014/main" id="{7EC839B0-035B-F11C-FD07-2FB04397E97E}"/>
                </a:ext>
              </a:extLst>
            </p:cNvPr>
            <p:cNvSpPr/>
            <p:nvPr/>
          </p:nvSpPr>
          <p:spPr bwMode="auto">
            <a:xfrm>
              <a:off x="3224539" y="5758653"/>
              <a:ext cx="1313565" cy="441836"/>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はい</a:t>
              </a:r>
            </a:p>
          </p:txBody>
        </p:sp>
      </p:grpSp>
      <p:cxnSp>
        <p:nvCxnSpPr>
          <p:cNvPr id="17" name="直線矢印コネクタ 16">
            <a:extLst>
              <a:ext uri="{FF2B5EF4-FFF2-40B4-BE49-F238E27FC236}">
                <a16:creationId xmlns:a16="http://schemas.microsoft.com/office/drawing/2014/main" id="{F67CEEFB-AF51-BDAF-D579-6D82B1D8CAC0}"/>
              </a:ext>
            </a:extLst>
          </p:cNvPr>
          <p:cNvCxnSpPr/>
          <p:nvPr/>
        </p:nvCxnSpPr>
        <p:spPr bwMode="auto">
          <a:xfrm flipH="1" flipV="1">
            <a:off x="7879976" y="4554071"/>
            <a:ext cx="1445932" cy="897590"/>
          </a:xfrm>
          <a:prstGeom prst="straightConnector1">
            <a:avLst/>
          </a:prstGeom>
          <a:solidFill>
            <a:srgbClr val="D2F0FA"/>
          </a:solidFill>
          <a:ln w="25400" cap="flat" cmpd="sng" algn="ctr">
            <a:solidFill>
              <a:schemeClr val="tx2">
                <a:lumMod val="75000"/>
              </a:schemeClr>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正方形/長方形 4">
            <a:extLst>
              <a:ext uri="{FF2B5EF4-FFF2-40B4-BE49-F238E27FC236}">
                <a16:creationId xmlns:a16="http://schemas.microsoft.com/office/drawing/2014/main" id="{B3280A07-2E95-274F-FD1B-E8DFC46DA6FA}"/>
              </a:ext>
            </a:extLst>
          </p:cNvPr>
          <p:cNvSpPr/>
          <p:nvPr/>
        </p:nvSpPr>
        <p:spPr bwMode="auto">
          <a:xfrm>
            <a:off x="3657600" y="930248"/>
            <a:ext cx="6444604" cy="711261"/>
          </a:xfrm>
          <a:prstGeom prst="rect">
            <a:avLst/>
          </a:prstGeom>
          <a:solidFill>
            <a:schemeClr val="accent5">
              <a:lumMod val="60000"/>
              <a:lumOff val="40000"/>
            </a:schemeClr>
          </a:solidFill>
          <a:ln w="9525" cap="flat" cmpd="sng" algn="ctr">
            <a:solidFill>
              <a:srgbClr val="FFC000"/>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rgbClr val="FF0000"/>
                </a:solidFill>
                <a:effectLst/>
                <a:latin typeface="+mn-ea"/>
                <a:ea typeface="+mn-ea"/>
              </a:rPr>
              <a:t>【</a:t>
            </a:r>
            <a:r>
              <a:rPr kumimoji="1" lang="ja-JP" altLang="en-US" sz="1200" b="0" i="0" u="none" strike="noStrike" cap="none" normalizeH="0" baseline="0" dirty="0">
                <a:ln>
                  <a:noFill/>
                </a:ln>
                <a:solidFill>
                  <a:srgbClr val="FF0000"/>
                </a:solidFill>
                <a:effectLst/>
                <a:latin typeface="+mn-ea"/>
                <a:ea typeface="+mn-ea"/>
              </a:rPr>
              <a:t>確認</a:t>
            </a:r>
            <a:r>
              <a:rPr lang="ja-JP" altLang="en-US" dirty="0">
                <a:solidFill>
                  <a:srgbClr val="FF0000"/>
                </a:solidFill>
                <a:latin typeface="+mn-ea"/>
                <a:ea typeface="+mn-ea"/>
              </a:rPr>
              <a:t>事項 </a:t>
            </a:r>
            <a:r>
              <a:rPr lang="en-US" altLang="ja-JP" dirty="0">
                <a:solidFill>
                  <a:srgbClr val="FF0000"/>
                </a:solidFill>
                <a:latin typeface="+mn-ea"/>
                <a:ea typeface="+mn-ea"/>
              </a:rPr>
              <a:t>from PD</a:t>
            </a:r>
            <a:r>
              <a:rPr lang="ja-JP" altLang="en-US" dirty="0">
                <a:solidFill>
                  <a:srgbClr val="FF0000"/>
                </a:solidFill>
                <a:latin typeface="+mn-ea"/>
                <a:ea typeface="+mn-ea"/>
              </a:rPr>
              <a:t>部</a:t>
            </a:r>
            <a:r>
              <a:rPr lang="en-US" altLang="ja-JP" dirty="0">
                <a:solidFill>
                  <a:srgbClr val="FF0000"/>
                </a:solidFill>
                <a:latin typeface="+mn-ea"/>
                <a:ea typeface="+mn-ea"/>
              </a:rPr>
              <a:t>】</a:t>
            </a:r>
            <a:endParaRPr kumimoji="1" lang="en-US" altLang="ja-JP" sz="1200" b="0" i="0" u="none" strike="noStrike" cap="none" normalizeH="0" baseline="0" dirty="0">
              <a:ln>
                <a:noFill/>
              </a:ln>
              <a:solidFill>
                <a:srgbClr val="FF0000"/>
              </a:solidFill>
              <a:effectLst/>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lang="ja-JP" altLang="en-US" dirty="0">
                <a:solidFill>
                  <a:srgbClr val="FF0000"/>
                </a:solidFill>
                <a:latin typeface="+mn-ea"/>
                <a:ea typeface="+mn-ea"/>
              </a:rPr>
              <a:t>・削除は管理者に限定できますでしょうか？</a:t>
            </a:r>
            <a:r>
              <a:rPr lang="en-US" altLang="ja-JP" dirty="0">
                <a:solidFill>
                  <a:srgbClr val="FF0000"/>
                </a:solidFill>
                <a:latin typeface="+mn-ea"/>
                <a:ea typeface="+mn-ea"/>
              </a:rPr>
              <a:t>(2023/8/10)</a:t>
            </a:r>
          </a:p>
          <a:p>
            <a:pPr eaLnBrk="1" hangingPunct="1">
              <a:lnSpc>
                <a:spcPct val="110000"/>
              </a:lnSpc>
              <a:spcBef>
                <a:spcPct val="30000"/>
              </a:spcBef>
            </a:pPr>
            <a:r>
              <a:rPr lang="ja-JP" altLang="en-US" dirty="0">
                <a:solidFill>
                  <a:srgbClr val="FF0000"/>
                </a:solidFill>
                <a:latin typeface="+mn-ea"/>
                <a:ea typeface="+mn-ea"/>
              </a:rPr>
              <a:t>→管理権限が無いとフォームが表示されないため、そもそも管理者のみとなります</a:t>
            </a:r>
            <a:r>
              <a:rPr lang="en-US" altLang="ja-JP" dirty="0">
                <a:solidFill>
                  <a:srgbClr val="FF0000"/>
                </a:solidFill>
                <a:latin typeface="+mn-ea"/>
                <a:ea typeface="+mn-ea"/>
              </a:rPr>
              <a:t>(2023/8/14)</a:t>
            </a:r>
          </a:p>
        </p:txBody>
      </p:sp>
    </p:spTree>
    <p:extLst>
      <p:ext uri="{BB962C8B-B14F-4D97-AF65-F5344CB8AC3E}">
        <p14:creationId xmlns:p14="http://schemas.microsoft.com/office/powerpoint/2010/main" val="387965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正方形/長方形 98">
            <a:extLst>
              <a:ext uri="{FF2B5EF4-FFF2-40B4-BE49-F238E27FC236}">
                <a16:creationId xmlns:a16="http://schemas.microsoft.com/office/drawing/2014/main" id="{69961E7B-5CF8-98A6-6A12-E35C4DFCC55F}"/>
              </a:ext>
            </a:extLst>
          </p:cNvPr>
          <p:cNvSpPr/>
          <p:nvPr/>
        </p:nvSpPr>
        <p:spPr bwMode="auto">
          <a:xfrm>
            <a:off x="1076326" y="2075354"/>
            <a:ext cx="5314950" cy="2649046"/>
          </a:xfrm>
          <a:prstGeom prst="rect">
            <a:avLst/>
          </a:prstGeom>
          <a:noFill/>
          <a:ln w="9525" cap="flat" cmpd="sng" algn="ctr">
            <a:solidFill>
              <a:schemeClr val="tx1">
                <a:lumMod val="75000"/>
                <a:lumOff val="25000"/>
              </a:schemeClr>
            </a:solidFill>
            <a:prstDash val="dash"/>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32" name="正方形/長方形 31">
            <a:extLst>
              <a:ext uri="{FF2B5EF4-FFF2-40B4-BE49-F238E27FC236}">
                <a16:creationId xmlns:a16="http://schemas.microsoft.com/office/drawing/2014/main" id="{388A18CB-B363-93D8-6E3A-2595727EE44C}"/>
              </a:ext>
            </a:extLst>
          </p:cNvPr>
          <p:cNvSpPr/>
          <p:nvPr/>
        </p:nvSpPr>
        <p:spPr bwMode="auto">
          <a:xfrm>
            <a:off x="542929" y="1490657"/>
            <a:ext cx="11089362" cy="4943331"/>
          </a:xfrm>
          <a:prstGeom prst="rect">
            <a:avLst/>
          </a:prstGeom>
          <a:no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7" name="正方形/長方形 6">
            <a:extLst>
              <a:ext uri="{FF2B5EF4-FFF2-40B4-BE49-F238E27FC236}">
                <a16:creationId xmlns:a16="http://schemas.microsoft.com/office/drawing/2014/main" id="{E33ED3A8-361B-ABBB-7985-624DF89855BA}"/>
              </a:ext>
            </a:extLst>
          </p:cNvPr>
          <p:cNvSpPr/>
          <p:nvPr/>
        </p:nvSpPr>
        <p:spPr bwMode="auto">
          <a:xfrm>
            <a:off x="559709" y="1171943"/>
            <a:ext cx="11089362" cy="342123"/>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eaLnBrk="1" hangingPunct="1">
              <a:lnSpc>
                <a:spcPct val="110000"/>
              </a:lnSpc>
              <a:spcBef>
                <a:spcPct val="30000"/>
              </a:spcBef>
            </a:pPr>
            <a:r>
              <a:rPr lang="ja-JP" altLang="en-US" dirty="0">
                <a:latin typeface="+mn-ea"/>
                <a:ea typeface="+mn-ea"/>
              </a:rPr>
              <a:t>　　　</a:t>
            </a:r>
            <a:r>
              <a:rPr kumimoji="1" lang="ja-JP" altLang="en-US" sz="1200" b="0" i="0" strike="noStrike" cap="none" normalizeH="0" baseline="0" dirty="0">
                <a:ln>
                  <a:noFill/>
                </a:ln>
                <a:solidFill>
                  <a:schemeClr val="tx1"/>
                </a:solidFill>
                <a:effectLst/>
                <a:latin typeface="+mn-ea"/>
                <a:ea typeface="+mn-ea"/>
              </a:rPr>
              <a:t>フォーム管理　</a:t>
            </a:r>
            <a:endParaRPr kumimoji="1" lang="en-US" altLang="ja-JP" sz="1200" b="0" i="0" strike="noStrike" cap="none" normalizeH="0" baseline="0" dirty="0">
              <a:ln>
                <a:noFill/>
              </a:ln>
              <a:solidFill>
                <a:schemeClr val="tx1"/>
              </a:solidFill>
              <a:effectLst/>
              <a:latin typeface="+mn-ea"/>
              <a:ea typeface="+mn-ea"/>
            </a:endParaRPr>
          </a:p>
        </p:txBody>
      </p:sp>
      <p:sp>
        <p:nvSpPr>
          <p:cNvPr id="4" name="スライド番号プレースホルダー 3">
            <a:extLst>
              <a:ext uri="{FF2B5EF4-FFF2-40B4-BE49-F238E27FC236}">
                <a16:creationId xmlns:a16="http://schemas.microsoft.com/office/drawing/2014/main" id="{59B53248-1EFD-D708-CE58-AF7662E01D92}"/>
              </a:ext>
            </a:extLst>
          </p:cNvPr>
          <p:cNvSpPr>
            <a:spLocks noGrp="1"/>
          </p:cNvSpPr>
          <p:nvPr>
            <p:ph type="sldNum" sz="quarter" idx="4"/>
          </p:nvPr>
        </p:nvSpPr>
        <p:spPr/>
        <p:txBody>
          <a:bodyPr/>
          <a:lstStyle/>
          <a:p>
            <a:fld id="{89B18837-FC83-6347-ADBE-8548DF8F459C}" type="slidenum">
              <a:rPr lang="ja-JP" altLang="en-US" smtClean="0"/>
              <a:pPr/>
              <a:t>8</a:t>
            </a:fld>
            <a:endParaRPr lang="ja-JP" altLang="en-US"/>
          </a:p>
        </p:txBody>
      </p:sp>
      <p:sp>
        <p:nvSpPr>
          <p:cNvPr id="66" name="タイトル 2">
            <a:extLst>
              <a:ext uri="{FF2B5EF4-FFF2-40B4-BE49-F238E27FC236}">
                <a16:creationId xmlns:a16="http://schemas.microsoft.com/office/drawing/2014/main" id="{60F18B83-4E2A-D910-59E7-C224BC5AE093}"/>
              </a:ext>
            </a:extLst>
          </p:cNvPr>
          <p:cNvSpPr>
            <a:spLocks noGrp="1"/>
          </p:cNvSpPr>
          <p:nvPr>
            <p:ph type="title"/>
          </p:nvPr>
        </p:nvSpPr>
        <p:spPr>
          <a:xfrm>
            <a:off x="576232" y="337926"/>
            <a:ext cx="9571893" cy="360682"/>
          </a:xfrm>
        </p:spPr>
        <p:txBody>
          <a:bodyPr/>
          <a:lstStyle/>
          <a:p>
            <a:r>
              <a:rPr kumimoji="1" lang="ja-JP" altLang="en-US" dirty="0"/>
              <a:t>フォーム管理画面</a:t>
            </a:r>
          </a:p>
        </p:txBody>
      </p:sp>
      <p:sp>
        <p:nvSpPr>
          <p:cNvPr id="44" name="テキスト ボックス 43">
            <a:extLst>
              <a:ext uri="{FF2B5EF4-FFF2-40B4-BE49-F238E27FC236}">
                <a16:creationId xmlns:a16="http://schemas.microsoft.com/office/drawing/2014/main" id="{DD757363-C8BD-D4DC-5471-DAD3F8FB852A}"/>
              </a:ext>
            </a:extLst>
          </p:cNvPr>
          <p:cNvSpPr txBox="1"/>
          <p:nvPr/>
        </p:nvSpPr>
        <p:spPr>
          <a:xfrm>
            <a:off x="10620262" y="1226359"/>
            <a:ext cx="1021976" cy="276999"/>
          </a:xfrm>
          <a:prstGeom prst="rect">
            <a:avLst/>
          </a:prstGeom>
          <a:noFill/>
        </p:spPr>
        <p:txBody>
          <a:bodyPr wrap="square">
            <a:spAutoFit/>
          </a:bodyPr>
          <a:lstStyle/>
          <a:p>
            <a:r>
              <a:rPr kumimoji="1" lang="ja-JP" altLang="en-US" sz="1200" b="0" i="0" u="sng" strike="noStrike" cap="none" normalizeH="0" baseline="0" dirty="0">
                <a:ln>
                  <a:noFill/>
                </a:ln>
                <a:solidFill>
                  <a:schemeClr val="tx1"/>
                </a:solidFill>
                <a:effectLst/>
                <a:latin typeface="+mn-ea"/>
                <a:ea typeface="+mn-ea"/>
              </a:rPr>
              <a:t>　</a:t>
            </a:r>
            <a:r>
              <a:rPr kumimoji="1" lang="en-US" altLang="ja-JP" sz="1200" b="0" i="0" u="sng" strike="noStrike" cap="none" normalizeH="0" baseline="0" dirty="0">
                <a:ln>
                  <a:noFill/>
                </a:ln>
                <a:solidFill>
                  <a:schemeClr val="tx1"/>
                </a:solidFill>
                <a:effectLst/>
                <a:latin typeface="+mn-ea"/>
                <a:ea typeface="+mn-ea"/>
              </a:rPr>
              <a:t>XXXX</a:t>
            </a:r>
            <a:r>
              <a:rPr kumimoji="1" lang="ja-JP" altLang="en-US" sz="1200" b="0" i="0" u="sng" strike="noStrike" cap="none" normalizeH="0" baseline="0" dirty="0">
                <a:ln>
                  <a:noFill/>
                </a:ln>
                <a:solidFill>
                  <a:schemeClr val="tx1"/>
                </a:solidFill>
                <a:effectLst/>
                <a:latin typeface="+mn-ea"/>
                <a:ea typeface="+mn-ea"/>
              </a:rPr>
              <a:t>さん</a:t>
            </a:r>
            <a:endParaRPr lang="ja-JP" altLang="en-US" dirty="0"/>
          </a:p>
        </p:txBody>
      </p:sp>
      <p:grpSp>
        <p:nvGrpSpPr>
          <p:cNvPr id="62" name="グループ化 61">
            <a:extLst>
              <a:ext uri="{FF2B5EF4-FFF2-40B4-BE49-F238E27FC236}">
                <a16:creationId xmlns:a16="http://schemas.microsoft.com/office/drawing/2014/main" id="{0D856A3D-E868-410F-FB7C-2D7C7B55B96C}"/>
              </a:ext>
            </a:extLst>
          </p:cNvPr>
          <p:cNvGrpSpPr/>
          <p:nvPr/>
        </p:nvGrpSpPr>
        <p:grpSpPr>
          <a:xfrm>
            <a:off x="697522" y="1262506"/>
            <a:ext cx="184680" cy="170655"/>
            <a:chOff x="671765" y="1236751"/>
            <a:chExt cx="224947" cy="144640"/>
          </a:xfrm>
        </p:grpSpPr>
        <p:cxnSp>
          <p:nvCxnSpPr>
            <p:cNvPr id="52" name="直線コネクタ 51">
              <a:extLst>
                <a:ext uri="{FF2B5EF4-FFF2-40B4-BE49-F238E27FC236}">
                  <a16:creationId xmlns:a16="http://schemas.microsoft.com/office/drawing/2014/main" id="{35879A02-77F0-D864-B9BF-B3D02CCAAD70}"/>
                </a:ext>
              </a:extLst>
            </p:cNvPr>
            <p:cNvCxnSpPr/>
            <p:nvPr/>
          </p:nvCxnSpPr>
          <p:spPr bwMode="auto">
            <a:xfrm>
              <a:off x="671765" y="123675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線コネクタ 58">
              <a:extLst>
                <a:ext uri="{FF2B5EF4-FFF2-40B4-BE49-F238E27FC236}">
                  <a16:creationId xmlns:a16="http://schemas.microsoft.com/office/drawing/2014/main" id="{453EEFCF-485E-6325-D2B9-704E29001AFF}"/>
                </a:ext>
              </a:extLst>
            </p:cNvPr>
            <p:cNvCxnSpPr/>
            <p:nvPr/>
          </p:nvCxnSpPr>
          <p:spPr bwMode="auto">
            <a:xfrm>
              <a:off x="671765" y="1309553"/>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コネクタ 59">
              <a:extLst>
                <a:ext uri="{FF2B5EF4-FFF2-40B4-BE49-F238E27FC236}">
                  <a16:creationId xmlns:a16="http://schemas.microsoft.com/office/drawing/2014/main" id="{4F2DC5C9-FA3C-EE43-E875-18FB3ED2D262}"/>
                </a:ext>
              </a:extLst>
            </p:cNvPr>
            <p:cNvCxnSpPr/>
            <p:nvPr/>
          </p:nvCxnSpPr>
          <p:spPr bwMode="auto">
            <a:xfrm>
              <a:off x="671765" y="1381391"/>
              <a:ext cx="224947" cy="0"/>
            </a:xfrm>
            <a:prstGeom prst="line">
              <a:avLst/>
            </a:prstGeom>
            <a:solidFill>
              <a:srgbClr val="D2F0FA"/>
            </a:solidFill>
            <a:ln w="38100"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 name="テキスト ボックス 4">
            <a:extLst>
              <a:ext uri="{FF2B5EF4-FFF2-40B4-BE49-F238E27FC236}">
                <a16:creationId xmlns:a16="http://schemas.microsoft.com/office/drawing/2014/main" id="{EB3271A7-35D4-E4DA-2FA8-5EEDEABF0525}"/>
              </a:ext>
            </a:extLst>
          </p:cNvPr>
          <p:cNvSpPr txBox="1"/>
          <p:nvPr/>
        </p:nvSpPr>
        <p:spPr>
          <a:xfrm>
            <a:off x="882202" y="1625402"/>
            <a:ext cx="6096000" cy="338554"/>
          </a:xfrm>
          <a:prstGeom prst="rect">
            <a:avLst/>
          </a:prstGeom>
          <a:noFill/>
        </p:spPr>
        <p:txBody>
          <a:bodyPr wrap="square">
            <a:spAutoFit/>
          </a:bodyPr>
          <a:lstStyle/>
          <a:p>
            <a:r>
              <a:rPr kumimoji="1" lang="ja-JP" altLang="en-US" sz="1600" dirty="0"/>
              <a:t>プロダクト健康診断</a:t>
            </a:r>
          </a:p>
        </p:txBody>
      </p:sp>
      <p:sp>
        <p:nvSpPr>
          <p:cNvPr id="6" name="正方形/長方形 5">
            <a:extLst>
              <a:ext uri="{FF2B5EF4-FFF2-40B4-BE49-F238E27FC236}">
                <a16:creationId xmlns:a16="http://schemas.microsoft.com/office/drawing/2014/main" id="{2CD29B77-7AED-AEB8-2BA0-ADA4A1215830}"/>
              </a:ext>
            </a:extLst>
          </p:cNvPr>
          <p:cNvSpPr/>
          <p:nvPr/>
        </p:nvSpPr>
        <p:spPr bwMode="auto">
          <a:xfrm>
            <a:off x="1259570" y="3276175"/>
            <a:ext cx="1895475" cy="1401231"/>
          </a:xfrm>
          <a:prstGeom prst="rect">
            <a:avLst/>
          </a:prstGeom>
          <a:solidFill>
            <a:schemeClr val="bg1"/>
          </a:solidFill>
          <a:ln w="9525" cap="flat" cmpd="sng" algn="ctr">
            <a:solidFill>
              <a:schemeClr val="tx1">
                <a:lumMod val="75000"/>
                <a:lumOff val="25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8" name="正方形/長方形 7">
            <a:extLst>
              <a:ext uri="{FF2B5EF4-FFF2-40B4-BE49-F238E27FC236}">
                <a16:creationId xmlns:a16="http://schemas.microsoft.com/office/drawing/2014/main" id="{08336D47-3D98-325A-A993-971BD7D8FC9B}"/>
              </a:ext>
            </a:extLst>
          </p:cNvPr>
          <p:cNvSpPr/>
          <p:nvPr/>
        </p:nvSpPr>
        <p:spPr bwMode="auto">
          <a:xfrm>
            <a:off x="1476375" y="3420528"/>
            <a:ext cx="152400" cy="1524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9" name="テキスト ボックス 8">
            <a:extLst>
              <a:ext uri="{FF2B5EF4-FFF2-40B4-BE49-F238E27FC236}">
                <a16:creationId xmlns:a16="http://schemas.microsoft.com/office/drawing/2014/main" id="{7904A550-43E2-4D3C-9C38-51B78C94F66E}"/>
              </a:ext>
            </a:extLst>
          </p:cNvPr>
          <p:cNvSpPr txBox="1"/>
          <p:nvPr/>
        </p:nvSpPr>
        <p:spPr>
          <a:xfrm>
            <a:off x="1845580" y="3358228"/>
            <a:ext cx="519694" cy="276999"/>
          </a:xfrm>
          <a:prstGeom prst="rect">
            <a:avLst/>
          </a:prstGeom>
          <a:noFill/>
        </p:spPr>
        <p:txBody>
          <a:bodyPr wrap="none" rtlCol="0">
            <a:spAutoFit/>
          </a:bodyPr>
          <a:lstStyle/>
          <a:p>
            <a:pPr algn="l"/>
            <a:r>
              <a:rPr kumimoji="1" lang="en-US" altLang="ja-JP" dirty="0">
                <a:latin typeface="+mn-ea"/>
                <a:ea typeface="+mn-ea"/>
              </a:rPr>
              <a:t>A</a:t>
            </a:r>
            <a:r>
              <a:rPr kumimoji="1" lang="ja-JP" altLang="en-US" dirty="0">
                <a:latin typeface="+mn-ea"/>
                <a:ea typeface="+mn-ea"/>
              </a:rPr>
              <a:t>さん</a:t>
            </a:r>
          </a:p>
        </p:txBody>
      </p:sp>
      <p:sp>
        <p:nvSpPr>
          <p:cNvPr id="10" name="正方形/長方形 9">
            <a:extLst>
              <a:ext uri="{FF2B5EF4-FFF2-40B4-BE49-F238E27FC236}">
                <a16:creationId xmlns:a16="http://schemas.microsoft.com/office/drawing/2014/main" id="{FF3FE9D7-8A87-FFCB-8863-9C8A16946036}"/>
              </a:ext>
            </a:extLst>
          </p:cNvPr>
          <p:cNvSpPr/>
          <p:nvPr/>
        </p:nvSpPr>
        <p:spPr bwMode="auto">
          <a:xfrm>
            <a:off x="1476375" y="3761026"/>
            <a:ext cx="152400" cy="1524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1" name="テキスト ボックス 10">
            <a:extLst>
              <a:ext uri="{FF2B5EF4-FFF2-40B4-BE49-F238E27FC236}">
                <a16:creationId xmlns:a16="http://schemas.microsoft.com/office/drawing/2014/main" id="{39FC39B9-BDD9-160C-B32D-B00BF6A07964}"/>
              </a:ext>
            </a:extLst>
          </p:cNvPr>
          <p:cNvSpPr txBox="1"/>
          <p:nvPr/>
        </p:nvSpPr>
        <p:spPr>
          <a:xfrm>
            <a:off x="1845580" y="3698726"/>
            <a:ext cx="519694" cy="276999"/>
          </a:xfrm>
          <a:prstGeom prst="rect">
            <a:avLst/>
          </a:prstGeom>
          <a:noFill/>
        </p:spPr>
        <p:txBody>
          <a:bodyPr wrap="none" rtlCol="0">
            <a:spAutoFit/>
          </a:bodyPr>
          <a:lstStyle/>
          <a:p>
            <a:pPr algn="l"/>
            <a:r>
              <a:rPr lang="en-US" altLang="ja-JP" dirty="0">
                <a:latin typeface="+mn-ea"/>
                <a:ea typeface="+mn-ea"/>
              </a:rPr>
              <a:t>B</a:t>
            </a:r>
            <a:r>
              <a:rPr kumimoji="1" lang="ja-JP" altLang="en-US" dirty="0">
                <a:latin typeface="+mn-ea"/>
                <a:ea typeface="+mn-ea"/>
              </a:rPr>
              <a:t>さん</a:t>
            </a:r>
          </a:p>
        </p:txBody>
      </p:sp>
      <p:sp>
        <p:nvSpPr>
          <p:cNvPr id="12" name="正方形/長方形 11">
            <a:extLst>
              <a:ext uri="{FF2B5EF4-FFF2-40B4-BE49-F238E27FC236}">
                <a16:creationId xmlns:a16="http://schemas.microsoft.com/office/drawing/2014/main" id="{E2B9A3A2-03F7-10CD-B42C-8E574DF2731D}"/>
              </a:ext>
            </a:extLst>
          </p:cNvPr>
          <p:cNvSpPr/>
          <p:nvPr/>
        </p:nvSpPr>
        <p:spPr bwMode="auto">
          <a:xfrm>
            <a:off x="1476375" y="4082952"/>
            <a:ext cx="152400" cy="1524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3" name="テキスト ボックス 12">
            <a:extLst>
              <a:ext uri="{FF2B5EF4-FFF2-40B4-BE49-F238E27FC236}">
                <a16:creationId xmlns:a16="http://schemas.microsoft.com/office/drawing/2014/main" id="{2194B75C-B58E-BF80-E9ED-F9A63BCA3A1B}"/>
              </a:ext>
            </a:extLst>
          </p:cNvPr>
          <p:cNvSpPr txBox="1"/>
          <p:nvPr/>
        </p:nvSpPr>
        <p:spPr>
          <a:xfrm>
            <a:off x="1845580" y="4020652"/>
            <a:ext cx="510076" cy="276999"/>
          </a:xfrm>
          <a:prstGeom prst="rect">
            <a:avLst/>
          </a:prstGeom>
          <a:noFill/>
        </p:spPr>
        <p:txBody>
          <a:bodyPr wrap="none" rtlCol="0">
            <a:spAutoFit/>
          </a:bodyPr>
          <a:lstStyle/>
          <a:p>
            <a:pPr algn="l"/>
            <a:r>
              <a:rPr lang="en-US" altLang="ja-JP" dirty="0">
                <a:latin typeface="+mn-ea"/>
                <a:ea typeface="+mn-ea"/>
              </a:rPr>
              <a:t>E</a:t>
            </a:r>
            <a:r>
              <a:rPr kumimoji="1" lang="ja-JP" altLang="en-US" dirty="0">
                <a:latin typeface="+mn-ea"/>
                <a:ea typeface="+mn-ea"/>
              </a:rPr>
              <a:t>さん</a:t>
            </a:r>
          </a:p>
        </p:txBody>
      </p:sp>
      <p:sp>
        <p:nvSpPr>
          <p:cNvPr id="14" name="正方形/長方形 13">
            <a:extLst>
              <a:ext uri="{FF2B5EF4-FFF2-40B4-BE49-F238E27FC236}">
                <a16:creationId xmlns:a16="http://schemas.microsoft.com/office/drawing/2014/main" id="{071B377B-563C-B38C-24F2-8FBEFCDBCEB0}"/>
              </a:ext>
            </a:extLst>
          </p:cNvPr>
          <p:cNvSpPr/>
          <p:nvPr/>
        </p:nvSpPr>
        <p:spPr bwMode="auto">
          <a:xfrm>
            <a:off x="1476375" y="4391940"/>
            <a:ext cx="152400" cy="1524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5" name="テキスト ボックス 14">
            <a:extLst>
              <a:ext uri="{FF2B5EF4-FFF2-40B4-BE49-F238E27FC236}">
                <a16:creationId xmlns:a16="http://schemas.microsoft.com/office/drawing/2014/main" id="{D4F0D2A5-7BC6-DD57-C5A7-F5C3A716BDC0}"/>
              </a:ext>
            </a:extLst>
          </p:cNvPr>
          <p:cNvSpPr txBox="1"/>
          <p:nvPr/>
        </p:nvSpPr>
        <p:spPr>
          <a:xfrm>
            <a:off x="1845580" y="4329640"/>
            <a:ext cx="503664" cy="276999"/>
          </a:xfrm>
          <a:prstGeom prst="rect">
            <a:avLst/>
          </a:prstGeom>
          <a:noFill/>
        </p:spPr>
        <p:txBody>
          <a:bodyPr wrap="none" rtlCol="0">
            <a:spAutoFit/>
          </a:bodyPr>
          <a:lstStyle/>
          <a:p>
            <a:pPr algn="l"/>
            <a:r>
              <a:rPr lang="en-US" altLang="ja-JP" dirty="0">
                <a:latin typeface="+mn-ea"/>
                <a:ea typeface="+mn-ea"/>
              </a:rPr>
              <a:t>F</a:t>
            </a:r>
            <a:r>
              <a:rPr kumimoji="1" lang="ja-JP" altLang="en-US" dirty="0">
                <a:latin typeface="+mn-ea"/>
                <a:ea typeface="+mn-ea"/>
              </a:rPr>
              <a:t>さん</a:t>
            </a:r>
          </a:p>
        </p:txBody>
      </p:sp>
      <p:sp>
        <p:nvSpPr>
          <p:cNvPr id="16" name="正方形/長方形 15">
            <a:extLst>
              <a:ext uri="{FF2B5EF4-FFF2-40B4-BE49-F238E27FC236}">
                <a16:creationId xmlns:a16="http://schemas.microsoft.com/office/drawing/2014/main" id="{C137D41C-C48E-D1AC-A5FA-CB0536197930}"/>
              </a:ext>
            </a:extLst>
          </p:cNvPr>
          <p:cNvSpPr/>
          <p:nvPr/>
        </p:nvSpPr>
        <p:spPr bwMode="auto">
          <a:xfrm>
            <a:off x="4119165" y="3276175"/>
            <a:ext cx="1895475" cy="1401231"/>
          </a:xfrm>
          <a:prstGeom prst="rect">
            <a:avLst/>
          </a:prstGeom>
          <a:solidFill>
            <a:schemeClr val="bg1"/>
          </a:solidFill>
          <a:ln w="9525" cap="flat" cmpd="sng" algn="ctr">
            <a:solidFill>
              <a:schemeClr val="tx1">
                <a:lumMod val="75000"/>
                <a:lumOff val="25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7" name="正方形/長方形 16">
            <a:extLst>
              <a:ext uri="{FF2B5EF4-FFF2-40B4-BE49-F238E27FC236}">
                <a16:creationId xmlns:a16="http://schemas.microsoft.com/office/drawing/2014/main" id="{D478B275-28B5-ACE2-45C6-F241A8FD6971}"/>
              </a:ext>
            </a:extLst>
          </p:cNvPr>
          <p:cNvSpPr/>
          <p:nvPr/>
        </p:nvSpPr>
        <p:spPr bwMode="auto">
          <a:xfrm>
            <a:off x="4418621" y="3438460"/>
            <a:ext cx="152400" cy="1524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18" name="テキスト ボックス 17">
            <a:extLst>
              <a:ext uri="{FF2B5EF4-FFF2-40B4-BE49-F238E27FC236}">
                <a16:creationId xmlns:a16="http://schemas.microsoft.com/office/drawing/2014/main" id="{68FF91B8-C0C2-D30B-1899-2414D800B03B}"/>
              </a:ext>
            </a:extLst>
          </p:cNvPr>
          <p:cNvSpPr txBox="1"/>
          <p:nvPr/>
        </p:nvSpPr>
        <p:spPr>
          <a:xfrm>
            <a:off x="4787826" y="3376160"/>
            <a:ext cx="519694" cy="276999"/>
          </a:xfrm>
          <a:prstGeom prst="rect">
            <a:avLst/>
          </a:prstGeom>
          <a:noFill/>
        </p:spPr>
        <p:txBody>
          <a:bodyPr wrap="none" rtlCol="0">
            <a:spAutoFit/>
          </a:bodyPr>
          <a:lstStyle/>
          <a:p>
            <a:pPr algn="l"/>
            <a:r>
              <a:rPr lang="en-US" altLang="ja-JP" dirty="0">
                <a:latin typeface="+mn-ea"/>
                <a:ea typeface="+mn-ea"/>
              </a:rPr>
              <a:t>C</a:t>
            </a:r>
            <a:r>
              <a:rPr kumimoji="1" lang="ja-JP" altLang="en-US" dirty="0">
                <a:latin typeface="+mn-ea"/>
                <a:ea typeface="+mn-ea"/>
              </a:rPr>
              <a:t>さん</a:t>
            </a:r>
          </a:p>
        </p:txBody>
      </p:sp>
      <p:sp>
        <p:nvSpPr>
          <p:cNvPr id="19" name="正方形/長方形 18">
            <a:extLst>
              <a:ext uri="{FF2B5EF4-FFF2-40B4-BE49-F238E27FC236}">
                <a16:creationId xmlns:a16="http://schemas.microsoft.com/office/drawing/2014/main" id="{6D6E0A88-04A7-E3F1-ECF4-7879709FE41C}"/>
              </a:ext>
            </a:extLst>
          </p:cNvPr>
          <p:cNvSpPr/>
          <p:nvPr/>
        </p:nvSpPr>
        <p:spPr bwMode="auto">
          <a:xfrm>
            <a:off x="4418621" y="3778958"/>
            <a:ext cx="152400" cy="1524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0" name="テキスト ボックス 19">
            <a:extLst>
              <a:ext uri="{FF2B5EF4-FFF2-40B4-BE49-F238E27FC236}">
                <a16:creationId xmlns:a16="http://schemas.microsoft.com/office/drawing/2014/main" id="{330BB4B5-A198-C2B8-7B1B-90059C0F66DF}"/>
              </a:ext>
            </a:extLst>
          </p:cNvPr>
          <p:cNvSpPr txBox="1"/>
          <p:nvPr/>
        </p:nvSpPr>
        <p:spPr>
          <a:xfrm>
            <a:off x="4787826" y="3716658"/>
            <a:ext cx="530915" cy="276999"/>
          </a:xfrm>
          <a:prstGeom prst="rect">
            <a:avLst/>
          </a:prstGeom>
          <a:noFill/>
        </p:spPr>
        <p:txBody>
          <a:bodyPr wrap="none" rtlCol="0">
            <a:spAutoFit/>
          </a:bodyPr>
          <a:lstStyle/>
          <a:p>
            <a:pPr algn="l"/>
            <a:r>
              <a:rPr kumimoji="1" lang="en-US" altLang="ja-JP" dirty="0">
                <a:latin typeface="+mn-ea"/>
                <a:ea typeface="+mn-ea"/>
              </a:rPr>
              <a:t>D</a:t>
            </a:r>
            <a:r>
              <a:rPr kumimoji="1" lang="ja-JP" altLang="en-US" dirty="0">
                <a:latin typeface="+mn-ea"/>
                <a:ea typeface="+mn-ea"/>
              </a:rPr>
              <a:t>さん</a:t>
            </a:r>
          </a:p>
        </p:txBody>
      </p:sp>
      <p:sp>
        <p:nvSpPr>
          <p:cNvPr id="26" name="四角形: 角を丸くする 25">
            <a:extLst>
              <a:ext uri="{FF2B5EF4-FFF2-40B4-BE49-F238E27FC236}">
                <a16:creationId xmlns:a16="http://schemas.microsoft.com/office/drawing/2014/main" id="{09A248E2-D4BE-5160-4077-05BB3D076D78}"/>
              </a:ext>
            </a:extLst>
          </p:cNvPr>
          <p:cNvSpPr/>
          <p:nvPr/>
        </p:nvSpPr>
        <p:spPr bwMode="auto">
          <a:xfrm>
            <a:off x="3413846" y="3382885"/>
            <a:ext cx="472602" cy="227838"/>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sz="1000" dirty="0">
                <a:latin typeface="+mn-ea"/>
                <a:ea typeface="+mn-ea"/>
              </a:rPr>
              <a:t>&gt;&gt;</a:t>
            </a:r>
            <a:endParaRPr kumimoji="1" lang="ja-JP" altLang="en-US" sz="1000" b="0" i="0" u="none" strike="noStrike" cap="none" normalizeH="0" baseline="0" dirty="0">
              <a:ln>
                <a:noFill/>
              </a:ln>
              <a:solidFill>
                <a:schemeClr val="tx1"/>
              </a:solidFill>
              <a:effectLst/>
              <a:latin typeface="+mn-ea"/>
              <a:ea typeface="+mn-ea"/>
            </a:endParaRPr>
          </a:p>
        </p:txBody>
      </p:sp>
      <p:sp>
        <p:nvSpPr>
          <p:cNvPr id="27" name="四角形: 角を丸くする 26">
            <a:extLst>
              <a:ext uri="{FF2B5EF4-FFF2-40B4-BE49-F238E27FC236}">
                <a16:creationId xmlns:a16="http://schemas.microsoft.com/office/drawing/2014/main" id="{39D9EB6E-4CB6-9C5E-E24C-C317E11892DB}"/>
              </a:ext>
            </a:extLst>
          </p:cNvPr>
          <p:cNvSpPr/>
          <p:nvPr/>
        </p:nvSpPr>
        <p:spPr bwMode="auto">
          <a:xfrm>
            <a:off x="3413846" y="4333121"/>
            <a:ext cx="472602" cy="227838"/>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n-ea"/>
                <a:ea typeface="+mn-ea"/>
              </a:rPr>
              <a:t>&lt;&lt;</a:t>
            </a:r>
            <a:endParaRPr kumimoji="1" lang="ja-JP" altLang="en-US" sz="1000" b="0" i="0" u="none" strike="noStrike" cap="none" normalizeH="0" baseline="0" dirty="0">
              <a:ln>
                <a:noFill/>
              </a:ln>
              <a:solidFill>
                <a:schemeClr val="tx1"/>
              </a:solidFill>
              <a:effectLst/>
              <a:latin typeface="+mn-ea"/>
              <a:ea typeface="+mn-ea"/>
            </a:endParaRPr>
          </a:p>
        </p:txBody>
      </p:sp>
      <p:sp>
        <p:nvSpPr>
          <p:cNvPr id="30" name="四角形: 角を丸くする 29">
            <a:extLst>
              <a:ext uri="{FF2B5EF4-FFF2-40B4-BE49-F238E27FC236}">
                <a16:creationId xmlns:a16="http://schemas.microsoft.com/office/drawing/2014/main" id="{0B1BA386-9EEF-AD87-8554-AC6B9F7FCB85}"/>
              </a:ext>
            </a:extLst>
          </p:cNvPr>
          <p:cNvSpPr/>
          <p:nvPr/>
        </p:nvSpPr>
        <p:spPr bwMode="auto">
          <a:xfrm>
            <a:off x="3413846" y="3703600"/>
            <a:ext cx="472602" cy="227838"/>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en-US" altLang="ja-JP" sz="1000" dirty="0">
                <a:latin typeface="+mn-ea"/>
                <a:ea typeface="+mn-ea"/>
              </a:rPr>
              <a:t>&gt;</a:t>
            </a:r>
            <a:endParaRPr kumimoji="1" lang="ja-JP" altLang="en-US" sz="1000" b="0" i="0" u="none" strike="noStrike" cap="none" normalizeH="0" baseline="0" dirty="0">
              <a:ln>
                <a:noFill/>
              </a:ln>
              <a:solidFill>
                <a:schemeClr val="tx1"/>
              </a:solidFill>
              <a:effectLst/>
              <a:latin typeface="+mn-ea"/>
              <a:ea typeface="+mn-ea"/>
            </a:endParaRPr>
          </a:p>
        </p:txBody>
      </p:sp>
      <p:sp>
        <p:nvSpPr>
          <p:cNvPr id="31" name="四角形: 角を丸くする 30">
            <a:extLst>
              <a:ext uri="{FF2B5EF4-FFF2-40B4-BE49-F238E27FC236}">
                <a16:creationId xmlns:a16="http://schemas.microsoft.com/office/drawing/2014/main" id="{0700DC62-F54E-5179-5D2E-1018F2ADC08B}"/>
              </a:ext>
            </a:extLst>
          </p:cNvPr>
          <p:cNvSpPr/>
          <p:nvPr/>
        </p:nvSpPr>
        <p:spPr bwMode="auto">
          <a:xfrm>
            <a:off x="3413846" y="4024315"/>
            <a:ext cx="472602" cy="227838"/>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n-ea"/>
                <a:ea typeface="+mn-ea"/>
              </a:rPr>
              <a:t>&lt;</a:t>
            </a:r>
            <a:endParaRPr kumimoji="1" lang="ja-JP" altLang="en-US" sz="1000" b="0" i="0" u="none" strike="noStrike" cap="none" normalizeH="0" baseline="0" dirty="0">
              <a:ln>
                <a:noFill/>
              </a:ln>
              <a:solidFill>
                <a:schemeClr val="tx1"/>
              </a:solidFill>
              <a:effectLst/>
              <a:latin typeface="+mn-ea"/>
              <a:ea typeface="+mn-ea"/>
            </a:endParaRPr>
          </a:p>
        </p:txBody>
      </p:sp>
      <p:sp>
        <p:nvSpPr>
          <p:cNvPr id="33" name="四角形: 角を丸くする 32">
            <a:extLst>
              <a:ext uri="{FF2B5EF4-FFF2-40B4-BE49-F238E27FC236}">
                <a16:creationId xmlns:a16="http://schemas.microsoft.com/office/drawing/2014/main" id="{0382955B-D8C4-530F-9A0B-015C1CC78B0B}"/>
              </a:ext>
            </a:extLst>
          </p:cNvPr>
          <p:cNvSpPr/>
          <p:nvPr/>
        </p:nvSpPr>
        <p:spPr bwMode="auto">
          <a:xfrm>
            <a:off x="1257392" y="2270641"/>
            <a:ext cx="1895475" cy="256138"/>
          </a:xfrm>
          <a:prstGeom prst="roundRect">
            <a:avLst/>
          </a:prstGeom>
          <a:solidFill>
            <a:schemeClr val="accent4">
              <a:lumMod val="20000"/>
              <a:lumOff val="80000"/>
            </a:schemeClr>
          </a:solidFill>
          <a:ln w="9525" cap="flat" cmpd="sng" algn="ctr">
            <a:solidFill>
              <a:schemeClr val="accent6">
                <a:lumMod val="75000"/>
              </a:schemeClr>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不許可</a:t>
            </a:r>
          </a:p>
        </p:txBody>
      </p:sp>
      <p:sp>
        <p:nvSpPr>
          <p:cNvPr id="35" name="テキスト ボックス 34">
            <a:extLst>
              <a:ext uri="{FF2B5EF4-FFF2-40B4-BE49-F238E27FC236}">
                <a16:creationId xmlns:a16="http://schemas.microsoft.com/office/drawing/2014/main" id="{83FC1500-B17C-047B-F6AF-B1736AD60410}"/>
              </a:ext>
            </a:extLst>
          </p:cNvPr>
          <p:cNvSpPr txBox="1"/>
          <p:nvPr/>
        </p:nvSpPr>
        <p:spPr>
          <a:xfrm>
            <a:off x="2981325" y="1963956"/>
            <a:ext cx="1248408" cy="275204"/>
          </a:xfrm>
          <a:prstGeom prst="rect">
            <a:avLst/>
          </a:prstGeom>
          <a:solidFill>
            <a:schemeClr val="bg1"/>
          </a:solidFill>
        </p:spPr>
        <p:txBody>
          <a:bodyPr wrap="square">
            <a:spAutoFit/>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フォーム</a:t>
            </a:r>
            <a:r>
              <a:rPr kumimoji="1" lang="ja-JP" altLang="en-US" sz="1200" b="0" i="0" u="none" strike="noStrike" cap="none" normalizeH="0" baseline="0" dirty="0">
                <a:ln>
                  <a:noFill/>
                </a:ln>
                <a:solidFill>
                  <a:schemeClr val="tx1"/>
                </a:solidFill>
                <a:effectLst/>
                <a:latin typeface="+mn-ea"/>
                <a:ea typeface="+mn-ea"/>
              </a:rPr>
              <a:t>管理権限</a:t>
            </a:r>
          </a:p>
        </p:txBody>
      </p:sp>
      <p:sp>
        <p:nvSpPr>
          <p:cNvPr id="36" name="四角形: 角を丸くする 35">
            <a:extLst>
              <a:ext uri="{FF2B5EF4-FFF2-40B4-BE49-F238E27FC236}">
                <a16:creationId xmlns:a16="http://schemas.microsoft.com/office/drawing/2014/main" id="{A47387ED-9020-A8BB-7918-F01643C4D340}"/>
              </a:ext>
            </a:extLst>
          </p:cNvPr>
          <p:cNvSpPr/>
          <p:nvPr/>
        </p:nvSpPr>
        <p:spPr bwMode="auto">
          <a:xfrm>
            <a:off x="4119165" y="2270641"/>
            <a:ext cx="1895475" cy="256138"/>
          </a:xfrm>
          <a:prstGeom prst="round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n-ea"/>
                <a:ea typeface="+mn-ea"/>
              </a:rPr>
              <a:t>許可</a:t>
            </a:r>
          </a:p>
        </p:txBody>
      </p:sp>
      <p:sp>
        <p:nvSpPr>
          <p:cNvPr id="88" name="テキスト ボックス 87">
            <a:extLst>
              <a:ext uri="{FF2B5EF4-FFF2-40B4-BE49-F238E27FC236}">
                <a16:creationId xmlns:a16="http://schemas.microsoft.com/office/drawing/2014/main" id="{CC80CB25-6311-4141-78D4-AAEF05E72265}"/>
              </a:ext>
            </a:extLst>
          </p:cNvPr>
          <p:cNvSpPr txBox="1"/>
          <p:nvPr/>
        </p:nvSpPr>
        <p:spPr>
          <a:xfrm>
            <a:off x="6924674" y="1995437"/>
            <a:ext cx="2814134" cy="533736"/>
          </a:xfrm>
          <a:prstGeom prst="rect">
            <a:avLst/>
          </a:prstGeom>
          <a:solidFill>
            <a:schemeClr val="bg1"/>
          </a:solidFill>
        </p:spPr>
        <p:txBody>
          <a:bodyPr wrap="square">
            <a:spAutoFit/>
          </a:bodyPr>
          <a:lstStyle/>
          <a:p>
            <a:pPr marL="0" marR="0" indent="0"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フォーム入力</a:t>
            </a:r>
            <a:r>
              <a:rPr kumimoji="1" lang="ja-JP" altLang="en-US" sz="1200" b="0" i="0" u="none" strike="noStrike" cap="none" normalizeH="0" baseline="0" dirty="0">
                <a:ln>
                  <a:noFill/>
                </a:ln>
                <a:solidFill>
                  <a:schemeClr val="tx1"/>
                </a:solidFill>
                <a:effectLst/>
                <a:latin typeface="+mn-ea"/>
                <a:ea typeface="+mn-ea"/>
              </a:rPr>
              <a:t>権限は無し</a:t>
            </a:r>
            <a:endParaRPr kumimoji="1" lang="en-US" altLang="ja-JP" sz="1200" b="0" i="0" u="none" strike="noStrike" cap="none" normalizeH="0" baseline="0" dirty="0">
              <a:ln>
                <a:noFill/>
              </a:ln>
              <a:solidFill>
                <a:schemeClr val="tx1"/>
              </a:solidFill>
              <a:effectLst/>
              <a:latin typeface="+mn-ea"/>
              <a:ea typeface="+mn-ea"/>
            </a:endParaRPr>
          </a:p>
          <a:p>
            <a:pPr marL="0" marR="0" indent="0" defTabSz="914400" rtl="0" eaLnBrk="1" fontAlgn="base" latinLnBrk="0" hangingPunct="1">
              <a:lnSpc>
                <a:spcPct val="110000"/>
              </a:lnSpc>
              <a:spcBef>
                <a:spcPct val="30000"/>
              </a:spcBef>
              <a:spcAft>
                <a:spcPct val="0"/>
              </a:spcAft>
              <a:buClrTx/>
              <a:buSzTx/>
              <a:buFontTx/>
              <a:buNone/>
              <a:tabLst/>
            </a:pPr>
            <a:r>
              <a:rPr lang="en-US" altLang="ja-JP" dirty="0">
                <a:latin typeface="+mn-ea"/>
                <a:ea typeface="+mn-ea"/>
              </a:rPr>
              <a:t>URL</a:t>
            </a:r>
            <a:r>
              <a:rPr lang="ja-JP" altLang="en-US" dirty="0">
                <a:latin typeface="+mn-ea"/>
                <a:ea typeface="+mn-ea"/>
              </a:rPr>
              <a:t>を知っている人のみ入力できる仕様</a:t>
            </a:r>
            <a:endParaRPr kumimoji="1" lang="ja-JP" altLang="en-US" sz="1200" b="0" i="0" u="none" strike="noStrike" cap="none" normalizeH="0" baseline="0" dirty="0">
              <a:ln>
                <a:noFill/>
              </a:ln>
              <a:solidFill>
                <a:schemeClr val="tx1"/>
              </a:solidFill>
              <a:effectLst/>
              <a:latin typeface="+mn-ea"/>
              <a:ea typeface="+mn-ea"/>
            </a:endParaRPr>
          </a:p>
        </p:txBody>
      </p:sp>
      <p:sp>
        <p:nvSpPr>
          <p:cNvPr id="2" name="四角形: 角を丸くする 1">
            <a:extLst>
              <a:ext uri="{FF2B5EF4-FFF2-40B4-BE49-F238E27FC236}">
                <a16:creationId xmlns:a16="http://schemas.microsoft.com/office/drawing/2014/main" id="{BE66046C-4E22-9548-6284-34F25572AFC5}"/>
              </a:ext>
            </a:extLst>
          </p:cNvPr>
          <p:cNvSpPr/>
          <p:nvPr/>
        </p:nvSpPr>
        <p:spPr bwMode="auto">
          <a:xfrm>
            <a:off x="10498134" y="5967937"/>
            <a:ext cx="1007448" cy="365125"/>
          </a:xfrm>
          <a:prstGeom prst="roundRect">
            <a:avLst/>
          </a:prstGeom>
          <a:solidFill>
            <a:schemeClr val="accent4">
              <a:lumMod val="20000"/>
              <a:lumOff val="8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lang="ja-JP" altLang="en-US" dirty="0">
                <a:latin typeface="+mn-ea"/>
                <a:ea typeface="+mn-ea"/>
              </a:rPr>
              <a:t>保存</a:t>
            </a:r>
            <a:endParaRPr kumimoji="1" lang="ja-JP" altLang="en-US" sz="1200" b="0" i="0" u="none" strike="noStrike" cap="none" normalizeH="0" baseline="0" dirty="0">
              <a:ln>
                <a:noFill/>
              </a:ln>
              <a:solidFill>
                <a:schemeClr val="tx1"/>
              </a:solidFill>
              <a:effectLst/>
              <a:latin typeface="+mn-ea"/>
              <a:ea typeface="+mn-ea"/>
            </a:endParaRPr>
          </a:p>
        </p:txBody>
      </p:sp>
      <p:sp>
        <p:nvSpPr>
          <p:cNvPr id="22" name="正方形/長方形 21">
            <a:extLst>
              <a:ext uri="{FF2B5EF4-FFF2-40B4-BE49-F238E27FC236}">
                <a16:creationId xmlns:a16="http://schemas.microsoft.com/office/drawing/2014/main" id="{224F908C-06CA-234D-7CA2-950011DCA08F}"/>
              </a:ext>
            </a:extLst>
          </p:cNvPr>
          <p:cNvSpPr/>
          <p:nvPr/>
        </p:nvSpPr>
        <p:spPr bwMode="auto">
          <a:xfrm>
            <a:off x="1257392" y="2804421"/>
            <a:ext cx="1895475" cy="317009"/>
          </a:xfrm>
          <a:prstGeom prst="rect">
            <a:avLst/>
          </a:pr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n-ea"/>
                <a:ea typeface="+mn-ea"/>
              </a:rPr>
              <a:t>XXXX</a:t>
            </a:r>
            <a:endParaRPr kumimoji="1" lang="ja-JP" altLang="en-US" sz="1200" b="0" i="0" u="none" strike="noStrike" cap="none" normalizeH="0" baseline="0" dirty="0">
              <a:ln>
                <a:noFill/>
              </a:ln>
              <a:solidFill>
                <a:schemeClr val="tx1"/>
              </a:solidFill>
              <a:effectLst/>
              <a:latin typeface="+mn-ea"/>
              <a:ea typeface="+mn-ea"/>
            </a:endParaRPr>
          </a:p>
        </p:txBody>
      </p:sp>
      <p:sp>
        <p:nvSpPr>
          <p:cNvPr id="23" name="二等辺三角形 22">
            <a:extLst>
              <a:ext uri="{FF2B5EF4-FFF2-40B4-BE49-F238E27FC236}">
                <a16:creationId xmlns:a16="http://schemas.microsoft.com/office/drawing/2014/main" id="{6BD76E79-1AE1-AC7E-CC9C-222DD9537362}"/>
              </a:ext>
            </a:extLst>
          </p:cNvPr>
          <p:cNvSpPr/>
          <p:nvPr/>
        </p:nvSpPr>
        <p:spPr bwMode="auto">
          <a:xfrm rot="10800000">
            <a:off x="2891678" y="2884379"/>
            <a:ext cx="179294" cy="154564"/>
          </a:xfrm>
          <a:prstGeom prst="triangle">
            <a:avLst/>
          </a:prstGeom>
          <a:solidFill>
            <a:schemeClr val="bg2">
              <a:lumMod val="50000"/>
            </a:schemeClr>
          </a:solidFill>
          <a:ln w="9525" cap="flat" cmpd="sng" algn="ctr">
            <a:solidFill>
              <a:srgbClr val="77D4ED"/>
            </a:solidFill>
            <a:prstDash val="solid"/>
            <a:round/>
            <a:headEnd type="none" w="med" len="med"/>
            <a:tailEnd type="none" w="med" len="med"/>
          </a:ln>
          <a:effectLst/>
        </p:spPr>
        <p:txBody>
          <a:bodyPr vert="horz" wrap="square" lIns="90000" tIns="10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3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n-ea"/>
              <a:ea typeface="+mn-ea"/>
            </a:endParaRPr>
          </a:p>
        </p:txBody>
      </p:sp>
      <p:sp>
        <p:nvSpPr>
          <p:cNvPr id="24" name="テキスト ボックス 23">
            <a:extLst>
              <a:ext uri="{FF2B5EF4-FFF2-40B4-BE49-F238E27FC236}">
                <a16:creationId xmlns:a16="http://schemas.microsoft.com/office/drawing/2014/main" id="{EEEE6F06-878C-A1F2-6D61-79C9675CB12A}"/>
              </a:ext>
            </a:extLst>
          </p:cNvPr>
          <p:cNvSpPr txBox="1"/>
          <p:nvPr/>
        </p:nvSpPr>
        <p:spPr>
          <a:xfrm>
            <a:off x="1225392" y="2558260"/>
            <a:ext cx="492443" cy="276999"/>
          </a:xfrm>
          <a:prstGeom prst="rect">
            <a:avLst/>
          </a:prstGeom>
          <a:noFill/>
        </p:spPr>
        <p:txBody>
          <a:bodyPr wrap="none" rtlCol="0">
            <a:spAutoFit/>
          </a:bodyPr>
          <a:lstStyle/>
          <a:p>
            <a:pPr algn="l"/>
            <a:r>
              <a:rPr lang="ja-JP" altLang="en-US" dirty="0">
                <a:latin typeface="+mn-ea"/>
                <a:ea typeface="+mn-ea"/>
              </a:rPr>
              <a:t>部門</a:t>
            </a:r>
            <a:endParaRPr kumimoji="1" lang="ja-JP" altLang="en-US" dirty="0">
              <a:latin typeface="+mn-ea"/>
              <a:ea typeface="+mn-ea"/>
            </a:endParaRPr>
          </a:p>
        </p:txBody>
      </p:sp>
    </p:spTree>
    <p:extLst>
      <p:ext uri="{BB962C8B-B14F-4D97-AF65-F5344CB8AC3E}">
        <p14:creationId xmlns:p14="http://schemas.microsoft.com/office/powerpoint/2010/main" val="2883536959"/>
      </p:ext>
    </p:extLst>
  </p:cSld>
  <p:clrMapOvr>
    <a:masterClrMapping/>
  </p:clrMapOvr>
</p:sld>
</file>

<file path=ppt/theme/theme1.xml><?xml version="1.0" encoding="utf-8"?>
<a:theme xmlns:a="http://schemas.openxmlformats.org/drawingml/2006/main" name="はじめに／表紙">
  <a:themeElements>
    <a:clrScheme name="NCW">
      <a:dk1>
        <a:srgbClr val="262626"/>
      </a:dk1>
      <a:lt1>
        <a:srgbClr val="FFFFFF"/>
      </a:lt1>
      <a:dk2>
        <a:srgbClr val="00B6AB"/>
      </a:dk2>
      <a:lt2>
        <a:srgbClr val="DCF2EE"/>
      </a:lt2>
      <a:accent1>
        <a:srgbClr val="00B6AB"/>
      </a:accent1>
      <a:accent2>
        <a:srgbClr val="78CDBE"/>
      </a:accent2>
      <a:accent3>
        <a:srgbClr val="59BADC"/>
      </a:accent3>
      <a:accent4>
        <a:srgbClr val="F4A083"/>
      </a:accent4>
      <a:accent5>
        <a:srgbClr val="F1CB69"/>
      </a:accent5>
      <a:accent6>
        <a:srgbClr val="CC0033"/>
      </a:accent6>
      <a:hlink>
        <a:srgbClr val="1487BC"/>
      </a:hlink>
      <a:folHlink>
        <a:srgbClr val="93D0E1"/>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10800" rIns="90000" bIns="46800" numCol="1" rtlCol="0" anchor="ctr" anchorCtr="0" compatLnSpc="1">
        <a:prstTxWarp prst="textNoShape">
          <a:avLst/>
        </a:prstTxWarp>
      </a:bodyPr>
      <a:lstStyle>
        <a:defPPr marL="0" marR="0" indent="0" algn="ctr" defTabSz="914400" rtl="0" eaLnBrk="1" fontAlgn="base" latinLnBrk="0" hangingPunct="1">
          <a:lnSpc>
            <a:spcPct val="110000"/>
          </a:lnSpc>
          <a:spcBef>
            <a:spcPct val="30000"/>
          </a:spcBef>
          <a:spcAft>
            <a:spcPct val="0"/>
          </a:spcAft>
          <a:buClrTx/>
          <a:buSzTx/>
          <a:buFontTx/>
          <a:buNone/>
          <a:tabLst/>
          <a:defRPr kumimoji="1" sz="1200" b="0" i="0" u="none" strike="noStrike" cap="none" normalizeH="0" baseline="0" dirty="0" smtClean="0">
            <a:ln>
              <a:noFill/>
            </a:ln>
            <a:solidFill>
              <a:schemeClr val="tx1"/>
            </a:solidFill>
            <a:effectLst/>
            <a:latin typeface="+mn-ea"/>
            <a:ea typeface="+mn-ea"/>
          </a:defRPr>
        </a:defPPr>
      </a:lstStyle>
    </a:spDef>
    <a:lnDef>
      <a:spPr bwMode="auto">
        <a:xfrm>
          <a:off x="0" y="0"/>
          <a:ext cx="1" cy="1"/>
        </a:xfrm>
        <a:custGeom>
          <a:avLst/>
          <a:gdLst/>
          <a:ahLst/>
          <a:cxnLst/>
          <a:rect l="0" t="0" r="0" b="0"/>
          <a:pathLst/>
        </a:custGeom>
        <a:solidFill>
          <a:srgbClr val="D2F0FA"/>
        </a:solidFill>
        <a:ln w="9525" cap="flat" cmpd="sng" algn="ctr">
          <a:solidFill>
            <a:srgbClr val="77D4E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10800" rIns="90000" bIns="46800" numCol="1" anchor="ctr" anchorCtr="0" compatLnSpc="1">
        <a:prstTxWarp prst="textNoShape">
          <a:avLst/>
        </a:prstTxWarp>
      </a:bodyPr>
      <a:lstStyle>
        <a:defPPr marL="0" marR="0" indent="0" algn="ctr" defTabSz="914400" rtl="0" eaLnBrk="1" fontAlgn="base" latinLnBrk="0" hangingPunct="1">
          <a:lnSpc>
            <a:spcPct val="110000"/>
          </a:lnSpc>
          <a:spcBef>
            <a:spcPct val="30000"/>
          </a:spcBef>
          <a:spcAft>
            <a:spcPct val="0"/>
          </a:spcAft>
          <a:buClrTx/>
          <a:buSzTx/>
          <a:buFontTx/>
          <a:buNone/>
          <a:tabLst/>
          <a:defRPr kumimoji="1" lang="ja-JP" altLang="en-US" sz="1200" b="0" i="0" u="none" strike="noStrike" cap="none" normalizeH="0" baseline="0" smtClean="0">
            <a:ln>
              <a:noFill/>
            </a:ln>
            <a:solidFill>
              <a:schemeClr val="tx1"/>
            </a:solidFill>
            <a:effectLst/>
            <a:latin typeface="ＭＳ Ｐゴシック" charset="-128"/>
            <a:ea typeface="ＭＳ Ｐゴシック" charset="-128"/>
          </a:defRPr>
        </a:defPPr>
      </a:lstStyle>
    </a:lnDef>
    <a:txDef>
      <a:spPr>
        <a:noFill/>
      </a:spPr>
      <a:bodyPr wrap="square" rtlCol="0">
        <a:spAutoFit/>
      </a:bodyPr>
      <a:lstStyle>
        <a:defPPr algn="l">
          <a:defRPr kumimoji="1" dirty="0" smtClean="0">
            <a:latin typeface="+mn-ea"/>
            <a:ea typeface="+mn-ea"/>
          </a:defRPr>
        </a:defPPr>
      </a:lstStyle>
    </a:txDef>
  </a:objectDefaults>
  <a:extraClrSchemeLst>
    <a:extraClrScheme>
      <a:clrScheme name="はじめに／表紙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はじめに／表紙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はじめに／表紙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はじめに／表紙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はじめに／表紙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はじめに／表紙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はじめに／表紙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はじめに／表紙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はじめに／表紙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はじめに／表紙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はじめに／表紙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はじめに／表紙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20819_design04" id="{0CB52FFD-ED09-F646-8A07-393B405FE16D}" vid="{A406BD02-59A2-154A-A97A-594FAF8E8694}"/>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はじめに／表紙</Template>
  <TotalTime>5174</TotalTime>
  <Words>2500</Words>
  <Application>Microsoft Office PowerPoint</Application>
  <PresentationFormat>ワイド画面</PresentationFormat>
  <Paragraphs>715</Paragraphs>
  <Slides>24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Meiryo UI</vt:lpstr>
      <vt:lpstr>ＭＳ Ｐゴシック</vt:lpstr>
      <vt:lpstr>Arial</vt:lpstr>
      <vt:lpstr>Wingdings</vt:lpstr>
      <vt:lpstr>はじめに／表紙</vt:lpstr>
      <vt:lpstr>PowerPoint プレゼンテーション</vt:lpstr>
      <vt:lpstr>全体スケジュール</vt:lpstr>
      <vt:lpstr>各種画面について</vt:lpstr>
      <vt:lpstr>ログイン画面</vt:lpstr>
      <vt:lpstr>トップ画面</vt:lpstr>
      <vt:lpstr>トップ画面</vt:lpstr>
      <vt:lpstr>フォーム管理画面</vt:lpstr>
      <vt:lpstr>フォーム管理画面</vt:lpstr>
      <vt:lpstr>フォーム管理画面</vt:lpstr>
      <vt:lpstr>フォーム管理画面</vt:lpstr>
      <vt:lpstr>フォーム管理画面</vt:lpstr>
      <vt:lpstr>フォーム管理画面</vt:lpstr>
      <vt:lpstr>フォーム管理画面</vt:lpstr>
      <vt:lpstr>フォーム管理画面</vt:lpstr>
      <vt:lpstr>フォーム入力画面</vt:lpstr>
      <vt:lpstr>フォーム回答一覧への遷移</vt:lpstr>
      <vt:lpstr>フォーム回答一覧（自分の回答を見る）</vt:lpstr>
      <vt:lpstr>フォーム回答一覧（回答の全件を見る）</vt:lpstr>
      <vt:lpstr>フォーム回答一覧（回答の全件を見る）</vt:lpstr>
      <vt:lpstr>フォーム回答一覧（回答の全件を見る）</vt:lpstr>
      <vt:lpstr>フォーム回答一覧（回答の全件を見る）</vt:lpstr>
      <vt:lpstr>フォーム回答一覧（回答の全件を見る）</vt:lpstr>
      <vt:lpstr>フォーム回答一覧（回答の全件を見る）</vt:lpstr>
      <vt:lpstr>こんな機能あったらいいなメモ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azuma.hideaki</dc:creator>
  <cp:lastModifiedBy>Takuma Ishibashi（石橋拓馬）</cp:lastModifiedBy>
  <cp:revision>139</cp:revision>
  <cp:lastPrinted>1998-10-15T05:02:24Z</cp:lastPrinted>
  <dcterms:created xsi:type="dcterms:W3CDTF">2022-08-23T08:29:14Z</dcterms:created>
  <dcterms:modified xsi:type="dcterms:W3CDTF">2023-08-23T04:45:21Z</dcterms:modified>
</cp:coreProperties>
</file>