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3" r:id="rId10"/>
    <p:sldId id="266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2E32A-67BF-4073-BD54-6EF812252B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A8A1C-3BA3-4083-84CC-C2C54607D8E1}">
      <dgm:prSet phldrT="[Text]"/>
      <dgm:spPr/>
      <dgm:t>
        <a:bodyPr/>
        <a:lstStyle/>
        <a:p>
          <a:r>
            <a:rPr lang="en-US" dirty="0" err="1" smtClean="0"/>
            <a:t>Btreenode</a:t>
          </a:r>
          <a:endParaRPr lang="en-US" dirty="0"/>
        </a:p>
      </dgm:t>
    </dgm:pt>
    <dgm:pt modelId="{BCC29FEC-17A5-4993-A810-DE69238588BB}" type="parTrans" cxnId="{4888F6DC-00B9-43EF-8A55-AA6602DACFED}">
      <dgm:prSet/>
      <dgm:spPr/>
      <dgm:t>
        <a:bodyPr/>
        <a:lstStyle/>
        <a:p>
          <a:endParaRPr lang="en-US"/>
        </a:p>
      </dgm:t>
    </dgm:pt>
    <dgm:pt modelId="{2ACB36B0-60DC-40CD-8FA0-8526EFB5B15A}" type="sibTrans" cxnId="{4888F6DC-00B9-43EF-8A55-AA6602DACFED}">
      <dgm:prSet/>
      <dgm:spPr/>
      <dgm:t>
        <a:bodyPr/>
        <a:lstStyle/>
        <a:p>
          <a:endParaRPr lang="en-US"/>
        </a:p>
      </dgm:t>
    </dgm:pt>
    <dgm:pt modelId="{D990577E-25B6-44F7-854F-1AA9668A0123}">
      <dgm:prSet phldrT="[Text]"/>
      <dgm:spPr/>
      <dgm:t>
        <a:bodyPr/>
        <a:lstStyle/>
        <a:p>
          <a:r>
            <a:rPr lang="en-US" dirty="0" smtClean="0"/>
            <a:t>Array of structure of key and offset</a:t>
          </a:r>
          <a:endParaRPr lang="en-US" dirty="0"/>
        </a:p>
      </dgm:t>
    </dgm:pt>
    <dgm:pt modelId="{9A8F9610-CFB0-403D-AE32-25DA1A7AC79C}" type="parTrans" cxnId="{BDBAC87D-B52E-479E-8C0D-94B27CA450A2}">
      <dgm:prSet/>
      <dgm:spPr/>
      <dgm:t>
        <a:bodyPr/>
        <a:lstStyle/>
        <a:p>
          <a:endParaRPr lang="en-US"/>
        </a:p>
      </dgm:t>
    </dgm:pt>
    <dgm:pt modelId="{5CC44DBA-3061-4CFA-844E-E2B0E9F3F4D9}" type="sibTrans" cxnId="{BDBAC87D-B52E-479E-8C0D-94B27CA450A2}">
      <dgm:prSet/>
      <dgm:spPr/>
      <dgm:t>
        <a:bodyPr/>
        <a:lstStyle/>
        <a:p>
          <a:endParaRPr lang="en-US"/>
        </a:p>
      </dgm:t>
    </dgm:pt>
    <dgm:pt modelId="{56C7C5AD-D4F4-467A-A2DA-31DE8E44B074}">
      <dgm:prSet phldrT="[Text]"/>
      <dgm:spPr/>
      <dgm:t>
        <a:bodyPr/>
        <a:lstStyle/>
        <a:p>
          <a:r>
            <a:rPr lang="en-US" dirty="0" smtClean="0"/>
            <a:t>Key-offset pair count</a:t>
          </a:r>
          <a:endParaRPr lang="en-US" dirty="0"/>
        </a:p>
      </dgm:t>
    </dgm:pt>
    <dgm:pt modelId="{B55A7EE3-9EFA-4F30-90FC-7EA91D4F410D}" type="parTrans" cxnId="{0FEB9146-18AF-4DA2-9A37-B8F8B172FECA}">
      <dgm:prSet/>
      <dgm:spPr/>
      <dgm:t>
        <a:bodyPr/>
        <a:lstStyle/>
        <a:p>
          <a:endParaRPr lang="en-US"/>
        </a:p>
      </dgm:t>
    </dgm:pt>
    <dgm:pt modelId="{A47AE202-8669-4A1C-91EE-285D565CF98C}" type="sibTrans" cxnId="{0FEB9146-18AF-4DA2-9A37-B8F8B172FECA}">
      <dgm:prSet/>
      <dgm:spPr/>
      <dgm:t>
        <a:bodyPr/>
        <a:lstStyle/>
        <a:p>
          <a:endParaRPr lang="en-US"/>
        </a:p>
      </dgm:t>
    </dgm:pt>
    <dgm:pt modelId="{A78702D8-9F9F-4425-AD2C-3B0CFC3E0F10}">
      <dgm:prSet phldrT="[Text]"/>
      <dgm:spPr/>
      <dgm:t>
        <a:bodyPr/>
        <a:lstStyle/>
        <a:p>
          <a:r>
            <a:rPr lang="en-US" dirty="0" smtClean="0"/>
            <a:t>Array of child pointers</a:t>
          </a:r>
          <a:endParaRPr lang="en-US" dirty="0"/>
        </a:p>
      </dgm:t>
    </dgm:pt>
    <dgm:pt modelId="{C43C5A90-710B-4377-9D73-4A402A799AC0}" type="parTrans" cxnId="{0B8E6297-1333-4061-82EE-9E22B4F7B394}">
      <dgm:prSet/>
      <dgm:spPr/>
      <dgm:t>
        <a:bodyPr/>
        <a:lstStyle/>
        <a:p>
          <a:endParaRPr lang="en-US"/>
        </a:p>
      </dgm:t>
    </dgm:pt>
    <dgm:pt modelId="{4D5C04BA-E7EB-4578-B0E5-40A44F2CFF0C}" type="sibTrans" cxnId="{0B8E6297-1333-4061-82EE-9E22B4F7B394}">
      <dgm:prSet/>
      <dgm:spPr/>
      <dgm:t>
        <a:bodyPr/>
        <a:lstStyle/>
        <a:p>
          <a:endParaRPr lang="en-US"/>
        </a:p>
      </dgm:t>
    </dgm:pt>
    <dgm:pt modelId="{02E9F01B-ED91-4475-9401-B5F0FA4DC98A}" type="pres">
      <dgm:prSet presAssocID="{6862E32A-67BF-4073-BD54-6EF812252B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CD6D81-0905-4CAD-8296-73B55B65B4DF}" type="pres">
      <dgm:prSet presAssocID="{1DBA8A1C-3BA3-4083-84CC-C2C54607D8E1}" presName="hierRoot1" presStyleCnt="0">
        <dgm:presLayoutVars>
          <dgm:hierBranch val="init"/>
        </dgm:presLayoutVars>
      </dgm:prSet>
      <dgm:spPr/>
    </dgm:pt>
    <dgm:pt modelId="{58F15DA2-7FA8-4C2E-B7B7-D4B06E02E5C3}" type="pres">
      <dgm:prSet presAssocID="{1DBA8A1C-3BA3-4083-84CC-C2C54607D8E1}" presName="rootComposite1" presStyleCnt="0"/>
      <dgm:spPr/>
    </dgm:pt>
    <dgm:pt modelId="{83864609-44D8-4862-B414-A2109E1692A1}" type="pres">
      <dgm:prSet presAssocID="{1DBA8A1C-3BA3-4083-84CC-C2C54607D8E1}" presName="rootText1" presStyleLbl="node0" presStyleIdx="0" presStyleCnt="1" custScaleX="1096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1CE495-590F-458B-AF39-5271117BF377}" type="pres">
      <dgm:prSet presAssocID="{1DBA8A1C-3BA3-4083-84CC-C2C54607D8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2BE8BA-1359-448E-9412-0A4E5802A0E3}" type="pres">
      <dgm:prSet presAssocID="{1DBA8A1C-3BA3-4083-84CC-C2C54607D8E1}" presName="hierChild2" presStyleCnt="0"/>
      <dgm:spPr/>
    </dgm:pt>
    <dgm:pt modelId="{53536686-5E69-425C-BA5E-BB2D939AFF43}" type="pres">
      <dgm:prSet presAssocID="{9A8F9610-CFB0-403D-AE32-25DA1A7AC79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6724780-BC85-40BB-97AB-933479D8BB6B}" type="pres">
      <dgm:prSet presAssocID="{D990577E-25B6-44F7-854F-1AA9668A0123}" presName="hierRoot2" presStyleCnt="0">
        <dgm:presLayoutVars>
          <dgm:hierBranch val="init"/>
        </dgm:presLayoutVars>
      </dgm:prSet>
      <dgm:spPr/>
    </dgm:pt>
    <dgm:pt modelId="{FD905D8C-6DA4-411C-95F9-345857207C1A}" type="pres">
      <dgm:prSet presAssocID="{D990577E-25B6-44F7-854F-1AA9668A0123}" presName="rootComposite" presStyleCnt="0"/>
      <dgm:spPr/>
    </dgm:pt>
    <dgm:pt modelId="{36313A85-218B-4515-8319-3A13147681E0}" type="pres">
      <dgm:prSet presAssocID="{D990577E-25B6-44F7-854F-1AA9668A012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D5348-E47C-47DA-9F61-1F5F593191D3}" type="pres">
      <dgm:prSet presAssocID="{D990577E-25B6-44F7-854F-1AA9668A0123}" presName="rootConnector" presStyleLbl="node2" presStyleIdx="0" presStyleCnt="3"/>
      <dgm:spPr/>
      <dgm:t>
        <a:bodyPr/>
        <a:lstStyle/>
        <a:p>
          <a:endParaRPr lang="en-US"/>
        </a:p>
      </dgm:t>
    </dgm:pt>
    <dgm:pt modelId="{F8B7FE63-68AC-434D-BEE8-E611965E5FC7}" type="pres">
      <dgm:prSet presAssocID="{D990577E-25B6-44F7-854F-1AA9668A0123}" presName="hierChild4" presStyleCnt="0"/>
      <dgm:spPr/>
    </dgm:pt>
    <dgm:pt modelId="{911B66DC-8B28-4933-BCBF-1A1C98858B33}" type="pres">
      <dgm:prSet presAssocID="{D990577E-25B6-44F7-854F-1AA9668A0123}" presName="hierChild5" presStyleCnt="0"/>
      <dgm:spPr/>
    </dgm:pt>
    <dgm:pt modelId="{23227126-2BED-4325-A311-3CD0DE0096D2}" type="pres">
      <dgm:prSet presAssocID="{B55A7EE3-9EFA-4F30-90FC-7EA91D4F410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71E1D22-BBAB-43B4-8CCD-85D3D687B901}" type="pres">
      <dgm:prSet presAssocID="{56C7C5AD-D4F4-467A-A2DA-31DE8E44B074}" presName="hierRoot2" presStyleCnt="0">
        <dgm:presLayoutVars>
          <dgm:hierBranch val="init"/>
        </dgm:presLayoutVars>
      </dgm:prSet>
      <dgm:spPr/>
    </dgm:pt>
    <dgm:pt modelId="{2DEDE026-8DDB-480E-8B9C-6963D297A01A}" type="pres">
      <dgm:prSet presAssocID="{56C7C5AD-D4F4-467A-A2DA-31DE8E44B074}" presName="rootComposite" presStyleCnt="0"/>
      <dgm:spPr/>
    </dgm:pt>
    <dgm:pt modelId="{D679A4BB-7862-445B-8028-BF83FF5B13E2}" type="pres">
      <dgm:prSet presAssocID="{56C7C5AD-D4F4-467A-A2DA-31DE8E44B07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27920-2529-429B-8DD9-55F4DAF0A3D9}" type="pres">
      <dgm:prSet presAssocID="{56C7C5AD-D4F4-467A-A2DA-31DE8E44B074}" presName="rootConnector" presStyleLbl="node2" presStyleIdx="1" presStyleCnt="3"/>
      <dgm:spPr/>
      <dgm:t>
        <a:bodyPr/>
        <a:lstStyle/>
        <a:p>
          <a:endParaRPr lang="en-US"/>
        </a:p>
      </dgm:t>
    </dgm:pt>
    <dgm:pt modelId="{9FC34775-03F4-4852-9FE4-139452E6FEAB}" type="pres">
      <dgm:prSet presAssocID="{56C7C5AD-D4F4-467A-A2DA-31DE8E44B074}" presName="hierChild4" presStyleCnt="0"/>
      <dgm:spPr/>
    </dgm:pt>
    <dgm:pt modelId="{A9B8F5D6-ADDB-45DE-81C0-C29DAACD8B56}" type="pres">
      <dgm:prSet presAssocID="{56C7C5AD-D4F4-467A-A2DA-31DE8E44B074}" presName="hierChild5" presStyleCnt="0"/>
      <dgm:spPr/>
    </dgm:pt>
    <dgm:pt modelId="{4363A250-CB4B-4FEC-90BC-45E5882A7241}" type="pres">
      <dgm:prSet presAssocID="{C43C5A90-710B-4377-9D73-4A402A799AC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D3F3BA4-879E-498B-8993-81562326741C}" type="pres">
      <dgm:prSet presAssocID="{A78702D8-9F9F-4425-AD2C-3B0CFC3E0F10}" presName="hierRoot2" presStyleCnt="0">
        <dgm:presLayoutVars>
          <dgm:hierBranch val="init"/>
        </dgm:presLayoutVars>
      </dgm:prSet>
      <dgm:spPr/>
    </dgm:pt>
    <dgm:pt modelId="{826C5689-07D4-48FC-B133-39643EE1FECC}" type="pres">
      <dgm:prSet presAssocID="{A78702D8-9F9F-4425-AD2C-3B0CFC3E0F10}" presName="rootComposite" presStyleCnt="0"/>
      <dgm:spPr/>
    </dgm:pt>
    <dgm:pt modelId="{7816D29D-037E-4754-AB16-496DE5F8B67F}" type="pres">
      <dgm:prSet presAssocID="{A78702D8-9F9F-4425-AD2C-3B0CFC3E0F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58B24-B37E-4041-B397-85154E03916E}" type="pres">
      <dgm:prSet presAssocID="{A78702D8-9F9F-4425-AD2C-3B0CFC3E0F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80BD7B49-4464-4C8F-B21A-7113174719EB}" type="pres">
      <dgm:prSet presAssocID="{A78702D8-9F9F-4425-AD2C-3B0CFC3E0F10}" presName="hierChild4" presStyleCnt="0"/>
      <dgm:spPr/>
    </dgm:pt>
    <dgm:pt modelId="{FC716689-0343-4154-BED8-2446CBC9D1E8}" type="pres">
      <dgm:prSet presAssocID="{A78702D8-9F9F-4425-AD2C-3B0CFC3E0F10}" presName="hierChild5" presStyleCnt="0"/>
      <dgm:spPr/>
    </dgm:pt>
    <dgm:pt modelId="{EFC163D3-0112-4B5C-8C40-0D19F2A3F8A9}" type="pres">
      <dgm:prSet presAssocID="{1DBA8A1C-3BA3-4083-84CC-C2C54607D8E1}" presName="hierChild3" presStyleCnt="0"/>
      <dgm:spPr/>
    </dgm:pt>
  </dgm:ptLst>
  <dgm:cxnLst>
    <dgm:cxn modelId="{0198DFC2-8280-45EC-B81F-49F0F8B5F9C7}" type="presOf" srcId="{6862E32A-67BF-4073-BD54-6EF812252B55}" destId="{02E9F01B-ED91-4475-9401-B5F0FA4DC98A}" srcOrd="0" destOrd="0" presId="urn:microsoft.com/office/officeart/2005/8/layout/orgChart1"/>
    <dgm:cxn modelId="{0B8E6297-1333-4061-82EE-9E22B4F7B394}" srcId="{1DBA8A1C-3BA3-4083-84CC-C2C54607D8E1}" destId="{A78702D8-9F9F-4425-AD2C-3B0CFC3E0F10}" srcOrd="2" destOrd="0" parTransId="{C43C5A90-710B-4377-9D73-4A402A799AC0}" sibTransId="{4D5C04BA-E7EB-4578-B0E5-40A44F2CFF0C}"/>
    <dgm:cxn modelId="{72FB4E48-E477-4F4F-8B16-673AB1FF9435}" type="presOf" srcId="{A78702D8-9F9F-4425-AD2C-3B0CFC3E0F10}" destId="{7816D29D-037E-4754-AB16-496DE5F8B67F}" srcOrd="0" destOrd="0" presId="urn:microsoft.com/office/officeart/2005/8/layout/orgChart1"/>
    <dgm:cxn modelId="{785BFCF8-2BBB-41B6-8A42-17A12A3F6323}" type="presOf" srcId="{1DBA8A1C-3BA3-4083-84CC-C2C54607D8E1}" destId="{641CE495-590F-458B-AF39-5271117BF377}" srcOrd="1" destOrd="0" presId="urn:microsoft.com/office/officeart/2005/8/layout/orgChart1"/>
    <dgm:cxn modelId="{1AF1FAB7-D99D-40DF-89AD-22246C3A62B8}" type="presOf" srcId="{C43C5A90-710B-4377-9D73-4A402A799AC0}" destId="{4363A250-CB4B-4FEC-90BC-45E5882A7241}" srcOrd="0" destOrd="0" presId="urn:microsoft.com/office/officeart/2005/8/layout/orgChart1"/>
    <dgm:cxn modelId="{0B5F7652-3042-4036-BA4A-9343A6942659}" type="presOf" srcId="{1DBA8A1C-3BA3-4083-84CC-C2C54607D8E1}" destId="{83864609-44D8-4862-B414-A2109E1692A1}" srcOrd="0" destOrd="0" presId="urn:microsoft.com/office/officeart/2005/8/layout/orgChart1"/>
    <dgm:cxn modelId="{A733918F-4ACB-4F8B-A2C8-5518E1F1AE24}" type="presOf" srcId="{D990577E-25B6-44F7-854F-1AA9668A0123}" destId="{36313A85-218B-4515-8319-3A13147681E0}" srcOrd="0" destOrd="0" presId="urn:microsoft.com/office/officeart/2005/8/layout/orgChart1"/>
    <dgm:cxn modelId="{74D59908-0193-460E-9A48-878C1BDCFF3D}" type="presOf" srcId="{B55A7EE3-9EFA-4F30-90FC-7EA91D4F410D}" destId="{23227126-2BED-4325-A311-3CD0DE0096D2}" srcOrd="0" destOrd="0" presId="urn:microsoft.com/office/officeart/2005/8/layout/orgChart1"/>
    <dgm:cxn modelId="{F9774727-1C71-4071-B6CE-F48CB5229DE7}" type="presOf" srcId="{9A8F9610-CFB0-403D-AE32-25DA1A7AC79C}" destId="{53536686-5E69-425C-BA5E-BB2D939AFF43}" srcOrd="0" destOrd="0" presId="urn:microsoft.com/office/officeart/2005/8/layout/orgChart1"/>
    <dgm:cxn modelId="{169A190E-5994-41EF-BA93-7D77A2E45E73}" type="presOf" srcId="{56C7C5AD-D4F4-467A-A2DA-31DE8E44B074}" destId="{90F27920-2529-429B-8DD9-55F4DAF0A3D9}" srcOrd="1" destOrd="0" presId="urn:microsoft.com/office/officeart/2005/8/layout/orgChart1"/>
    <dgm:cxn modelId="{88BF1987-F7BD-4ED4-A4A7-E72B580C955E}" type="presOf" srcId="{56C7C5AD-D4F4-467A-A2DA-31DE8E44B074}" destId="{D679A4BB-7862-445B-8028-BF83FF5B13E2}" srcOrd="0" destOrd="0" presId="urn:microsoft.com/office/officeart/2005/8/layout/orgChart1"/>
    <dgm:cxn modelId="{97DC5C18-45A0-43C3-BE74-D16163083E1C}" type="presOf" srcId="{A78702D8-9F9F-4425-AD2C-3B0CFC3E0F10}" destId="{BEB58B24-B37E-4041-B397-85154E03916E}" srcOrd="1" destOrd="0" presId="urn:microsoft.com/office/officeart/2005/8/layout/orgChart1"/>
    <dgm:cxn modelId="{1681BE71-941D-436C-A144-BEBDB68AE300}" type="presOf" srcId="{D990577E-25B6-44F7-854F-1AA9668A0123}" destId="{658D5348-E47C-47DA-9F61-1F5F593191D3}" srcOrd="1" destOrd="0" presId="urn:microsoft.com/office/officeart/2005/8/layout/orgChart1"/>
    <dgm:cxn modelId="{BDBAC87D-B52E-479E-8C0D-94B27CA450A2}" srcId="{1DBA8A1C-3BA3-4083-84CC-C2C54607D8E1}" destId="{D990577E-25B6-44F7-854F-1AA9668A0123}" srcOrd="0" destOrd="0" parTransId="{9A8F9610-CFB0-403D-AE32-25DA1A7AC79C}" sibTransId="{5CC44DBA-3061-4CFA-844E-E2B0E9F3F4D9}"/>
    <dgm:cxn modelId="{4888F6DC-00B9-43EF-8A55-AA6602DACFED}" srcId="{6862E32A-67BF-4073-BD54-6EF812252B55}" destId="{1DBA8A1C-3BA3-4083-84CC-C2C54607D8E1}" srcOrd="0" destOrd="0" parTransId="{BCC29FEC-17A5-4993-A810-DE69238588BB}" sibTransId="{2ACB36B0-60DC-40CD-8FA0-8526EFB5B15A}"/>
    <dgm:cxn modelId="{0FEB9146-18AF-4DA2-9A37-B8F8B172FECA}" srcId="{1DBA8A1C-3BA3-4083-84CC-C2C54607D8E1}" destId="{56C7C5AD-D4F4-467A-A2DA-31DE8E44B074}" srcOrd="1" destOrd="0" parTransId="{B55A7EE3-9EFA-4F30-90FC-7EA91D4F410D}" sibTransId="{A47AE202-8669-4A1C-91EE-285D565CF98C}"/>
    <dgm:cxn modelId="{AE31E40A-A71A-4DE4-8E88-E95BACEC2191}" type="presParOf" srcId="{02E9F01B-ED91-4475-9401-B5F0FA4DC98A}" destId="{0DCD6D81-0905-4CAD-8296-73B55B65B4DF}" srcOrd="0" destOrd="0" presId="urn:microsoft.com/office/officeart/2005/8/layout/orgChart1"/>
    <dgm:cxn modelId="{B9C84136-C458-4C84-AD9D-8D2C9DBC0A1F}" type="presParOf" srcId="{0DCD6D81-0905-4CAD-8296-73B55B65B4DF}" destId="{58F15DA2-7FA8-4C2E-B7B7-D4B06E02E5C3}" srcOrd="0" destOrd="0" presId="urn:microsoft.com/office/officeart/2005/8/layout/orgChart1"/>
    <dgm:cxn modelId="{DCE96C6B-1885-48CB-9424-306935E77448}" type="presParOf" srcId="{58F15DA2-7FA8-4C2E-B7B7-D4B06E02E5C3}" destId="{83864609-44D8-4862-B414-A2109E1692A1}" srcOrd="0" destOrd="0" presId="urn:microsoft.com/office/officeart/2005/8/layout/orgChart1"/>
    <dgm:cxn modelId="{8233C098-3F9E-4A86-9D18-C4221583B394}" type="presParOf" srcId="{58F15DA2-7FA8-4C2E-B7B7-D4B06E02E5C3}" destId="{641CE495-590F-458B-AF39-5271117BF377}" srcOrd="1" destOrd="0" presId="urn:microsoft.com/office/officeart/2005/8/layout/orgChart1"/>
    <dgm:cxn modelId="{B4ABB1F6-0FA2-4D54-B163-D73106D0ECC2}" type="presParOf" srcId="{0DCD6D81-0905-4CAD-8296-73B55B65B4DF}" destId="{0F2BE8BA-1359-448E-9412-0A4E5802A0E3}" srcOrd="1" destOrd="0" presId="urn:microsoft.com/office/officeart/2005/8/layout/orgChart1"/>
    <dgm:cxn modelId="{6FB51E41-3ABD-48BC-9367-57D71F1030AE}" type="presParOf" srcId="{0F2BE8BA-1359-448E-9412-0A4E5802A0E3}" destId="{53536686-5E69-425C-BA5E-BB2D939AFF43}" srcOrd="0" destOrd="0" presId="urn:microsoft.com/office/officeart/2005/8/layout/orgChart1"/>
    <dgm:cxn modelId="{345457CD-FE32-4FD6-ACD6-6F317A29C997}" type="presParOf" srcId="{0F2BE8BA-1359-448E-9412-0A4E5802A0E3}" destId="{E6724780-BC85-40BB-97AB-933479D8BB6B}" srcOrd="1" destOrd="0" presId="urn:microsoft.com/office/officeart/2005/8/layout/orgChart1"/>
    <dgm:cxn modelId="{65EB5976-9FA0-4137-B51B-77E6366E1F06}" type="presParOf" srcId="{E6724780-BC85-40BB-97AB-933479D8BB6B}" destId="{FD905D8C-6DA4-411C-95F9-345857207C1A}" srcOrd="0" destOrd="0" presId="urn:microsoft.com/office/officeart/2005/8/layout/orgChart1"/>
    <dgm:cxn modelId="{233BD6E2-04F1-46F2-B0FD-6A980AA6F86B}" type="presParOf" srcId="{FD905D8C-6DA4-411C-95F9-345857207C1A}" destId="{36313A85-218B-4515-8319-3A13147681E0}" srcOrd="0" destOrd="0" presId="urn:microsoft.com/office/officeart/2005/8/layout/orgChart1"/>
    <dgm:cxn modelId="{9D5EDBB5-DB74-4A94-9218-BCFBBF558742}" type="presParOf" srcId="{FD905D8C-6DA4-411C-95F9-345857207C1A}" destId="{658D5348-E47C-47DA-9F61-1F5F593191D3}" srcOrd="1" destOrd="0" presId="urn:microsoft.com/office/officeart/2005/8/layout/orgChart1"/>
    <dgm:cxn modelId="{8D64CA8A-12DB-4B4D-8BC8-470F1B27794F}" type="presParOf" srcId="{E6724780-BC85-40BB-97AB-933479D8BB6B}" destId="{F8B7FE63-68AC-434D-BEE8-E611965E5FC7}" srcOrd="1" destOrd="0" presId="urn:microsoft.com/office/officeart/2005/8/layout/orgChart1"/>
    <dgm:cxn modelId="{487067C7-09A3-4AC1-A084-B531EDCEAD9B}" type="presParOf" srcId="{E6724780-BC85-40BB-97AB-933479D8BB6B}" destId="{911B66DC-8B28-4933-BCBF-1A1C98858B33}" srcOrd="2" destOrd="0" presId="urn:microsoft.com/office/officeart/2005/8/layout/orgChart1"/>
    <dgm:cxn modelId="{1D029209-1089-443B-A307-E7D700E963C4}" type="presParOf" srcId="{0F2BE8BA-1359-448E-9412-0A4E5802A0E3}" destId="{23227126-2BED-4325-A311-3CD0DE0096D2}" srcOrd="2" destOrd="0" presId="urn:microsoft.com/office/officeart/2005/8/layout/orgChart1"/>
    <dgm:cxn modelId="{76F6547D-187C-4A59-8D02-308417750737}" type="presParOf" srcId="{0F2BE8BA-1359-448E-9412-0A4E5802A0E3}" destId="{771E1D22-BBAB-43B4-8CCD-85D3D687B901}" srcOrd="3" destOrd="0" presId="urn:microsoft.com/office/officeart/2005/8/layout/orgChart1"/>
    <dgm:cxn modelId="{DF130686-8557-4AB0-A4A1-C2A28023F347}" type="presParOf" srcId="{771E1D22-BBAB-43B4-8CCD-85D3D687B901}" destId="{2DEDE026-8DDB-480E-8B9C-6963D297A01A}" srcOrd="0" destOrd="0" presId="urn:microsoft.com/office/officeart/2005/8/layout/orgChart1"/>
    <dgm:cxn modelId="{7112258B-5A50-4511-96E3-63054E9D4D99}" type="presParOf" srcId="{2DEDE026-8DDB-480E-8B9C-6963D297A01A}" destId="{D679A4BB-7862-445B-8028-BF83FF5B13E2}" srcOrd="0" destOrd="0" presId="urn:microsoft.com/office/officeart/2005/8/layout/orgChart1"/>
    <dgm:cxn modelId="{EE8DA0A2-FC61-4C2B-A5D0-0B10C490E3E2}" type="presParOf" srcId="{2DEDE026-8DDB-480E-8B9C-6963D297A01A}" destId="{90F27920-2529-429B-8DD9-55F4DAF0A3D9}" srcOrd="1" destOrd="0" presId="urn:microsoft.com/office/officeart/2005/8/layout/orgChart1"/>
    <dgm:cxn modelId="{5946772D-024E-4A55-89E4-89A05686FD72}" type="presParOf" srcId="{771E1D22-BBAB-43B4-8CCD-85D3D687B901}" destId="{9FC34775-03F4-4852-9FE4-139452E6FEAB}" srcOrd="1" destOrd="0" presId="urn:microsoft.com/office/officeart/2005/8/layout/orgChart1"/>
    <dgm:cxn modelId="{A0615A8B-529D-49DA-8B67-271506F6FA28}" type="presParOf" srcId="{771E1D22-BBAB-43B4-8CCD-85D3D687B901}" destId="{A9B8F5D6-ADDB-45DE-81C0-C29DAACD8B56}" srcOrd="2" destOrd="0" presId="urn:microsoft.com/office/officeart/2005/8/layout/orgChart1"/>
    <dgm:cxn modelId="{905230D5-5912-44C0-9F3D-A6638FD00B4B}" type="presParOf" srcId="{0F2BE8BA-1359-448E-9412-0A4E5802A0E3}" destId="{4363A250-CB4B-4FEC-90BC-45E5882A7241}" srcOrd="4" destOrd="0" presId="urn:microsoft.com/office/officeart/2005/8/layout/orgChart1"/>
    <dgm:cxn modelId="{5BCBFB17-E319-43AA-9B0D-705812C5CBBA}" type="presParOf" srcId="{0F2BE8BA-1359-448E-9412-0A4E5802A0E3}" destId="{5D3F3BA4-879E-498B-8993-81562326741C}" srcOrd="5" destOrd="0" presId="urn:microsoft.com/office/officeart/2005/8/layout/orgChart1"/>
    <dgm:cxn modelId="{7931D4F3-C814-493B-9277-27D6ABF83EE6}" type="presParOf" srcId="{5D3F3BA4-879E-498B-8993-81562326741C}" destId="{826C5689-07D4-48FC-B133-39643EE1FECC}" srcOrd="0" destOrd="0" presId="urn:microsoft.com/office/officeart/2005/8/layout/orgChart1"/>
    <dgm:cxn modelId="{2175DA17-A5F8-49AB-B3C4-081031F0965A}" type="presParOf" srcId="{826C5689-07D4-48FC-B133-39643EE1FECC}" destId="{7816D29D-037E-4754-AB16-496DE5F8B67F}" srcOrd="0" destOrd="0" presId="urn:microsoft.com/office/officeart/2005/8/layout/orgChart1"/>
    <dgm:cxn modelId="{093D62F2-E32E-4679-8E51-1F5FE0E44953}" type="presParOf" srcId="{826C5689-07D4-48FC-B133-39643EE1FECC}" destId="{BEB58B24-B37E-4041-B397-85154E03916E}" srcOrd="1" destOrd="0" presId="urn:microsoft.com/office/officeart/2005/8/layout/orgChart1"/>
    <dgm:cxn modelId="{A23F82DC-6B1A-4EE2-AD5B-07DDA7111773}" type="presParOf" srcId="{5D3F3BA4-879E-498B-8993-81562326741C}" destId="{80BD7B49-4464-4C8F-B21A-7113174719EB}" srcOrd="1" destOrd="0" presId="urn:microsoft.com/office/officeart/2005/8/layout/orgChart1"/>
    <dgm:cxn modelId="{4BDE5660-E9CE-4DD4-B681-144F17657501}" type="presParOf" srcId="{5D3F3BA4-879E-498B-8993-81562326741C}" destId="{FC716689-0343-4154-BED8-2446CBC9D1E8}" srcOrd="2" destOrd="0" presId="urn:microsoft.com/office/officeart/2005/8/layout/orgChart1"/>
    <dgm:cxn modelId="{26A373A3-DCDE-4B5F-8B45-1A3F8EF445CC}" type="presParOf" srcId="{0DCD6D81-0905-4CAD-8296-73B55B65B4DF}" destId="{EFC163D3-0112-4B5C-8C40-0D19F2A3F8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3A250-CB4B-4FEC-90BC-45E5882A7241}">
      <dsp:nvSpPr>
        <dsp:cNvPr id="0" name=""/>
        <dsp:cNvSpPr/>
      </dsp:nvSpPr>
      <dsp:spPr>
        <a:xfrm>
          <a:off x="5462341" y="1711395"/>
          <a:ext cx="3864646" cy="670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361"/>
              </a:lnTo>
              <a:lnTo>
                <a:pt x="3864646" y="335361"/>
              </a:lnTo>
              <a:lnTo>
                <a:pt x="3864646" y="6707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27126-2BED-4325-A311-3CD0DE0096D2}">
      <dsp:nvSpPr>
        <dsp:cNvPr id="0" name=""/>
        <dsp:cNvSpPr/>
      </dsp:nvSpPr>
      <dsp:spPr>
        <a:xfrm>
          <a:off x="5416621" y="1711395"/>
          <a:ext cx="91440" cy="670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7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6686-5E69-425C-BA5E-BB2D939AFF43}">
      <dsp:nvSpPr>
        <dsp:cNvPr id="0" name=""/>
        <dsp:cNvSpPr/>
      </dsp:nvSpPr>
      <dsp:spPr>
        <a:xfrm>
          <a:off x="1597694" y="1711395"/>
          <a:ext cx="3864646" cy="670723"/>
        </a:xfrm>
        <a:custGeom>
          <a:avLst/>
          <a:gdLst/>
          <a:ahLst/>
          <a:cxnLst/>
          <a:rect l="0" t="0" r="0" b="0"/>
          <a:pathLst>
            <a:path>
              <a:moveTo>
                <a:pt x="3864646" y="0"/>
              </a:moveTo>
              <a:lnTo>
                <a:pt x="3864646" y="335361"/>
              </a:lnTo>
              <a:lnTo>
                <a:pt x="0" y="335361"/>
              </a:lnTo>
              <a:lnTo>
                <a:pt x="0" y="6707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4609-44D8-4862-B414-A2109E1692A1}">
      <dsp:nvSpPr>
        <dsp:cNvPr id="0" name=""/>
        <dsp:cNvSpPr/>
      </dsp:nvSpPr>
      <dsp:spPr>
        <a:xfrm>
          <a:off x="3711608" y="114434"/>
          <a:ext cx="3501465" cy="159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Btreenode</a:t>
          </a:r>
          <a:endParaRPr lang="en-US" sz="3600" kern="1200" dirty="0"/>
        </a:p>
      </dsp:txBody>
      <dsp:txXfrm>
        <a:off x="3711608" y="114434"/>
        <a:ext cx="3501465" cy="1596961"/>
      </dsp:txXfrm>
    </dsp:sp>
    <dsp:sp modelId="{36313A85-218B-4515-8319-3A13147681E0}">
      <dsp:nvSpPr>
        <dsp:cNvPr id="0" name=""/>
        <dsp:cNvSpPr/>
      </dsp:nvSpPr>
      <dsp:spPr>
        <a:xfrm>
          <a:off x="733" y="2382119"/>
          <a:ext cx="3193922" cy="159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Array of structure of key and offset</a:t>
          </a:r>
          <a:endParaRPr lang="en-US" sz="3600" kern="1200" dirty="0"/>
        </a:p>
      </dsp:txBody>
      <dsp:txXfrm>
        <a:off x="733" y="2382119"/>
        <a:ext cx="3193922" cy="1596961"/>
      </dsp:txXfrm>
    </dsp:sp>
    <dsp:sp modelId="{D679A4BB-7862-445B-8028-BF83FF5B13E2}">
      <dsp:nvSpPr>
        <dsp:cNvPr id="0" name=""/>
        <dsp:cNvSpPr/>
      </dsp:nvSpPr>
      <dsp:spPr>
        <a:xfrm>
          <a:off x="3865379" y="2382119"/>
          <a:ext cx="3193922" cy="159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Key-offset pair count</a:t>
          </a:r>
          <a:endParaRPr lang="en-US" sz="3600" kern="1200" dirty="0"/>
        </a:p>
      </dsp:txBody>
      <dsp:txXfrm>
        <a:off x="3865379" y="2382119"/>
        <a:ext cx="3193922" cy="1596961"/>
      </dsp:txXfrm>
    </dsp:sp>
    <dsp:sp modelId="{7816D29D-037E-4754-AB16-496DE5F8B67F}">
      <dsp:nvSpPr>
        <dsp:cNvPr id="0" name=""/>
        <dsp:cNvSpPr/>
      </dsp:nvSpPr>
      <dsp:spPr>
        <a:xfrm>
          <a:off x="7730025" y="2382119"/>
          <a:ext cx="3193922" cy="159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Array of child pointers</a:t>
          </a:r>
          <a:endParaRPr lang="en-US" sz="3600" kern="1200" dirty="0"/>
        </a:p>
      </dsp:txBody>
      <dsp:txXfrm>
        <a:off x="7730025" y="2382119"/>
        <a:ext cx="3193922" cy="1596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using B-tree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Rishu raj </a:t>
            </a:r>
          </a:p>
          <a:p>
            <a:r>
              <a:rPr lang="en-US" dirty="0" err="1" smtClean="0"/>
              <a:t>Amarjeet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Insert(contd.)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874" y="4263206"/>
            <a:ext cx="1674254" cy="68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nsert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29850" y="2509287"/>
            <a:ext cx="3130912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node and make it as root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>
            <a:off x="1687128" y="4604495"/>
            <a:ext cx="548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2235830" y="3922214"/>
            <a:ext cx="1918952" cy="1364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root null?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0"/>
            <a:endCxn id="10" idx="4"/>
          </p:cNvCxnSpPr>
          <p:nvPr/>
        </p:nvCxnSpPr>
        <p:spPr>
          <a:xfrm flipV="1">
            <a:off x="3195306" y="3230504"/>
            <a:ext cx="0" cy="69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3676" y="3542122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70206" y="4604495"/>
            <a:ext cx="901810" cy="1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70206" y="4191285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072016" y="4210768"/>
            <a:ext cx="17772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if it exists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5960658" y="3327283"/>
            <a:ext cx="1" cy="8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72016" y="2606065"/>
            <a:ext cx="17772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insert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81564" y="3437743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20133" y="4191285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 flipV="1">
            <a:off x="6571556" y="4571377"/>
            <a:ext cx="706641" cy="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90748" y="4023629"/>
            <a:ext cx="2278983" cy="109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position of the key in the node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582282" y="4560878"/>
            <a:ext cx="601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10183398" y="3843766"/>
            <a:ext cx="1948497" cy="14358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pos</a:t>
            </a:r>
            <a:r>
              <a:rPr lang="en-US" dirty="0" smtClean="0"/>
              <a:t> &lt;order?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243903" y="3357119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1157646" y="3244781"/>
            <a:ext cx="22616" cy="57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336406" y="5872788"/>
            <a:ext cx="3412901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and send the middle key to up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180262" y="5292074"/>
            <a:ext cx="0" cy="58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231151" y="5305517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0355260" y="5885275"/>
            <a:ext cx="17772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 flipH="1" flipV="1">
            <a:off x="9749307" y="6245883"/>
            <a:ext cx="605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0430818" y="2681748"/>
            <a:ext cx="17772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nsert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306665" y="5915565"/>
            <a:ext cx="322899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node and make it as root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3" idx="2"/>
          </p:cNvCxnSpPr>
          <p:nvPr/>
        </p:nvCxnSpPr>
        <p:spPr>
          <a:xfrm flipH="1">
            <a:off x="5556659" y="6233397"/>
            <a:ext cx="779747" cy="1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Writing on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0" y="2581836"/>
            <a:ext cx="11487955" cy="34583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will be written in structure format in binary mode</a:t>
            </a:r>
          </a:p>
          <a:p>
            <a:r>
              <a:rPr lang="en-US" sz="2400" dirty="0" smtClean="0"/>
              <a:t>Structure = (employee id) + (employee name)</a:t>
            </a:r>
          </a:p>
          <a:p>
            <a:r>
              <a:rPr lang="en-US" sz="2400" dirty="0" err="1" smtClean="0"/>
              <a:t>Btree</a:t>
            </a:r>
            <a:r>
              <a:rPr lang="en-US" sz="2400" dirty="0" smtClean="0"/>
              <a:t> node will have different structure i.e. (employee id + value offset)</a:t>
            </a:r>
          </a:p>
          <a:p>
            <a:r>
              <a:rPr lang="en-US" sz="2400" dirty="0" smtClean="0"/>
              <a:t>Value offset will save the position in the file, where the key-value pair is written in the file</a:t>
            </a:r>
          </a:p>
          <a:p>
            <a:r>
              <a:rPr lang="en-US" sz="2400" dirty="0" smtClean="0"/>
              <a:t>We will use that offset to retrieve the value of the corresponding key</a:t>
            </a:r>
          </a:p>
          <a:p>
            <a:r>
              <a:rPr lang="en-US" sz="2400" dirty="0" smtClean="0"/>
              <a:t>Function used to read and write : </a:t>
            </a:r>
            <a:r>
              <a:rPr lang="en-US" sz="2400" dirty="0" err="1" smtClean="0"/>
              <a:t>fread</a:t>
            </a:r>
            <a:r>
              <a:rPr lang="en-US" sz="2400" dirty="0" smtClean="0"/>
              <a:t> and </a:t>
            </a:r>
            <a:r>
              <a:rPr lang="en-US" sz="2400" dirty="0" err="1" smtClean="0"/>
              <a:t>fwrite</a:t>
            </a:r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3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23" y="3702677"/>
            <a:ext cx="1386181" cy="1120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earch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20363" y="5443229"/>
            <a:ext cx="2283705" cy="1120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in the child node at that position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675403" y="3702675"/>
            <a:ext cx="2283705" cy="1120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found!!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04575" y="3754191"/>
            <a:ext cx="2136414" cy="1017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position of the key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24713" y="2213186"/>
            <a:ext cx="1626700" cy="879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root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6"/>
            <a:endCxn id="23" idx="1"/>
          </p:cNvCxnSpPr>
          <p:nvPr/>
        </p:nvCxnSpPr>
        <p:spPr>
          <a:xfrm flipV="1">
            <a:off x="1523704" y="4262907"/>
            <a:ext cx="500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47374" y="4262906"/>
            <a:ext cx="457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32" idx="1"/>
          </p:cNvCxnSpPr>
          <p:nvPr/>
        </p:nvCxnSpPr>
        <p:spPr>
          <a:xfrm>
            <a:off x="6540989" y="4262906"/>
            <a:ext cx="461751" cy="1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2"/>
            <a:endCxn id="5" idx="0"/>
          </p:cNvCxnSpPr>
          <p:nvPr/>
        </p:nvCxnSpPr>
        <p:spPr>
          <a:xfrm>
            <a:off x="7962216" y="4955920"/>
            <a:ext cx="0" cy="48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3"/>
            <a:endCxn id="6" idx="2"/>
          </p:cNvCxnSpPr>
          <p:nvPr/>
        </p:nvCxnSpPr>
        <p:spPr>
          <a:xfrm flipV="1">
            <a:off x="8921692" y="4262906"/>
            <a:ext cx="753711" cy="1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2023873" y="3580625"/>
            <a:ext cx="1918952" cy="1364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root null?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83349" y="3120815"/>
            <a:ext cx="0" cy="45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38063" y="3120815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83891" y="4968795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2" name="Diamond 31"/>
          <p:cNvSpPr/>
          <p:nvPr/>
        </p:nvSpPr>
        <p:spPr>
          <a:xfrm>
            <a:off x="7002740" y="3591357"/>
            <a:ext cx="1918952" cy="1364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key is in the node?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940484" y="3840181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6676" y="3834282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3702676"/>
            <a:ext cx="1562122" cy="1068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Traverse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689289" y="3754191"/>
            <a:ext cx="2283705" cy="1120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the value of key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02740" y="3729469"/>
            <a:ext cx="2283705" cy="1120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traverse on its child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04575" y="3754191"/>
            <a:ext cx="2136414" cy="1017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till</a:t>
            </a:r>
          </a:p>
          <a:p>
            <a:pPr algn="ctr"/>
            <a:r>
              <a:rPr lang="en-US" dirty="0" smtClean="0"/>
              <a:t> n-&gt;count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18649" y="2213186"/>
            <a:ext cx="1626700" cy="879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nothing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8" idx="1"/>
          </p:cNvCxnSpPr>
          <p:nvPr/>
        </p:nvCxnSpPr>
        <p:spPr>
          <a:xfrm>
            <a:off x="1562122" y="4237149"/>
            <a:ext cx="255687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3"/>
            <a:endCxn id="7" idx="2"/>
          </p:cNvCxnSpPr>
          <p:nvPr/>
        </p:nvCxnSpPr>
        <p:spPr>
          <a:xfrm flipV="1">
            <a:off x="3736761" y="4262906"/>
            <a:ext cx="667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7" idx="2"/>
            <a:endCxn id="7" idx="4"/>
          </p:cNvCxnSpPr>
          <p:nvPr/>
        </p:nvCxnSpPr>
        <p:spPr>
          <a:xfrm flipH="1" flipV="1">
            <a:off x="5472782" y="4771621"/>
            <a:ext cx="4220883" cy="115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</p:cNvCxnSpPr>
          <p:nvPr/>
        </p:nvCxnSpPr>
        <p:spPr>
          <a:xfrm>
            <a:off x="5472782" y="4771621"/>
            <a:ext cx="0" cy="85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</p:cNvCxnSpPr>
          <p:nvPr/>
        </p:nvCxnSpPr>
        <p:spPr>
          <a:xfrm>
            <a:off x="6540989" y="4262906"/>
            <a:ext cx="461751" cy="1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18272" y="4849930"/>
            <a:ext cx="0" cy="48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5" idx="2"/>
          </p:cNvCxnSpPr>
          <p:nvPr/>
        </p:nvCxnSpPr>
        <p:spPr>
          <a:xfrm>
            <a:off x="9286445" y="4289700"/>
            <a:ext cx="402844" cy="2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1817809" y="3580625"/>
            <a:ext cx="1918952" cy="1364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root null?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777285" y="3120815"/>
            <a:ext cx="0" cy="45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31999" y="3120815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8448" y="3857059"/>
            <a:ext cx="716127" cy="38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693665" y="5367156"/>
            <a:ext cx="2283705" cy="1120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offset and print the name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393807" y="5647272"/>
            <a:ext cx="2283705" cy="1120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traverse on the last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31" y="2434107"/>
            <a:ext cx="11041339" cy="42113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Large amount of data can’t be saved in RAM, it needs Secondary Storage(HD)</a:t>
            </a:r>
          </a:p>
          <a:p>
            <a:r>
              <a:rPr lang="en-US" sz="2400" dirty="0" smtClean="0"/>
              <a:t>Secondary Storage is slower than RAM</a:t>
            </a:r>
          </a:p>
          <a:p>
            <a:r>
              <a:rPr lang="en-US" sz="2400" dirty="0" smtClean="0"/>
              <a:t>Reading data from HD = Seek time + Transfer time</a:t>
            </a:r>
          </a:p>
          <a:p>
            <a:r>
              <a:rPr lang="en-US" sz="2400" dirty="0" smtClean="0"/>
              <a:t>Seek time for RAM = 0.1ms, for HD = 10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r>
              <a:rPr lang="en-US" sz="2400" dirty="0" smtClean="0"/>
              <a:t>Some Data structure is required in order to reduce it significantly</a:t>
            </a:r>
          </a:p>
          <a:p>
            <a:r>
              <a:rPr lang="en-US" sz="2400" dirty="0" smtClean="0"/>
              <a:t>Answer is B-Tree</a:t>
            </a:r>
          </a:p>
          <a:p>
            <a:r>
              <a:rPr lang="en-US" sz="2400" dirty="0" smtClean="0"/>
              <a:t>So, what is B-Tree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35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75" y="2343955"/>
            <a:ext cx="11711041" cy="43916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a self-balancing search tree just like </a:t>
            </a:r>
            <a:r>
              <a:rPr lang="en-US" sz="2400" dirty="0" err="1" smtClean="0"/>
              <a:t>bst</a:t>
            </a:r>
            <a:r>
              <a:rPr lang="en-US" sz="2400" dirty="0"/>
              <a:t> </a:t>
            </a:r>
            <a:r>
              <a:rPr lang="en-US" sz="2400" dirty="0" smtClean="0"/>
              <a:t>or red-black tree</a:t>
            </a:r>
          </a:p>
          <a:p>
            <a:r>
              <a:rPr lang="en-US" sz="2400" dirty="0" smtClean="0"/>
              <a:t>Only difference is it can store many elements in one node</a:t>
            </a:r>
          </a:p>
          <a:p>
            <a:r>
              <a:rPr lang="en-US" sz="2400" dirty="0" smtClean="0"/>
              <a:t>Characteristics of B-tree: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Has a fixed parameter </a:t>
            </a:r>
            <a:r>
              <a:rPr lang="en-US" sz="2200" dirty="0" smtClean="0"/>
              <a:t>p </a:t>
            </a:r>
            <a:r>
              <a:rPr lang="en-US" sz="2200" dirty="0" smtClean="0"/>
              <a:t>called </a:t>
            </a:r>
            <a:r>
              <a:rPr lang="en-US" sz="2200" dirty="0" smtClean="0"/>
              <a:t>order</a:t>
            </a:r>
            <a:r>
              <a:rPr lang="en-US" sz="2200" dirty="0" smtClean="0"/>
              <a:t>, </a:t>
            </a:r>
            <a:r>
              <a:rPr lang="en-US" sz="2200" dirty="0" smtClean="0"/>
              <a:t>which defines the number of </a:t>
            </a:r>
            <a:r>
              <a:rPr lang="en-US" sz="2200" dirty="0" smtClean="0"/>
              <a:t>children</a:t>
            </a:r>
            <a:r>
              <a:rPr lang="en-US" sz="2200" dirty="0" smtClean="0"/>
              <a:t> each node have 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Keys are in ascending order in every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All leaves are at same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Internal node has </a:t>
            </a:r>
            <a:r>
              <a:rPr lang="en-US" sz="2200" dirty="0" smtClean="0"/>
              <a:t>p-1 </a:t>
            </a:r>
            <a:r>
              <a:rPr lang="en-US" sz="2200" dirty="0" smtClean="0"/>
              <a:t>keys and </a:t>
            </a:r>
            <a:r>
              <a:rPr lang="en-US" sz="2200" dirty="0"/>
              <a:t>p</a:t>
            </a:r>
            <a:r>
              <a:rPr lang="en-US" sz="2200" dirty="0" smtClean="0"/>
              <a:t> </a:t>
            </a:r>
            <a:r>
              <a:rPr lang="en-US" sz="2200" dirty="0" smtClean="0"/>
              <a:t>children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97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18072"/>
              </p:ext>
            </p:extLst>
          </p:nvPr>
        </p:nvGraphicFramePr>
        <p:xfrm>
          <a:off x="1954724" y="2896196"/>
          <a:ext cx="82324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27"/>
                <a:gridCol w="2543269"/>
                <a:gridCol w="1091807"/>
                <a:gridCol w="2517579"/>
                <a:gridCol w="10236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{key, offset</a:t>
                      </a:r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{key, offset}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91713"/>
              </p:ext>
            </p:extLst>
          </p:nvPr>
        </p:nvGraphicFramePr>
        <p:xfrm>
          <a:off x="98020" y="4156179"/>
          <a:ext cx="43451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57"/>
                <a:gridCol w="1609860"/>
                <a:gridCol w="1661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key,offset</a:t>
                      </a:r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49360"/>
              </p:ext>
            </p:extLst>
          </p:nvPr>
        </p:nvGraphicFramePr>
        <p:xfrm>
          <a:off x="6932409" y="4192670"/>
          <a:ext cx="42335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57"/>
                <a:gridCol w="1549758"/>
                <a:gridCol w="16098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{key, offset</a:t>
                      </a:r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53060"/>
              </p:ext>
            </p:extLst>
          </p:nvPr>
        </p:nvGraphicFramePr>
        <p:xfrm>
          <a:off x="3405744" y="5699497"/>
          <a:ext cx="5259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352"/>
                <a:gridCol w="1699044"/>
                <a:gridCol w="16601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{key, offset</a:t>
                      </a:r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2047741" y="3438659"/>
            <a:ext cx="270456" cy="6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6035539" y="3438659"/>
            <a:ext cx="30410" cy="226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491730" y="3438659"/>
            <a:ext cx="321971" cy="75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923874" cy="2283824"/>
          </a:xfrm>
        </p:spPr>
        <p:txBody>
          <a:bodyPr/>
          <a:lstStyle/>
          <a:p>
            <a:r>
              <a:rPr lang="en-US" dirty="0" smtClean="0"/>
              <a:t>SO,WHAT’S NEXT??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8073" y="2677645"/>
            <a:ext cx="6113171" cy="2283823"/>
          </a:xfrm>
        </p:spPr>
        <p:txBody>
          <a:bodyPr/>
          <a:lstStyle/>
          <a:p>
            <a:r>
              <a:rPr lang="en-US" dirty="0" smtClean="0"/>
              <a:t>HOW IS THE DATABASE GONNA USE B-TREE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table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51312"/>
              </p:ext>
            </p:extLst>
          </p:nvPr>
        </p:nvGraphicFramePr>
        <p:xfrm>
          <a:off x="2751934" y="3298953"/>
          <a:ext cx="5927681" cy="216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133"/>
                <a:gridCol w="2878548"/>
              </a:tblGrid>
              <a:tr h="432337">
                <a:tc>
                  <a:txBody>
                    <a:bodyPr/>
                    <a:lstStyle/>
                    <a:p>
                      <a:r>
                        <a:rPr lang="en-US" dirty="0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</a:tr>
              <a:tr h="432337">
                <a:tc>
                  <a:txBody>
                    <a:bodyPr/>
                    <a:lstStyle/>
                    <a:p>
                      <a:r>
                        <a:rPr lang="en-US" dirty="0" smtClean="0"/>
                        <a:t>2018001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ALEXANDER</a:t>
                      </a:r>
                      <a:r>
                        <a:rPr lang="en-US" baseline="0" dirty="0" smtClean="0"/>
                        <a:t> ROHAS</a:t>
                      </a:r>
                      <a:endParaRPr lang="en-US" dirty="0"/>
                    </a:p>
                  </a:txBody>
                  <a:tcPr/>
                </a:tc>
              </a:tr>
              <a:tr h="432337">
                <a:tc>
                  <a:txBody>
                    <a:bodyPr/>
                    <a:lstStyle/>
                    <a:p>
                      <a:r>
                        <a:rPr lang="en-US" dirty="0" smtClean="0"/>
                        <a:t>2018002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MARTIN</a:t>
                      </a:r>
                      <a:r>
                        <a:rPr lang="en-US" baseline="0" dirty="0" smtClean="0"/>
                        <a:t> GOLDBERG</a:t>
                      </a:r>
                      <a:endParaRPr lang="en-US" dirty="0"/>
                    </a:p>
                  </a:txBody>
                  <a:tcPr/>
                </a:tc>
              </a:tr>
              <a:tr h="432337">
                <a:tc>
                  <a:txBody>
                    <a:bodyPr/>
                    <a:lstStyle/>
                    <a:p>
                      <a:r>
                        <a:rPr lang="en-US" dirty="0" smtClean="0"/>
                        <a:t>2018004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REYAN</a:t>
                      </a:r>
                      <a:r>
                        <a:rPr lang="en-US" baseline="0" dirty="0" smtClean="0"/>
                        <a:t> FINMAN</a:t>
                      </a:r>
                      <a:endParaRPr lang="en-US" dirty="0"/>
                    </a:p>
                  </a:txBody>
                  <a:tcPr/>
                </a:tc>
              </a:tr>
              <a:tr h="432337">
                <a:tc>
                  <a:txBody>
                    <a:bodyPr/>
                    <a:lstStyle/>
                    <a:p>
                      <a:r>
                        <a:rPr lang="en-US" dirty="0" smtClean="0"/>
                        <a:t>2018025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BECKY</a:t>
                      </a:r>
                      <a:r>
                        <a:rPr lang="en-US" baseline="0" dirty="0" smtClean="0"/>
                        <a:t> ROBERTS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57875" y="2627291"/>
            <a:ext cx="27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2018 EMPLOYEE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57444" y="5731099"/>
            <a:ext cx="391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Key: EMPID, value: (EMP NAME)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8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&amp;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406"/>
            <a:ext cx="8825659" cy="37586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Schema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EMPID			INT(4 BYTES)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EMP NAME		VARCHAR(50 BYTES)</a:t>
            </a:r>
          </a:p>
          <a:p>
            <a:r>
              <a:rPr lang="en-US" sz="2400" dirty="0" smtClean="0"/>
              <a:t>Operations: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Insert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Traverse</a:t>
            </a:r>
          </a:p>
        </p:txBody>
      </p:sp>
    </p:spTree>
    <p:extLst>
      <p:ext uri="{BB962C8B-B14F-4D97-AF65-F5344CB8AC3E}">
        <p14:creationId xmlns:p14="http://schemas.microsoft.com/office/powerpoint/2010/main" val="37081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btree</a:t>
            </a:r>
            <a:r>
              <a:rPr lang="en-US" dirty="0" smtClean="0"/>
              <a:t> node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823948"/>
              </p:ext>
            </p:extLst>
          </p:nvPr>
        </p:nvGraphicFramePr>
        <p:xfrm>
          <a:off x="717819" y="2397437"/>
          <a:ext cx="10924682" cy="4093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7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603500"/>
            <a:ext cx="10165576" cy="34163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Each page size is of 4KB</a:t>
            </a:r>
          </a:p>
          <a:p>
            <a:r>
              <a:rPr lang="en-US" sz="2400" dirty="0" smtClean="0"/>
              <a:t>Suppose there are n key-offset pair and (n+1) child pointers</a:t>
            </a:r>
          </a:p>
          <a:p>
            <a:r>
              <a:rPr lang="en-US" sz="2400" dirty="0" smtClean="0"/>
              <a:t>Size of key </a:t>
            </a:r>
            <a:r>
              <a:rPr lang="en-US" sz="2400" smtClean="0"/>
              <a:t>= 4b</a:t>
            </a:r>
            <a:r>
              <a:rPr lang="en-US" sz="2400" dirty="0" smtClean="0"/>
              <a:t>, size of offset </a:t>
            </a:r>
            <a:r>
              <a:rPr lang="en-US" sz="2400" smtClean="0"/>
              <a:t>= 8b</a:t>
            </a:r>
            <a:r>
              <a:rPr lang="en-US" sz="2400" dirty="0" smtClean="0"/>
              <a:t>, size of child pointer </a:t>
            </a:r>
            <a:r>
              <a:rPr lang="en-US" sz="2400" smtClean="0"/>
              <a:t>= 8b</a:t>
            </a:r>
            <a:endParaRPr lang="en-US" sz="2400" dirty="0" smtClean="0"/>
          </a:p>
          <a:p>
            <a:r>
              <a:rPr lang="en-US" sz="2400" dirty="0" smtClean="0"/>
              <a:t>Upon calculation : {n * (4 + 8)} + {(n + 1) * 8} = 4096</a:t>
            </a:r>
          </a:p>
          <a:p>
            <a:r>
              <a:rPr lang="en-US" sz="2400" dirty="0" smtClean="0"/>
              <a:t>It yields value of n as 204 (200 in round figure)</a:t>
            </a:r>
          </a:p>
          <a:p>
            <a:r>
              <a:rPr lang="en-US" sz="2400" dirty="0" smtClean="0"/>
              <a:t>Parameter of </a:t>
            </a:r>
            <a:r>
              <a:rPr lang="en-US" sz="2400" dirty="0" err="1" smtClean="0"/>
              <a:t>btree</a:t>
            </a:r>
            <a:r>
              <a:rPr lang="en-US" sz="2400" dirty="0" smtClean="0"/>
              <a:t> is 200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7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1281</TotalTime>
  <Words>536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Database using B-tree</vt:lpstr>
      <vt:lpstr>Introduction</vt:lpstr>
      <vt:lpstr>B-tree</vt:lpstr>
      <vt:lpstr>REPRESENTATION</vt:lpstr>
      <vt:lpstr>SO,WHAT’S NEXT??</vt:lpstr>
      <vt:lpstr>One table database</vt:lpstr>
      <vt:lpstr>Schema &amp; Operations</vt:lpstr>
      <vt:lpstr>Structure of btree node</vt:lpstr>
      <vt:lpstr>Insert</vt:lpstr>
      <vt:lpstr>Insert(contd.)</vt:lpstr>
      <vt:lpstr>Reading &amp; Writing on to file</vt:lpstr>
      <vt:lpstr>Search </vt:lpstr>
      <vt:lpstr>Traversing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using B-tree</dc:title>
  <dc:creator>Rishu Raj</dc:creator>
  <cp:lastModifiedBy>Rishu Raj</cp:lastModifiedBy>
  <cp:revision>56</cp:revision>
  <dcterms:created xsi:type="dcterms:W3CDTF">2018-10-25T02:55:02Z</dcterms:created>
  <dcterms:modified xsi:type="dcterms:W3CDTF">2018-11-18T04:50:34Z</dcterms:modified>
</cp:coreProperties>
</file>