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28" r:id="rId4"/>
    <p:sldMasterId id="2147483729" r:id="rId5"/>
    <p:sldMasterId id="2147483730" r:id="rId6"/>
    <p:sldMasterId id="2147483731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</p:sldIdLst>
  <p:sldSz cy="5143500" cx="9144000"/>
  <p:notesSz cx="6858000" cy="9144000"/>
  <p:embeddedFontLst>
    <p:embeddedFont>
      <p:font typeface="Nunito"/>
      <p:regular r:id="rId21"/>
      <p:bold r:id="rId22"/>
      <p:italic r:id="rId23"/>
      <p:boldItalic r:id="rId24"/>
    </p:embeddedFont>
    <p:embeddedFont>
      <p:font typeface="Bebas Neue"/>
      <p:regular r:id="rId25"/>
    </p:embeddedFont>
    <p:embeddedFont>
      <p:font typeface="Questrial"/>
      <p:regular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2.xml"/><Relationship Id="rId22" Type="http://schemas.openxmlformats.org/officeDocument/2006/relationships/font" Target="fonts/Nunito-bold.fntdata"/><Relationship Id="rId21" Type="http://schemas.openxmlformats.org/officeDocument/2006/relationships/font" Target="fonts/Nunito-regular.fntdata"/><Relationship Id="rId24" Type="http://schemas.openxmlformats.org/officeDocument/2006/relationships/font" Target="fonts/Nunito-boldItalic.fntdata"/><Relationship Id="rId23" Type="http://schemas.openxmlformats.org/officeDocument/2006/relationships/font" Target="fonts/Nunito-italic.fntdata"/><Relationship Id="rId1" Type="http://schemas.openxmlformats.org/officeDocument/2006/relationships/theme" Target="theme/theme5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26" Type="http://schemas.openxmlformats.org/officeDocument/2006/relationships/font" Target="fonts/Questrial-regular.fntdata"/><Relationship Id="rId25" Type="http://schemas.openxmlformats.org/officeDocument/2006/relationships/font" Target="fonts/BebasNeue-regular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Master" Target="slideMasters/slideMaster4.xml"/><Relationship Id="rId8" Type="http://schemas.openxmlformats.org/officeDocument/2006/relationships/notesMaster" Target="notesMasters/notesMaster1.xml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2bc5d3f20bc_0_4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2bc5d3f20bc_0_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2ca4abd64c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2ca4abd64c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26e497445fc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26e497445fc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is real, right is generated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2ca4abd64c0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2ca4abd64c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2bc554de12d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2bc554de12d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T5 and LongT5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2bc554de12d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2bc554de12d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2ca4abd64c0_3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2ca4abd64c0_3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2bc554de12d_1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2bc554de12d_1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2ca4abd64c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2ca4abd64c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lon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2ca4abd64c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2ca4abd64c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2ca4abd64c0_5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2ca4abd64c0_5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2cb013a7c0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2cb013a7c0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hyperlink" Target="https://storyset.com/?utm_source=slidesgo_template&amp;utm_medium=referral-link&amp;utm_campaign=slidesgo_contents_of_this_template&amp;utm_term=storyset&amp;utm_content=storyset" TargetMode="Externa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hyperlink" Target="https://storyset.com/?utm_source=slidesgo_template&amp;utm_medium=referral-link&amp;utm_campaign=slidesgo_contents_of_this_template&amp;utm_term=storyset&amp;utm_content=storyset" TargetMode="Externa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hyperlink" Target="https://storyset.com/?utm_source=slidesgo_template&amp;utm_medium=referral-link&amp;utm_campaign=slidesgo_contents_of_this_template&amp;utm_term=storyset&amp;utm_content=storyset" TargetMode="External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ctrTitle"/>
          </p:nvPr>
        </p:nvSpPr>
        <p:spPr>
          <a:xfrm>
            <a:off x="4040075" y="1807225"/>
            <a:ext cx="4084500" cy="19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4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55" name="Google Shape;55;p14"/>
          <p:cNvSpPr txBox="1"/>
          <p:nvPr>
            <p:ph idx="1" type="subTitle"/>
          </p:nvPr>
        </p:nvSpPr>
        <p:spPr>
          <a:xfrm>
            <a:off x="4040075" y="3900750"/>
            <a:ext cx="4553400" cy="564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6" name="Google Shape;56;p14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/>
          <p:nvPr>
            <p:ph type="title"/>
          </p:nvPr>
        </p:nvSpPr>
        <p:spPr>
          <a:xfrm>
            <a:off x="4117025" y="2560625"/>
            <a:ext cx="4017600" cy="841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9" name="Google Shape;59;p15"/>
          <p:cNvSpPr txBox="1"/>
          <p:nvPr>
            <p:ph hasCustomPrompt="1" idx="2" type="title"/>
          </p:nvPr>
        </p:nvSpPr>
        <p:spPr>
          <a:xfrm>
            <a:off x="5999150" y="1075000"/>
            <a:ext cx="2135400" cy="14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b="1" sz="10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0" name="Google Shape;60;p15"/>
          <p:cNvSpPr txBox="1"/>
          <p:nvPr>
            <p:ph idx="1" type="subTitle"/>
          </p:nvPr>
        </p:nvSpPr>
        <p:spPr>
          <a:xfrm>
            <a:off x="4439500" y="3556833"/>
            <a:ext cx="3695400" cy="6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5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941825" y="1202500"/>
            <a:ext cx="7194000" cy="33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ivvic"/>
              <a:buAutoNum type="arabicPeriod"/>
              <a:defRPr sz="1200"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AutoNum type="alphaLcPeriod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AutoNum type="romanLcPeriod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AutoNum type="arabicPeriod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AutoNum type="alphaLcPeriod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AutoNum type="romanLcPeriod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AutoNum type="arabicPeriod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AutoNum type="alphaLcPeriod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5" name="Google Shape;65;p16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7"/>
          <p:cNvSpPr txBox="1"/>
          <p:nvPr>
            <p:ph idx="1" type="subTitle"/>
          </p:nvPr>
        </p:nvSpPr>
        <p:spPr>
          <a:xfrm>
            <a:off x="907137" y="3077720"/>
            <a:ext cx="3350400" cy="5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9" name="Google Shape;69;p17"/>
          <p:cNvSpPr txBox="1"/>
          <p:nvPr>
            <p:ph idx="2" type="subTitle"/>
          </p:nvPr>
        </p:nvSpPr>
        <p:spPr>
          <a:xfrm>
            <a:off x="4886463" y="820194"/>
            <a:ext cx="3350400" cy="5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0" name="Google Shape;70;p17"/>
          <p:cNvSpPr txBox="1"/>
          <p:nvPr>
            <p:ph idx="3" type="subTitle"/>
          </p:nvPr>
        </p:nvSpPr>
        <p:spPr>
          <a:xfrm>
            <a:off x="1349937" y="3565479"/>
            <a:ext cx="2907600" cy="8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4" type="subTitle"/>
          </p:nvPr>
        </p:nvSpPr>
        <p:spPr>
          <a:xfrm>
            <a:off x="4886463" y="1316836"/>
            <a:ext cx="2907600" cy="8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>
            <p:ph type="title"/>
          </p:nvPr>
        </p:nvSpPr>
        <p:spPr>
          <a:xfrm>
            <a:off x="720000" y="445025"/>
            <a:ext cx="60708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4" name="Google Shape;74;p18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9"/>
          <p:cNvSpPr txBox="1"/>
          <p:nvPr>
            <p:ph type="title"/>
          </p:nvPr>
        </p:nvSpPr>
        <p:spPr>
          <a:xfrm>
            <a:off x="4329250" y="826025"/>
            <a:ext cx="40152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" type="body"/>
          </p:nvPr>
        </p:nvSpPr>
        <p:spPr>
          <a:xfrm>
            <a:off x="4335700" y="1602275"/>
            <a:ext cx="3813300" cy="23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78" name="Google Shape;78;p19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0"/>
          <p:cNvSpPr txBox="1"/>
          <p:nvPr>
            <p:ph type="title"/>
          </p:nvPr>
        </p:nvSpPr>
        <p:spPr>
          <a:xfrm>
            <a:off x="638700" y="3202625"/>
            <a:ext cx="7866900" cy="1074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5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81" name="Google Shape;81;p20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1"/>
          <p:cNvSpPr txBox="1"/>
          <p:nvPr>
            <p:ph type="title"/>
          </p:nvPr>
        </p:nvSpPr>
        <p:spPr>
          <a:xfrm>
            <a:off x="713225" y="1033212"/>
            <a:ext cx="4402200" cy="1570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4" name="Google Shape;84;p21"/>
          <p:cNvSpPr txBox="1"/>
          <p:nvPr>
            <p:ph idx="1" type="subTitle"/>
          </p:nvPr>
        </p:nvSpPr>
        <p:spPr>
          <a:xfrm>
            <a:off x="713225" y="2756088"/>
            <a:ext cx="3424500" cy="13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1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type="title"/>
          </p:nvPr>
        </p:nvSpPr>
        <p:spPr>
          <a:xfrm>
            <a:off x="740550" y="2653478"/>
            <a:ext cx="4667100" cy="1298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8" name="Google Shape;88;p22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533800" y="1916675"/>
            <a:ext cx="4402500" cy="11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9600"/>
              <a:buNone/>
              <a:defRPr sz="6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subTitle"/>
          </p:nvPr>
        </p:nvSpPr>
        <p:spPr>
          <a:xfrm>
            <a:off x="3605133" y="3172601"/>
            <a:ext cx="4313400" cy="713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2" name="Google Shape;92;p23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2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5"/>
          <p:cNvSpPr txBox="1"/>
          <p:nvPr>
            <p:ph type="title"/>
          </p:nvPr>
        </p:nvSpPr>
        <p:spPr>
          <a:xfrm>
            <a:off x="5571350" y="430343"/>
            <a:ext cx="3063900" cy="527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6" name="Google Shape;96;p25"/>
          <p:cNvSpPr txBox="1"/>
          <p:nvPr>
            <p:ph idx="1" type="subTitle"/>
          </p:nvPr>
        </p:nvSpPr>
        <p:spPr>
          <a:xfrm>
            <a:off x="5571350" y="880826"/>
            <a:ext cx="2562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5"/>
          <p:cNvSpPr txBox="1"/>
          <p:nvPr>
            <p:ph idx="2" type="title"/>
          </p:nvPr>
        </p:nvSpPr>
        <p:spPr>
          <a:xfrm>
            <a:off x="5571350" y="1505518"/>
            <a:ext cx="3086100" cy="527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8" name="Google Shape;98;p25"/>
          <p:cNvSpPr txBox="1"/>
          <p:nvPr>
            <p:ph idx="3" type="subTitle"/>
          </p:nvPr>
        </p:nvSpPr>
        <p:spPr>
          <a:xfrm>
            <a:off x="5571350" y="1969884"/>
            <a:ext cx="2562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5"/>
          <p:cNvSpPr txBox="1"/>
          <p:nvPr>
            <p:ph idx="4" type="title"/>
          </p:nvPr>
        </p:nvSpPr>
        <p:spPr>
          <a:xfrm>
            <a:off x="5571350" y="2580693"/>
            <a:ext cx="3063900" cy="527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0" name="Google Shape;100;p25"/>
          <p:cNvSpPr txBox="1"/>
          <p:nvPr>
            <p:ph idx="5" type="subTitle"/>
          </p:nvPr>
        </p:nvSpPr>
        <p:spPr>
          <a:xfrm>
            <a:off x="5571350" y="3058941"/>
            <a:ext cx="2562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5"/>
          <p:cNvSpPr txBox="1"/>
          <p:nvPr>
            <p:ph idx="6" type="title"/>
          </p:nvPr>
        </p:nvSpPr>
        <p:spPr>
          <a:xfrm>
            <a:off x="5571350" y="3655868"/>
            <a:ext cx="3063900" cy="527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2" name="Google Shape;102;p25"/>
          <p:cNvSpPr txBox="1"/>
          <p:nvPr>
            <p:ph idx="7" type="subTitle"/>
          </p:nvPr>
        </p:nvSpPr>
        <p:spPr>
          <a:xfrm>
            <a:off x="5571350" y="4147999"/>
            <a:ext cx="2562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5"/>
          <p:cNvSpPr txBox="1"/>
          <p:nvPr>
            <p:ph idx="8" type="title"/>
          </p:nvPr>
        </p:nvSpPr>
        <p:spPr>
          <a:xfrm>
            <a:off x="720000" y="365913"/>
            <a:ext cx="19812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4" name="Google Shape;104;p25"/>
          <p:cNvSpPr txBox="1"/>
          <p:nvPr>
            <p:ph hasCustomPrompt="1" idx="9" type="title"/>
          </p:nvPr>
        </p:nvSpPr>
        <p:spPr>
          <a:xfrm>
            <a:off x="4099525" y="373950"/>
            <a:ext cx="1326000" cy="10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5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5" name="Google Shape;105;p25"/>
          <p:cNvSpPr txBox="1"/>
          <p:nvPr>
            <p:ph hasCustomPrompt="1" idx="13" type="title"/>
          </p:nvPr>
        </p:nvSpPr>
        <p:spPr>
          <a:xfrm>
            <a:off x="4099525" y="2557800"/>
            <a:ext cx="1326000" cy="10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5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6" name="Google Shape;106;p25"/>
          <p:cNvSpPr txBox="1"/>
          <p:nvPr>
            <p:ph hasCustomPrompt="1" idx="14" type="title"/>
          </p:nvPr>
        </p:nvSpPr>
        <p:spPr>
          <a:xfrm>
            <a:off x="4099525" y="1465875"/>
            <a:ext cx="1326000" cy="10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5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7" name="Google Shape;107;p25"/>
          <p:cNvSpPr txBox="1"/>
          <p:nvPr>
            <p:ph hasCustomPrompt="1" idx="15" type="title"/>
          </p:nvPr>
        </p:nvSpPr>
        <p:spPr>
          <a:xfrm>
            <a:off x="4099525" y="3649725"/>
            <a:ext cx="1326000" cy="10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5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8" name="Google Shape;108;p25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6"/>
          <p:cNvSpPr txBox="1"/>
          <p:nvPr>
            <p:ph idx="1" type="subTitle"/>
          </p:nvPr>
        </p:nvSpPr>
        <p:spPr>
          <a:xfrm>
            <a:off x="4617850" y="1661475"/>
            <a:ext cx="3775800" cy="11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111" name="Google Shape;111;p26"/>
          <p:cNvSpPr txBox="1"/>
          <p:nvPr>
            <p:ph type="title"/>
          </p:nvPr>
        </p:nvSpPr>
        <p:spPr>
          <a:xfrm>
            <a:off x="4617850" y="2916800"/>
            <a:ext cx="37758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2" name="Google Shape;112;p26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">
  <p:cSld name="CUSTOM_1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7"/>
          <p:cNvSpPr txBox="1"/>
          <p:nvPr>
            <p:ph idx="1" type="subTitle"/>
          </p:nvPr>
        </p:nvSpPr>
        <p:spPr>
          <a:xfrm>
            <a:off x="4920400" y="2626775"/>
            <a:ext cx="3346200" cy="10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7"/>
          <p:cNvSpPr txBox="1"/>
          <p:nvPr>
            <p:ph type="title"/>
          </p:nvPr>
        </p:nvSpPr>
        <p:spPr>
          <a:xfrm>
            <a:off x="4920400" y="1545450"/>
            <a:ext cx="2881800" cy="696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3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6" name="Google Shape;116;p27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TITLE_AND_BODY_1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9" name="Google Shape;119;p28"/>
          <p:cNvSpPr txBox="1"/>
          <p:nvPr>
            <p:ph idx="1" type="body"/>
          </p:nvPr>
        </p:nvSpPr>
        <p:spPr>
          <a:xfrm>
            <a:off x="720000" y="1381075"/>
            <a:ext cx="7343700" cy="31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20" name="Google Shape;120;p28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3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9"/>
          <p:cNvSpPr txBox="1"/>
          <p:nvPr>
            <p:ph type="title"/>
          </p:nvPr>
        </p:nvSpPr>
        <p:spPr>
          <a:xfrm>
            <a:off x="1442987" y="3390950"/>
            <a:ext cx="2443500" cy="527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3" name="Google Shape;123;p29"/>
          <p:cNvSpPr txBox="1"/>
          <p:nvPr>
            <p:ph idx="1" type="subTitle"/>
          </p:nvPr>
        </p:nvSpPr>
        <p:spPr>
          <a:xfrm>
            <a:off x="1442987" y="3804248"/>
            <a:ext cx="2443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9"/>
          <p:cNvSpPr txBox="1"/>
          <p:nvPr>
            <p:ph idx="2" type="title"/>
          </p:nvPr>
        </p:nvSpPr>
        <p:spPr>
          <a:xfrm>
            <a:off x="5257513" y="3390950"/>
            <a:ext cx="2443500" cy="527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5" name="Google Shape;125;p29"/>
          <p:cNvSpPr txBox="1"/>
          <p:nvPr>
            <p:ph idx="3" type="subTitle"/>
          </p:nvPr>
        </p:nvSpPr>
        <p:spPr>
          <a:xfrm>
            <a:off x="5257513" y="3804248"/>
            <a:ext cx="2443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9"/>
          <p:cNvSpPr txBox="1"/>
          <p:nvPr>
            <p:ph idx="4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7" name="Google Shape;127;p29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0"/>
          <p:cNvSpPr txBox="1"/>
          <p:nvPr>
            <p:ph type="title"/>
          </p:nvPr>
        </p:nvSpPr>
        <p:spPr>
          <a:xfrm>
            <a:off x="710750" y="3380025"/>
            <a:ext cx="18051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30" name="Google Shape;130;p30"/>
          <p:cNvSpPr txBox="1"/>
          <p:nvPr>
            <p:ph idx="1" type="subTitle"/>
          </p:nvPr>
        </p:nvSpPr>
        <p:spPr>
          <a:xfrm>
            <a:off x="710750" y="3785547"/>
            <a:ext cx="3465900" cy="7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30"/>
          <p:cNvSpPr txBox="1"/>
          <p:nvPr>
            <p:ph idx="2" type="title"/>
          </p:nvPr>
        </p:nvSpPr>
        <p:spPr>
          <a:xfrm>
            <a:off x="710750" y="1223125"/>
            <a:ext cx="18051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32" name="Google Shape;132;p30"/>
          <p:cNvSpPr txBox="1"/>
          <p:nvPr>
            <p:ph idx="3" type="subTitle"/>
          </p:nvPr>
        </p:nvSpPr>
        <p:spPr>
          <a:xfrm>
            <a:off x="710750" y="1627900"/>
            <a:ext cx="3465900" cy="7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30"/>
          <p:cNvSpPr txBox="1"/>
          <p:nvPr>
            <p:ph idx="4" type="title"/>
          </p:nvPr>
        </p:nvSpPr>
        <p:spPr>
          <a:xfrm>
            <a:off x="710750" y="2301213"/>
            <a:ext cx="18051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34" name="Google Shape;134;p30"/>
          <p:cNvSpPr txBox="1"/>
          <p:nvPr>
            <p:ph idx="5" type="subTitle"/>
          </p:nvPr>
        </p:nvSpPr>
        <p:spPr>
          <a:xfrm>
            <a:off x="710750" y="2706729"/>
            <a:ext cx="3465900" cy="7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30"/>
          <p:cNvSpPr txBox="1"/>
          <p:nvPr>
            <p:ph idx="6" type="title"/>
          </p:nvPr>
        </p:nvSpPr>
        <p:spPr>
          <a:xfrm>
            <a:off x="710750" y="387250"/>
            <a:ext cx="4724700" cy="77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6" name="Google Shape;136;p30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1"/>
          <p:cNvSpPr txBox="1"/>
          <p:nvPr>
            <p:ph type="title"/>
          </p:nvPr>
        </p:nvSpPr>
        <p:spPr>
          <a:xfrm>
            <a:off x="772650" y="1565975"/>
            <a:ext cx="2443500" cy="527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39" name="Google Shape;139;p31"/>
          <p:cNvSpPr txBox="1"/>
          <p:nvPr>
            <p:ph idx="1" type="subTitle"/>
          </p:nvPr>
        </p:nvSpPr>
        <p:spPr>
          <a:xfrm>
            <a:off x="772650" y="1979273"/>
            <a:ext cx="2443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31"/>
          <p:cNvSpPr txBox="1"/>
          <p:nvPr>
            <p:ph idx="2" type="title"/>
          </p:nvPr>
        </p:nvSpPr>
        <p:spPr>
          <a:xfrm>
            <a:off x="3291776" y="1565975"/>
            <a:ext cx="2443500" cy="527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41" name="Google Shape;141;p31"/>
          <p:cNvSpPr txBox="1"/>
          <p:nvPr>
            <p:ph idx="3" type="subTitle"/>
          </p:nvPr>
        </p:nvSpPr>
        <p:spPr>
          <a:xfrm>
            <a:off x="3291777" y="1979273"/>
            <a:ext cx="2443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31"/>
          <p:cNvSpPr txBox="1"/>
          <p:nvPr>
            <p:ph idx="4" type="title"/>
          </p:nvPr>
        </p:nvSpPr>
        <p:spPr>
          <a:xfrm>
            <a:off x="772650" y="3083619"/>
            <a:ext cx="2443500" cy="527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43" name="Google Shape;143;p31"/>
          <p:cNvSpPr txBox="1"/>
          <p:nvPr>
            <p:ph idx="5" type="subTitle"/>
          </p:nvPr>
        </p:nvSpPr>
        <p:spPr>
          <a:xfrm>
            <a:off x="772650" y="3496926"/>
            <a:ext cx="2443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31"/>
          <p:cNvSpPr txBox="1"/>
          <p:nvPr>
            <p:ph idx="6" type="title"/>
          </p:nvPr>
        </p:nvSpPr>
        <p:spPr>
          <a:xfrm>
            <a:off x="3300396" y="3083619"/>
            <a:ext cx="2426400" cy="527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45" name="Google Shape;145;p31"/>
          <p:cNvSpPr txBox="1"/>
          <p:nvPr>
            <p:ph idx="7" type="subTitle"/>
          </p:nvPr>
        </p:nvSpPr>
        <p:spPr>
          <a:xfrm>
            <a:off x="3291777" y="3496926"/>
            <a:ext cx="2443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31"/>
          <p:cNvSpPr txBox="1"/>
          <p:nvPr>
            <p:ph idx="8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7" name="Google Shape;147;p31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2"/>
          <p:cNvSpPr txBox="1"/>
          <p:nvPr>
            <p:ph type="title"/>
          </p:nvPr>
        </p:nvSpPr>
        <p:spPr>
          <a:xfrm>
            <a:off x="6651929" y="596775"/>
            <a:ext cx="18123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0" name="Google Shape;150;p32"/>
          <p:cNvSpPr txBox="1"/>
          <p:nvPr>
            <p:ph idx="1" type="subTitle"/>
          </p:nvPr>
        </p:nvSpPr>
        <p:spPr>
          <a:xfrm>
            <a:off x="6651929" y="1023959"/>
            <a:ext cx="18123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32"/>
          <p:cNvSpPr txBox="1"/>
          <p:nvPr>
            <p:ph idx="2" type="title"/>
          </p:nvPr>
        </p:nvSpPr>
        <p:spPr>
          <a:xfrm>
            <a:off x="3876449" y="2061850"/>
            <a:ext cx="18123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2" name="Google Shape;152;p32"/>
          <p:cNvSpPr txBox="1"/>
          <p:nvPr>
            <p:ph idx="3" type="subTitle"/>
          </p:nvPr>
        </p:nvSpPr>
        <p:spPr>
          <a:xfrm>
            <a:off x="3876450" y="2489034"/>
            <a:ext cx="18123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32"/>
          <p:cNvSpPr txBox="1"/>
          <p:nvPr>
            <p:ph idx="4" type="title"/>
          </p:nvPr>
        </p:nvSpPr>
        <p:spPr>
          <a:xfrm>
            <a:off x="3876453" y="596775"/>
            <a:ext cx="18123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4" name="Google Shape;154;p32"/>
          <p:cNvSpPr txBox="1"/>
          <p:nvPr>
            <p:ph idx="5" type="subTitle"/>
          </p:nvPr>
        </p:nvSpPr>
        <p:spPr>
          <a:xfrm>
            <a:off x="3876455" y="1023959"/>
            <a:ext cx="18123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32"/>
          <p:cNvSpPr txBox="1"/>
          <p:nvPr>
            <p:ph idx="6" type="title"/>
          </p:nvPr>
        </p:nvSpPr>
        <p:spPr>
          <a:xfrm>
            <a:off x="3876449" y="3526925"/>
            <a:ext cx="18123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6" name="Google Shape;156;p32"/>
          <p:cNvSpPr txBox="1"/>
          <p:nvPr>
            <p:ph idx="7" type="subTitle"/>
          </p:nvPr>
        </p:nvSpPr>
        <p:spPr>
          <a:xfrm>
            <a:off x="3876450" y="3947167"/>
            <a:ext cx="18123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32"/>
          <p:cNvSpPr txBox="1"/>
          <p:nvPr>
            <p:ph idx="8" type="title"/>
          </p:nvPr>
        </p:nvSpPr>
        <p:spPr>
          <a:xfrm>
            <a:off x="6651925" y="2061850"/>
            <a:ext cx="18123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8" name="Google Shape;158;p32"/>
          <p:cNvSpPr txBox="1"/>
          <p:nvPr>
            <p:ph idx="9" type="subTitle"/>
          </p:nvPr>
        </p:nvSpPr>
        <p:spPr>
          <a:xfrm>
            <a:off x="6651925" y="2489034"/>
            <a:ext cx="18123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32"/>
          <p:cNvSpPr txBox="1"/>
          <p:nvPr>
            <p:ph idx="13" type="title"/>
          </p:nvPr>
        </p:nvSpPr>
        <p:spPr>
          <a:xfrm>
            <a:off x="6651925" y="3526925"/>
            <a:ext cx="18123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0" name="Google Shape;160;p32"/>
          <p:cNvSpPr txBox="1"/>
          <p:nvPr>
            <p:ph idx="14" type="subTitle"/>
          </p:nvPr>
        </p:nvSpPr>
        <p:spPr>
          <a:xfrm>
            <a:off x="6651925" y="3947167"/>
            <a:ext cx="18123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32"/>
          <p:cNvSpPr txBox="1"/>
          <p:nvPr>
            <p:ph idx="15" type="title"/>
          </p:nvPr>
        </p:nvSpPr>
        <p:spPr>
          <a:xfrm>
            <a:off x="796200" y="2024325"/>
            <a:ext cx="2117100" cy="95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2" name="Google Shape;162;p32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3"/>
          <p:cNvSpPr txBox="1"/>
          <p:nvPr>
            <p:ph hasCustomPrompt="1" type="title"/>
          </p:nvPr>
        </p:nvSpPr>
        <p:spPr>
          <a:xfrm>
            <a:off x="1055400" y="983350"/>
            <a:ext cx="38595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b="1"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65" name="Google Shape;165;p33"/>
          <p:cNvSpPr txBox="1"/>
          <p:nvPr>
            <p:ph idx="1" type="subTitle"/>
          </p:nvPr>
        </p:nvSpPr>
        <p:spPr>
          <a:xfrm>
            <a:off x="1055400" y="1811650"/>
            <a:ext cx="4327200" cy="540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33"/>
          <p:cNvSpPr txBox="1"/>
          <p:nvPr>
            <p:ph hasCustomPrompt="1" idx="2" type="title"/>
          </p:nvPr>
        </p:nvSpPr>
        <p:spPr>
          <a:xfrm>
            <a:off x="1055400" y="2605127"/>
            <a:ext cx="38595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b="1"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67" name="Google Shape;167;p33"/>
          <p:cNvSpPr txBox="1"/>
          <p:nvPr>
            <p:ph idx="3" type="subTitle"/>
          </p:nvPr>
        </p:nvSpPr>
        <p:spPr>
          <a:xfrm>
            <a:off x="1055400" y="3433423"/>
            <a:ext cx="4327200" cy="540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33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4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34"/>
          <p:cNvSpPr txBox="1"/>
          <p:nvPr>
            <p:ph type="ctrTitle"/>
          </p:nvPr>
        </p:nvSpPr>
        <p:spPr>
          <a:xfrm>
            <a:off x="2429950" y="499475"/>
            <a:ext cx="4284000" cy="9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2" name="Google Shape;172;p34"/>
          <p:cNvSpPr txBox="1"/>
          <p:nvPr>
            <p:ph idx="1" type="subTitle"/>
          </p:nvPr>
        </p:nvSpPr>
        <p:spPr>
          <a:xfrm>
            <a:off x="3265350" y="1502417"/>
            <a:ext cx="2613300" cy="128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73" name="Google Shape;173;p34"/>
          <p:cNvSpPr txBox="1"/>
          <p:nvPr>
            <p:ph idx="2" type="subTitle"/>
          </p:nvPr>
        </p:nvSpPr>
        <p:spPr>
          <a:xfrm>
            <a:off x="2425000" y="4124521"/>
            <a:ext cx="4293900" cy="4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43434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74" name="Google Shape;174;p34"/>
          <p:cNvSpPr txBox="1"/>
          <p:nvPr/>
        </p:nvSpPr>
        <p:spPr>
          <a:xfrm>
            <a:off x="2730325" y="3416238"/>
            <a:ext cx="3705600" cy="6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CRÉDITOS: Esta plantilla de presentación fue creada por </a:t>
            </a:r>
            <a:r>
              <a:rPr lang="en" sz="1000">
                <a:solidFill>
                  <a:srgbClr val="434343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, que incluye iconos de </a:t>
            </a:r>
            <a:r>
              <a:rPr lang="en" sz="1000">
                <a:solidFill>
                  <a:srgbClr val="434343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, infografías e imágenes de </a:t>
            </a:r>
            <a:r>
              <a:rPr lang="en" sz="1000">
                <a:solidFill>
                  <a:srgbClr val="434343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 e ilustraciones de </a:t>
            </a:r>
            <a:r>
              <a:rPr lang="en" sz="1000">
                <a:solidFill>
                  <a:srgbClr val="434343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Storyset</a:t>
            </a:r>
            <a:endParaRPr sz="10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5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8"/>
          <p:cNvSpPr txBox="1"/>
          <p:nvPr>
            <p:ph type="ctrTitle"/>
          </p:nvPr>
        </p:nvSpPr>
        <p:spPr>
          <a:xfrm>
            <a:off x="4040075" y="1807225"/>
            <a:ext cx="4084500" cy="19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4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83" name="Google Shape;183;p38"/>
          <p:cNvSpPr txBox="1"/>
          <p:nvPr>
            <p:ph idx="1" type="subTitle"/>
          </p:nvPr>
        </p:nvSpPr>
        <p:spPr>
          <a:xfrm>
            <a:off x="4040075" y="3900750"/>
            <a:ext cx="4553400" cy="564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84" name="Google Shape;184;p38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9"/>
          <p:cNvSpPr txBox="1"/>
          <p:nvPr>
            <p:ph type="title"/>
          </p:nvPr>
        </p:nvSpPr>
        <p:spPr>
          <a:xfrm>
            <a:off x="4117025" y="2560625"/>
            <a:ext cx="4017600" cy="841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7" name="Google Shape;187;p39"/>
          <p:cNvSpPr txBox="1"/>
          <p:nvPr>
            <p:ph hasCustomPrompt="1" idx="2" type="title"/>
          </p:nvPr>
        </p:nvSpPr>
        <p:spPr>
          <a:xfrm>
            <a:off x="5999150" y="1075000"/>
            <a:ext cx="2135400" cy="14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b="1" sz="10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88" name="Google Shape;188;p39"/>
          <p:cNvSpPr txBox="1"/>
          <p:nvPr>
            <p:ph idx="1" type="subTitle"/>
          </p:nvPr>
        </p:nvSpPr>
        <p:spPr>
          <a:xfrm>
            <a:off x="4439500" y="3556833"/>
            <a:ext cx="3695400" cy="6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39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40"/>
          <p:cNvSpPr txBox="1"/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2" name="Google Shape;192;p40"/>
          <p:cNvSpPr txBox="1"/>
          <p:nvPr>
            <p:ph idx="1" type="body"/>
          </p:nvPr>
        </p:nvSpPr>
        <p:spPr>
          <a:xfrm>
            <a:off x="941825" y="1202500"/>
            <a:ext cx="7194000" cy="33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ivvic"/>
              <a:buAutoNum type="arabicPeriod"/>
              <a:defRPr sz="1200"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AutoNum type="alphaLcPeriod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AutoNum type="romanLcPeriod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AutoNum type="arabicPeriod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AutoNum type="alphaLcPeriod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AutoNum type="romanLcPeriod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AutoNum type="arabicPeriod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AutoNum type="alphaLcPeriod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93" name="Google Shape;193;p40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1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41"/>
          <p:cNvSpPr txBox="1"/>
          <p:nvPr>
            <p:ph idx="1" type="subTitle"/>
          </p:nvPr>
        </p:nvSpPr>
        <p:spPr>
          <a:xfrm>
            <a:off x="907137" y="3077720"/>
            <a:ext cx="3350400" cy="5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7" name="Google Shape;197;p41"/>
          <p:cNvSpPr txBox="1"/>
          <p:nvPr>
            <p:ph idx="2" type="subTitle"/>
          </p:nvPr>
        </p:nvSpPr>
        <p:spPr>
          <a:xfrm>
            <a:off x="4886463" y="820194"/>
            <a:ext cx="3350400" cy="5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8" name="Google Shape;198;p41"/>
          <p:cNvSpPr txBox="1"/>
          <p:nvPr>
            <p:ph idx="3" type="subTitle"/>
          </p:nvPr>
        </p:nvSpPr>
        <p:spPr>
          <a:xfrm>
            <a:off x="1349937" y="3565479"/>
            <a:ext cx="2907600" cy="8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41"/>
          <p:cNvSpPr txBox="1"/>
          <p:nvPr>
            <p:ph idx="4" type="subTitle"/>
          </p:nvPr>
        </p:nvSpPr>
        <p:spPr>
          <a:xfrm>
            <a:off x="4886463" y="1316836"/>
            <a:ext cx="2907600" cy="8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2"/>
          <p:cNvSpPr txBox="1"/>
          <p:nvPr>
            <p:ph type="title"/>
          </p:nvPr>
        </p:nvSpPr>
        <p:spPr>
          <a:xfrm>
            <a:off x="720000" y="445025"/>
            <a:ext cx="60708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2" name="Google Shape;202;p42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3"/>
          <p:cNvSpPr txBox="1"/>
          <p:nvPr>
            <p:ph type="title"/>
          </p:nvPr>
        </p:nvSpPr>
        <p:spPr>
          <a:xfrm>
            <a:off x="4329250" y="826025"/>
            <a:ext cx="40152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5" name="Google Shape;205;p43"/>
          <p:cNvSpPr txBox="1"/>
          <p:nvPr>
            <p:ph idx="1" type="body"/>
          </p:nvPr>
        </p:nvSpPr>
        <p:spPr>
          <a:xfrm>
            <a:off x="4335700" y="1602275"/>
            <a:ext cx="3813300" cy="23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6" name="Google Shape;206;p43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4"/>
          <p:cNvSpPr txBox="1"/>
          <p:nvPr>
            <p:ph type="title"/>
          </p:nvPr>
        </p:nvSpPr>
        <p:spPr>
          <a:xfrm>
            <a:off x="638700" y="3202625"/>
            <a:ext cx="7866900" cy="1074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5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209" name="Google Shape;209;p44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5"/>
          <p:cNvSpPr txBox="1"/>
          <p:nvPr>
            <p:ph type="title"/>
          </p:nvPr>
        </p:nvSpPr>
        <p:spPr>
          <a:xfrm>
            <a:off x="713225" y="1033212"/>
            <a:ext cx="4402200" cy="1570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2" name="Google Shape;212;p45"/>
          <p:cNvSpPr txBox="1"/>
          <p:nvPr>
            <p:ph idx="1" type="subTitle"/>
          </p:nvPr>
        </p:nvSpPr>
        <p:spPr>
          <a:xfrm>
            <a:off x="713225" y="2756088"/>
            <a:ext cx="3424500" cy="13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45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6"/>
          <p:cNvSpPr txBox="1"/>
          <p:nvPr>
            <p:ph type="title"/>
          </p:nvPr>
        </p:nvSpPr>
        <p:spPr>
          <a:xfrm>
            <a:off x="740550" y="2653478"/>
            <a:ext cx="4667100" cy="1298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6" name="Google Shape;216;p46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7"/>
          <p:cNvSpPr txBox="1"/>
          <p:nvPr>
            <p:ph hasCustomPrompt="1" type="title"/>
          </p:nvPr>
        </p:nvSpPr>
        <p:spPr>
          <a:xfrm>
            <a:off x="3533800" y="1916675"/>
            <a:ext cx="4402500" cy="11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9600"/>
              <a:buNone/>
              <a:defRPr sz="6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19" name="Google Shape;219;p47"/>
          <p:cNvSpPr txBox="1"/>
          <p:nvPr>
            <p:ph idx="1" type="subTitle"/>
          </p:nvPr>
        </p:nvSpPr>
        <p:spPr>
          <a:xfrm>
            <a:off x="3605133" y="3172601"/>
            <a:ext cx="4313400" cy="713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20" name="Google Shape;220;p47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2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9"/>
          <p:cNvSpPr txBox="1"/>
          <p:nvPr>
            <p:ph type="title"/>
          </p:nvPr>
        </p:nvSpPr>
        <p:spPr>
          <a:xfrm>
            <a:off x="5571350" y="430343"/>
            <a:ext cx="3063900" cy="527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4" name="Google Shape;224;p49"/>
          <p:cNvSpPr txBox="1"/>
          <p:nvPr>
            <p:ph idx="1" type="subTitle"/>
          </p:nvPr>
        </p:nvSpPr>
        <p:spPr>
          <a:xfrm>
            <a:off x="5571350" y="880826"/>
            <a:ext cx="2562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49"/>
          <p:cNvSpPr txBox="1"/>
          <p:nvPr>
            <p:ph idx="2" type="title"/>
          </p:nvPr>
        </p:nvSpPr>
        <p:spPr>
          <a:xfrm>
            <a:off x="5571350" y="1505518"/>
            <a:ext cx="3086100" cy="527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6" name="Google Shape;226;p49"/>
          <p:cNvSpPr txBox="1"/>
          <p:nvPr>
            <p:ph idx="3" type="subTitle"/>
          </p:nvPr>
        </p:nvSpPr>
        <p:spPr>
          <a:xfrm>
            <a:off x="5571350" y="1969884"/>
            <a:ext cx="2562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49"/>
          <p:cNvSpPr txBox="1"/>
          <p:nvPr>
            <p:ph idx="4" type="title"/>
          </p:nvPr>
        </p:nvSpPr>
        <p:spPr>
          <a:xfrm>
            <a:off x="5571350" y="2580693"/>
            <a:ext cx="3063900" cy="527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8" name="Google Shape;228;p49"/>
          <p:cNvSpPr txBox="1"/>
          <p:nvPr>
            <p:ph idx="5" type="subTitle"/>
          </p:nvPr>
        </p:nvSpPr>
        <p:spPr>
          <a:xfrm>
            <a:off x="5571350" y="3058941"/>
            <a:ext cx="2562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49"/>
          <p:cNvSpPr txBox="1"/>
          <p:nvPr>
            <p:ph idx="6" type="title"/>
          </p:nvPr>
        </p:nvSpPr>
        <p:spPr>
          <a:xfrm>
            <a:off x="5571350" y="3655868"/>
            <a:ext cx="3063900" cy="527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30" name="Google Shape;230;p49"/>
          <p:cNvSpPr txBox="1"/>
          <p:nvPr>
            <p:ph idx="7" type="subTitle"/>
          </p:nvPr>
        </p:nvSpPr>
        <p:spPr>
          <a:xfrm>
            <a:off x="5571350" y="4147999"/>
            <a:ext cx="2562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49"/>
          <p:cNvSpPr txBox="1"/>
          <p:nvPr>
            <p:ph idx="8" type="title"/>
          </p:nvPr>
        </p:nvSpPr>
        <p:spPr>
          <a:xfrm>
            <a:off x="720000" y="365913"/>
            <a:ext cx="19812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2" name="Google Shape;232;p49"/>
          <p:cNvSpPr txBox="1"/>
          <p:nvPr>
            <p:ph hasCustomPrompt="1" idx="9" type="title"/>
          </p:nvPr>
        </p:nvSpPr>
        <p:spPr>
          <a:xfrm>
            <a:off x="4099525" y="373950"/>
            <a:ext cx="1326000" cy="10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5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33" name="Google Shape;233;p49"/>
          <p:cNvSpPr txBox="1"/>
          <p:nvPr>
            <p:ph hasCustomPrompt="1" idx="13" type="title"/>
          </p:nvPr>
        </p:nvSpPr>
        <p:spPr>
          <a:xfrm>
            <a:off x="4099525" y="2557800"/>
            <a:ext cx="1326000" cy="10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5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34" name="Google Shape;234;p49"/>
          <p:cNvSpPr txBox="1"/>
          <p:nvPr>
            <p:ph hasCustomPrompt="1" idx="14" type="title"/>
          </p:nvPr>
        </p:nvSpPr>
        <p:spPr>
          <a:xfrm>
            <a:off x="4099525" y="1465875"/>
            <a:ext cx="1326000" cy="10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5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35" name="Google Shape;235;p49"/>
          <p:cNvSpPr txBox="1"/>
          <p:nvPr>
            <p:ph hasCustomPrompt="1" idx="15" type="title"/>
          </p:nvPr>
        </p:nvSpPr>
        <p:spPr>
          <a:xfrm>
            <a:off x="4099525" y="3649725"/>
            <a:ext cx="1326000" cy="10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5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36" name="Google Shape;236;p49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50"/>
          <p:cNvSpPr txBox="1"/>
          <p:nvPr>
            <p:ph idx="1" type="subTitle"/>
          </p:nvPr>
        </p:nvSpPr>
        <p:spPr>
          <a:xfrm>
            <a:off x="4617850" y="1661475"/>
            <a:ext cx="3775800" cy="11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239" name="Google Shape;239;p50"/>
          <p:cNvSpPr txBox="1"/>
          <p:nvPr>
            <p:ph type="title"/>
          </p:nvPr>
        </p:nvSpPr>
        <p:spPr>
          <a:xfrm>
            <a:off x="4617850" y="2916800"/>
            <a:ext cx="37758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0" name="Google Shape;240;p50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">
  <p:cSld name="CUSTOM_1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51"/>
          <p:cNvSpPr txBox="1"/>
          <p:nvPr>
            <p:ph idx="1" type="subTitle"/>
          </p:nvPr>
        </p:nvSpPr>
        <p:spPr>
          <a:xfrm>
            <a:off x="4920400" y="2626775"/>
            <a:ext cx="3346200" cy="10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3" name="Google Shape;243;p51"/>
          <p:cNvSpPr txBox="1"/>
          <p:nvPr>
            <p:ph type="title"/>
          </p:nvPr>
        </p:nvSpPr>
        <p:spPr>
          <a:xfrm>
            <a:off x="4920400" y="1545450"/>
            <a:ext cx="2881800" cy="696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3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4" name="Google Shape;244;p51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TITLE_AND_BODY_1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5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7" name="Google Shape;247;p52"/>
          <p:cNvSpPr txBox="1"/>
          <p:nvPr>
            <p:ph idx="1" type="body"/>
          </p:nvPr>
        </p:nvSpPr>
        <p:spPr>
          <a:xfrm>
            <a:off x="720000" y="1381075"/>
            <a:ext cx="7343700" cy="31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48" name="Google Shape;248;p52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3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53"/>
          <p:cNvSpPr txBox="1"/>
          <p:nvPr>
            <p:ph type="title"/>
          </p:nvPr>
        </p:nvSpPr>
        <p:spPr>
          <a:xfrm>
            <a:off x="1442987" y="3390950"/>
            <a:ext cx="2443500" cy="527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51" name="Google Shape;251;p53"/>
          <p:cNvSpPr txBox="1"/>
          <p:nvPr>
            <p:ph idx="1" type="subTitle"/>
          </p:nvPr>
        </p:nvSpPr>
        <p:spPr>
          <a:xfrm>
            <a:off x="1442987" y="3804248"/>
            <a:ext cx="2443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2" name="Google Shape;252;p53"/>
          <p:cNvSpPr txBox="1"/>
          <p:nvPr>
            <p:ph idx="2" type="title"/>
          </p:nvPr>
        </p:nvSpPr>
        <p:spPr>
          <a:xfrm>
            <a:off x="5257513" y="3390950"/>
            <a:ext cx="2443500" cy="527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53" name="Google Shape;253;p53"/>
          <p:cNvSpPr txBox="1"/>
          <p:nvPr>
            <p:ph idx="3" type="subTitle"/>
          </p:nvPr>
        </p:nvSpPr>
        <p:spPr>
          <a:xfrm>
            <a:off x="5257513" y="3804248"/>
            <a:ext cx="2443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4" name="Google Shape;254;p53"/>
          <p:cNvSpPr txBox="1"/>
          <p:nvPr>
            <p:ph idx="4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5" name="Google Shape;255;p53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54"/>
          <p:cNvSpPr txBox="1"/>
          <p:nvPr>
            <p:ph type="title"/>
          </p:nvPr>
        </p:nvSpPr>
        <p:spPr>
          <a:xfrm>
            <a:off x="710750" y="3380025"/>
            <a:ext cx="18051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58" name="Google Shape;258;p54"/>
          <p:cNvSpPr txBox="1"/>
          <p:nvPr>
            <p:ph idx="1" type="subTitle"/>
          </p:nvPr>
        </p:nvSpPr>
        <p:spPr>
          <a:xfrm>
            <a:off x="710750" y="3785547"/>
            <a:ext cx="3465900" cy="7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54"/>
          <p:cNvSpPr txBox="1"/>
          <p:nvPr>
            <p:ph idx="2" type="title"/>
          </p:nvPr>
        </p:nvSpPr>
        <p:spPr>
          <a:xfrm>
            <a:off x="710750" y="1223125"/>
            <a:ext cx="18051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60" name="Google Shape;260;p54"/>
          <p:cNvSpPr txBox="1"/>
          <p:nvPr>
            <p:ph idx="3" type="subTitle"/>
          </p:nvPr>
        </p:nvSpPr>
        <p:spPr>
          <a:xfrm>
            <a:off x="710750" y="1627900"/>
            <a:ext cx="3465900" cy="7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1" name="Google Shape;261;p54"/>
          <p:cNvSpPr txBox="1"/>
          <p:nvPr>
            <p:ph idx="4" type="title"/>
          </p:nvPr>
        </p:nvSpPr>
        <p:spPr>
          <a:xfrm>
            <a:off x="710750" y="2301213"/>
            <a:ext cx="18051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62" name="Google Shape;262;p54"/>
          <p:cNvSpPr txBox="1"/>
          <p:nvPr>
            <p:ph idx="5" type="subTitle"/>
          </p:nvPr>
        </p:nvSpPr>
        <p:spPr>
          <a:xfrm>
            <a:off x="710750" y="2706729"/>
            <a:ext cx="3465900" cy="7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54"/>
          <p:cNvSpPr txBox="1"/>
          <p:nvPr>
            <p:ph idx="6" type="title"/>
          </p:nvPr>
        </p:nvSpPr>
        <p:spPr>
          <a:xfrm>
            <a:off x="710750" y="387250"/>
            <a:ext cx="4724700" cy="77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4" name="Google Shape;264;p54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55"/>
          <p:cNvSpPr txBox="1"/>
          <p:nvPr>
            <p:ph type="title"/>
          </p:nvPr>
        </p:nvSpPr>
        <p:spPr>
          <a:xfrm>
            <a:off x="772650" y="1565975"/>
            <a:ext cx="2443500" cy="527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67" name="Google Shape;267;p55"/>
          <p:cNvSpPr txBox="1"/>
          <p:nvPr>
            <p:ph idx="1" type="subTitle"/>
          </p:nvPr>
        </p:nvSpPr>
        <p:spPr>
          <a:xfrm>
            <a:off x="772650" y="1979273"/>
            <a:ext cx="2443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8" name="Google Shape;268;p55"/>
          <p:cNvSpPr txBox="1"/>
          <p:nvPr>
            <p:ph idx="2" type="title"/>
          </p:nvPr>
        </p:nvSpPr>
        <p:spPr>
          <a:xfrm>
            <a:off x="3291776" y="1565975"/>
            <a:ext cx="2443500" cy="527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69" name="Google Shape;269;p55"/>
          <p:cNvSpPr txBox="1"/>
          <p:nvPr>
            <p:ph idx="3" type="subTitle"/>
          </p:nvPr>
        </p:nvSpPr>
        <p:spPr>
          <a:xfrm>
            <a:off x="3291777" y="1979273"/>
            <a:ext cx="2443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0" name="Google Shape;270;p55"/>
          <p:cNvSpPr txBox="1"/>
          <p:nvPr>
            <p:ph idx="4" type="title"/>
          </p:nvPr>
        </p:nvSpPr>
        <p:spPr>
          <a:xfrm>
            <a:off x="772650" y="3083619"/>
            <a:ext cx="2443500" cy="527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71" name="Google Shape;271;p55"/>
          <p:cNvSpPr txBox="1"/>
          <p:nvPr>
            <p:ph idx="5" type="subTitle"/>
          </p:nvPr>
        </p:nvSpPr>
        <p:spPr>
          <a:xfrm>
            <a:off x="772650" y="3496926"/>
            <a:ext cx="2443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2" name="Google Shape;272;p55"/>
          <p:cNvSpPr txBox="1"/>
          <p:nvPr>
            <p:ph idx="6" type="title"/>
          </p:nvPr>
        </p:nvSpPr>
        <p:spPr>
          <a:xfrm>
            <a:off x="3300396" y="3083619"/>
            <a:ext cx="2426400" cy="527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73" name="Google Shape;273;p55"/>
          <p:cNvSpPr txBox="1"/>
          <p:nvPr>
            <p:ph idx="7" type="subTitle"/>
          </p:nvPr>
        </p:nvSpPr>
        <p:spPr>
          <a:xfrm>
            <a:off x="3291777" y="3496926"/>
            <a:ext cx="2443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4" name="Google Shape;274;p55"/>
          <p:cNvSpPr txBox="1"/>
          <p:nvPr>
            <p:ph idx="8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5" name="Google Shape;275;p55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56"/>
          <p:cNvSpPr txBox="1"/>
          <p:nvPr>
            <p:ph type="title"/>
          </p:nvPr>
        </p:nvSpPr>
        <p:spPr>
          <a:xfrm>
            <a:off x="6651929" y="596775"/>
            <a:ext cx="18123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78" name="Google Shape;278;p56"/>
          <p:cNvSpPr txBox="1"/>
          <p:nvPr>
            <p:ph idx="1" type="subTitle"/>
          </p:nvPr>
        </p:nvSpPr>
        <p:spPr>
          <a:xfrm>
            <a:off x="6651929" y="1023959"/>
            <a:ext cx="18123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9" name="Google Shape;279;p56"/>
          <p:cNvSpPr txBox="1"/>
          <p:nvPr>
            <p:ph idx="2" type="title"/>
          </p:nvPr>
        </p:nvSpPr>
        <p:spPr>
          <a:xfrm>
            <a:off x="3876449" y="2061850"/>
            <a:ext cx="18123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80" name="Google Shape;280;p56"/>
          <p:cNvSpPr txBox="1"/>
          <p:nvPr>
            <p:ph idx="3" type="subTitle"/>
          </p:nvPr>
        </p:nvSpPr>
        <p:spPr>
          <a:xfrm>
            <a:off x="3876450" y="2489034"/>
            <a:ext cx="18123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1" name="Google Shape;281;p56"/>
          <p:cNvSpPr txBox="1"/>
          <p:nvPr>
            <p:ph idx="4" type="title"/>
          </p:nvPr>
        </p:nvSpPr>
        <p:spPr>
          <a:xfrm>
            <a:off x="3876453" y="596775"/>
            <a:ext cx="18123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82" name="Google Shape;282;p56"/>
          <p:cNvSpPr txBox="1"/>
          <p:nvPr>
            <p:ph idx="5" type="subTitle"/>
          </p:nvPr>
        </p:nvSpPr>
        <p:spPr>
          <a:xfrm>
            <a:off x="3876455" y="1023959"/>
            <a:ext cx="18123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3" name="Google Shape;283;p56"/>
          <p:cNvSpPr txBox="1"/>
          <p:nvPr>
            <p:ph idx="6" type="title"/>
          </p:nvPr>
        </p:nvSpPr>
        <p:spPr>
          <a:xfrm>
            <a:off x="3876449" y="3526925"/>
            <a:ext cx="18123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84" name="Google Shape;284;p56"/>
          <p:cNvSpPr txBox="1"/>
          <p:nvPr>
            <p:ph idx="7" type="subTitle"/>
          </p:nvPr>
        </p:nvSpPr>
        <p:spPr>
          <a:xfrm>
            <a:off x="3876450" y="3947167"/>
            <a:ext cx="18123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5" name="Google Shape;285;p56"/>
          <p:cNvSpPr txBox="1"/>
          <p:nvPr>
            <p:ph idx="8" type="title"/>
          </p:nvPr>
        </p:nvSpPr>
        <p:spPr>
          <a:xfrm>
            <a:off x="6651925" y="2061850"/>
            <a:ext cx="18123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86" name="Google Shape;286;p56"/>
          <p:cNvSpPr txBox="1"/>
          <p:nvPr>
            <p:ph idx="9" type="subTitle"/>
          </p:nvPr>
        </p:nvSpPr>
        <p:spPr>
          <a:xfrm>
            <a:off x="6651925" y="2489034"/>
            <a:ext cx="18123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7" name="Google Shape;287;p56"/>
          <p:cNvSpPr txBox="1"/>
          <p:nvPr>
            <p:ph idx="13" type="title"/>
          </p:nvPr>
        </p:nvSpPr>
        <p:spPr>
          <a:xfrm>
            <a:off x="6651925" y="3526925"/>
            <a:ext cx="18123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88" name="Google Shape;288;p56"/>
          <p:cNvSpPr txBox="1"/>
          <p:nvPr>
            <p:ph idx="14" type="subTitle"/>
          </p:nvPr>
        </p:nvSpPr>
        <p:spPr>
          <a:xfrm>
            <a:off x="6651925" y="3947167"/>
            <a:ext cx="18123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56"/>
          <p:cNvSpPr txBox="1"/>
          <p:nvPr>
            <p:ph idx="15" type="title"/>
          </p:nvPr>
        </p:nvSpPr>
        <p:spPr>
          <a:xfrm>
            <a:off x="796200" y="2024325"/>
            <a:ext cx="2117100" cy="95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0" name="Google Shape;290;p56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57"/>
          <p:cNvSpPr txBox="1"/>
          <p:nvPr>
            <p:ph hasCustomPrompt="1" type="title"/>
          </p:nvPr>
        </p:nvSpPr>
        <p:spPr>
          <a:xfrm>
            <a:off x="1055400" y="983350"/>
            <a:ext cx="38595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b="1"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93" name="Google Shape;293;p57"/>
          <p:cNvSpPr txBox="1"/>
          <p:nvPr>
            <p:ph idx="1" type="subTitle"/>
          </p:nvPr>
        </p:nvSpPr>
        <p:spPr>
          <a:xfrm>
            <a:off x="1055400" y="1811650"/>
            <a:ext cx="4327200" cy="540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4" name="Google Shape;294;p57"/>
          <p:cNvSpPr txBox="1"/>
          <p:nvPr>
            <p:ph hasCustomPrompt="1" idx="2" type="title"/>
          </p:nvPr>
        </p:nvSpPr>
        <p:spPr>
          <a:xfrm>
            <a:off x="1055400" y="2605127"/>
            <a:ext cx="38595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b="1"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95" name="Google Shape;295;p57"/>
          <p:cNvSpPr txBox="1"/>
          <p:nvPr>
            <p:ph idx="3" type="subTitle"/>
          </p:nvPr>
        </p:nvSpPr>
        <p:spPr>
          <a:xfrm>
            <a:off x="1055400" y="3433423"/>
            <a:ext cx="4327200" cy="540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6" name="Google Shape;296;p57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58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58"/>
          <p:cNvSpPr txBox="1"/>
          <p:nvPr>
            <p:ph type="ctrTitle"/>
          </p:nvPr>
        </p:nvSpPr>
        <p:spPr>
          <a:xfrm>
            <a:off x="2429950" y="499475"/>
            <a:ext cx="4284000" cy="9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00" name="Google Shape;300;p58"/>
          <p:cNvSpPr txBox="1"/>
          <p:nvPr>
            <p:ph idx="1" type="subTitle"/>
          </p:nvPr>
        </p:nvSpPr>
        <p:spPr>
          <a:xfrm>
            <a:off x="3265350" y="1502417"/>
            <a:ext cx="2613300" cy="128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01" name="Google Shape;301;p58"/>
          <p:cNvSpPr txBox="1"/>
          <p:nvPr>
            <p:ph idx="2" type="subTitle"/>
          </p:nvPr>
        </p:nvSpPr>
        <p:spPr>
          <a:xfrm>
            <a:off x="2425000" y="4124521"/>
            <a:ext cx="4293900" cy="4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43434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02" name="Google Shape;302;p58"/>
          <p:cNvSpPr txBox="1"/>
          <p:nvPr/>
        </p:nvSpPr>
        <p:spPr>
          <a:xfrm>
            <a:off x="2730325" y="3416238"/>
            <a:ext cx="3705600" cy="6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CRÉDITOS: Esta plantilla de presentación fue creada por </a:t>
            </a:r>
            <a:r>
              <a:rPr lang="en" sz="1000">
                <a:solidFill>
                  <a:srgbClr val="434343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, que incluye iconos de </a:t>
            </a:r>
            <a:r>
              <a:rPr lang="en" sz="1000">
                <a:solidFill>
                  <a:srgbClr val="434343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, infografías e imágenes de </a:t>
            </a:r>
            <a:r>
              <a:rPr lang="en" sz="1000">
                <a:solidFill>
                  <a:srgbClr val="434343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 e ilustraciones de </a:t>
            </a:r>
            <a:r>
              <a:rPr lang="en" sz="1000">
                <a:solidFill>
                  <a:srgbClr val="434343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Storyset</a:t>
            </a:r>
            <a:endParaRPr sz="10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9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62"/>
          <p:cNvSpPr txBox="1"/>
          <p:nvPr>
            <p:ph type="ctrTitle"/>
          </p:nvPr>
        </p:nvSpPr>
        <p:spPr>
          <a:xfrm>
            <a:off x="4040075" y="1807225"/>
            <a:ext cx="4084500" cy="19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4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311" name="Google Shape;311;p62"/>
          <p:cNvSpPr txBox="1"/>
          <p:nvPr>
            <p:ph idx="1" type="subTitle"/>
          </p:nvPr>
        </p:nvSpPr>
        <p:spPr>
          <a:xfrm>
            <a:off x="4040075" y="3900750"/>
            <a:ext cx="4553400" cy="564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12" name="Google Shape;312;p62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63"/>
          <p:cNvSpPr txBox="1"/>
          <p:nvPr>
            <p:ph type="title"/>
          </p:nvPr>
        </p:nvSpPr>
        <p:spPr>
          <a:xfrm>
            <a:off x="4117025" y="2560625"/>
            <a:ext cx="4017600" cy="841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15" name="Google Shape;315;p63"/>
          <p:cNvSpPr txBox="1"/>
          <p:nvPr>
            <p:ph hasCustomPrompt="1" idx="2" type="title"/>
          </p:nvPr>
        </p:nvSpPr>
        <p:spPr>
          <a:xfrm>
            <a:off x="5999150" y="1075000"/>
            <a:ext cx="2135400" cy="14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b="1" sz="10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16" name="Google Shape;316;p63"/>
          <p:cNvSpPr txBox="1"/>
          <p:nvPr>
            <p:ph idx="1" type="subTitle"/>
          </p:nvPr>
        </p:nvSpPr>
        <p:spPr>
          <a:xfrm>
            <a:off x="4439500" y="3556833"/>
            <a:ext cx="3695400" cy="6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7" name="Google Shape;317;p63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64"/>
          <p:cNvSpPr txBox="1"/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0" name="Google Shape;320;p64"/>
          <p:cNvSpPr txBox="1"/>
          <p:nvPr>
            <p:ph idx="1" type="body"/>
          </p:nvPr>
        </p:nvSpPr>
        <p:spPr>
          <a:xfrm>
            <a:off x="941825" y="1202500"/>
            <a:ext cx="7194000" cy="33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ivvic"/>
              <a:buAutoNum type="arabicPeriod"/>
              <a:defRPr sz="1200"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AutoNum type="alphaLcPeriod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AutoNum type="romanLcPeriod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AutoNum type="arabicPeriod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AutoNum type="alphaLcPeriod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AutoNum type="romanLcPeriod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AutoNum type="arabicPeriod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AutoNum type="alphaLcPeriod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321" name="Google Shape;321;p64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65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65"/>
          <p:cNvSpPr txBox="1"/>
          <p:nvPr>
            <p:ph idx="1" type="subTitle"/>
          </p:nvPr>
        </p:nvSpPr>
        <p:spPr>
          <a:xfrm>
            <a:off x="907137" y="3077720"/>
            <a:ext cx="3350400" cy="5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25" name="Google Shape;325;p65"/>
          <p:cNvSpPr txBox="1"/>
          <p:nvPr>
            <p:ph idx="2" type="subTitle"/>
          </p:nvPr>
        </p:nvSpPr>
        <p:spPr>
          <a:xfrm>
            <a:off x="4886463" y="820194"/>
            <a:ext cx="3350400" cy="5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26" name="Google Shape;326;p65"/>
          <p:cNvSpPr txBox="1"/>
          <p:nvPr>
            <p:ph idx="3" type="subTitle"/>
          </p:nvPr>
        </p:nvSpPr>
        <p:spPr>
          <a:xfrm>
            <a:off x="1349937" y="3565479"/>
            <a:ext cx="2907600" cy="8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7" name="Google Shape;327;p65"/>
          <p:cNvSpPr txBox="1"/>
          <p:nvPr>
            <p:ph idx="4" type="subTitle"/>
          </p:nvPr>
        </p:nvSpPr>
        <p:spPr>
          <a:xfrm>
            <a:off x="4886463" y="1316836"/>
            <a:ext cx="2907600" cy="8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66"/>
          <p:cNvSpPr txBox="1"/>
          <p:nvPr>
            <p:ph type="title"/>
          </p:nvPr>
        </p:nvSpPr>
        <p:spPr>
          <a:xfrm>
            <a:off x="720000" y="445025"/>
            <a:ext cx="60708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0" name="Google Shape;330;p66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67"/>
          <p:cNvSpPr txBox="1"/>
          <p:nvPr>
            <p:ph type="title"/>
          </p:nvPr>
        </p:nvSpPr>
        <p:spPr>
          <a:xfrm>
            <a:off x="4329250" y="826025"/>
            <a:ext cx="40152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3" name="Google Shape;333;p67"/>
          <p:cNvSpPr txBox="1"/>
          <p:nvPr>
            <p:ph idx="1" type="body"/>
          </p:nvPr>
        </p:nvSpPr>
        <p:spPr>
          <a:xfrm>
            <a:off x="4335700" y="1602275"/>
            <a:ext cx="3813300" cy="23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334" name="Google Shape;334;p67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68"/>
          <p:cNvSpPr txBox="1"/>
          <p:nvPr>
            <p:ph type="title"/>
          </p:nvPr>
        </p:nvSpPr>
        <p:spPr>
          <a:xfrm>
            <a:off x="638700" y="3202625"/>
            <a:ext cx="7866900" cy="1074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5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337" name="Google Shape;337;p68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69"/>
          <p:cNvSpPr txBox="1"/>
          <p:nvPr>
            <p:ph type="title"/>
          </p:nvPr>
        </p:nvSpPr>
        <p:spPr>
          <a:xfrm>
            <a:off x="713225" y="1033212"/>
            <a:ext cx="4402200" cy="1570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40" name="Google Shape;340;p69"/>
          <p:cNvSpPr txBox="1"/>
          <p:nvPr>
            <p:ph idx="1" type="subTitle"/>
          </p:nvPr>
        </p:nvSpPr>
        <p:spPr>
          <a:xfrm>
            <a:off x="713225" y="2756088"/>
            <a:ext cx="3424500" cy="13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41" name="Google Shape;341;p69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70"/>
          <p:cNvSpPr txBox="1"/>
          <p:nvPr>
            <p:ph type="title"/>
          </p:nvPr>
        </p:nvSpPr>
        <p:spPr>
          <a:xfrm>
            <a:off x="740550" y="2653478"/>
            <a:ext cx="4667100" cy="1298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44" name="Google Shape;344;p70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71"/>
          <p:cNvSpPr txBox="1"/>
          <p:nvPr>
            <p:ph hasCustomPrompt="1" type="title"/>
          </p:nvPr>
        </p:nvSpPr>
        <p:spPr>
          <a:xfrm>
            <a:off x="3533800" y="1916675"/>
            <a:ext cx="4402500" cy="11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9600"/>
              <a:buNone/>
              <a:defRPr sz="6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47" name="Google Shape;347;p71"/>
          <p:cNvSpPr txBox="1"/>
          <p:nvPr>
            <p:ph idx="1" type="subTitle"/>
          </p:nvPr>
        </p:nvSpPr>
        <p:spPr>
          <a:xfrm>
            <a:off x="3605133" y="3172601"/>
            <a:ext cx="4313400" cy="713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48" name="Google Shape;348;p71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2"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73"/>
          <p:cNvSpPr txBox="1"/>
          <p:nvPr>
            <p:ph type="title"/>
          </p:nvPr>
        </p:nvSpPr>
        <p:spPr>
          <a:xfrm>
            <a:off x="5571350" y="430343"/>
            <a:ext cx="3063900" cy="527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52" name="Google Shape;352;p73"/>
          <p:cNvSpPr txBox="1"/>
          <p:nvPr>
            <p:ph idx="1" type="subTitle"/>
          </p:nvPr>
        </p:nvSpPr>
        <p:spPr>
          <a:xfrm>
            <a:off x="5571350" y="880826"/>
            <a:ext cx="2562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3" name="Google Shape;353;p73"/>
          <p:cNvSpPr txBox="1"/>
          <p:nvPr>
            <p:ph idx="2" type="title"/>
          </p:nvPr>
        </p:nvSpPr>
        <p:spPr>
          <a:xfrm>
            <a:off x="5571350" y="1505518"/>
            <a:ext cx="3086100" cy="527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54" name="Google Shape;354;p73"/>
          <p:cNvSpPr txBox="1"/>
          <p:nvPr>
            <p:ph idx="3" type="subTitle"/>
          </p:nvPr>
        </p:nvSpPr>
        <p:spPr>
          <a:xfrm>
            <a:off x="5571350" y="1969884"/>
            <a:ext cx="2562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5" name="Google Shape;355;p73"/>
          <p:cNvSpPr txBox="1"/>
          <p:nvPr>
            <p:ph idx="4" type="title"/>
          </p:nvPr>
        </p:nvSpPr>
        <p:spPr>
          <a:xfrm>
            <a:off x="5571350" y="2580693"/>
            <a:ext cx="3063900" cy="527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56" name="Google Shape;356;p73"/>
          <p:cNvSpPr txBox="1"/>
          <p:nvPr>
            <p:ph idx="5" type="subTitle"/>
          </p:nvPr>
        </p:nvSpPr>
        <p:spPr>
          <a:xfrm>
            <a:off x="5571350" y="3058941"/>
            <a:ext cx="2562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7" name="Google Shape;357;p73"/>
          <p:cNvSpPr txBox="1"/>
          <p:nvPr>
            <p:ph idx="6" type="title"/>
          </p:nvPr>
        </p:nvSpPr>
        <p:spPr>
          <a:xfrm>
            <a:off x="5571350" y="3655868"/>
            <a:ext cx="3063900" cy="527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58" name="Google Shape;358;p73"/>
          <p:cNvSpPr txBox="1"/>
          <p:nvPr>
            <p:ph idx="7" type="subTitle"/>
          </p:nvPr>
        </p:nvSpPr>
        <p:spPr>
          <a:xfrm>
            <a:off x="5571350" y="4147999"/>
            <a:ext cx="2562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9" name="Google Shape;359;p73"/>
          <p:cNvSpPr txBox="1"/>
          <p:nvPr>
            <p:ph idx="8" type="title"/>
          </p:nvPr>
        </p:nvSpPr>
        <p:spPr>
          <a:xfrm>
            <a:off x="720000" y="365913"/>
            <a:ext cx="19812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0" name="Google Shape;360;p73"/>
          <p:cNvSpPr txBox="1"/>
          <p:nvPr>
            <p:ph hasCustomPrompt="1" idx="9" type="title"/>
          </p:nvPr>
        </p:nvSpPr>
        <p:spPr>
          <a:xfrm>
            <a:off x="4099525" y="373950"/>
            <a:ext cx="1326000" cy="10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5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61" name="Google Shape;361;p73"/>
          <p:cNvSpPr txBox="1"/>
          <p:nvPr>
            <p:ph hasCustomPrompt="1" idx="13" type="title"/>
          </p:nvPr>
        </p:nvSpPr>
        <p:spPr>
          <a:xfrm>
            <a:off x="4099525" y="2557800"/>
            <a:ext cx="1326000" cy="10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5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62" name="Google Shape;362;p73"/>
          <p:cNvSpPr txBox="1"/>
          <p:nvPr>
            <p:ph hasCustomPrompt="1" idx="14" type="title"/>
          </p:nvPr>
        </p:nvSpPr>
        <p:spPr>
          <a:xfrm>
            <a:off x="4099525" y="1465875"/>
            <a:ext cx="1326000" cy="10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5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63" name="Google Shape;363;p73"/>
          <p:cNvSpPr txBox="1"/>
          <p:nvPr>
            <p:ph hasCustomPrompt="1" idx="15" type="title"/>
          </p:nvPr>
        </p:nvSpPr>
        <p:spPr>
          <a:xfrm>
            <a:off x="4099525" y="3649725"/>
            <a:ext cx="1326000" cy="10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5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64" name="Google Shape;364;p73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74"/>
          <p:cNvSpPr txBox="1"/>
          <p:nvPr>
            <p:ph idx="1" type="subTitle"/>
          </p:nvPr>
        </p:nvSpPr>
        <p:spPr>
          <a:xfrm>
            <a:off x="4617850" y="1661475"/>
            <a:ext cx="3775800" cy="11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367" name="Google Shape;367;p74"/>
          <p:cNvSpPr txBox="1"/>
          <p:nvPr>
            <p:ph type="title"/>
          </p:nvPr>
        </p:nvSpPr>
        <p:spPr>
          <a:xfrm>
            <a:off x="4617850" y="2916800"/>
            <a:ext cx="37758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8" name="Google Shape;368;p74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">
  <p:cSld name="CUSTOM_1"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75"/>
          <p:cNvSpPr txBox="1"/>
          <p:nvPr>
            <p:ph idx="1" type="subTitle"/>
          </p:nvPr>
        </p:nvSpPr>
        <p:spPr>
          <a:xfrm>
            <a:off x="4920400" y="2626775"/>
            <a:ext cx="3346200" cy="10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1" name="Google Shape;371;p75"/>
          <p:cNvSpPr txBox="1"/>
          <p:nvPr>
            <p:ph type="title"/>
          </p:nvPr>
        </p:nvSpPr>
        <p:spPr>
          <a:xfrm>
            <a:off x="4920400" y="1545450"/>
            <a:ext cx="2881800" cy="696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3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72" name="Google Shape;372;p75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TITLE_AND_BODY_1"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7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75" name="Google Shape;375;p76"/>
          <p:cNvSpPr txBox="1"/>
          <p:nvPr>
            <p:ph idx="1" type="body"/>
          </p:nvPr>
        </p:nvSpPr>
        <p:spPr>
          <a:xfrm>
            <a:off x="720000" y="1381075"/>
            <a:ext cx="7343700" cy="31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376" name="Google Shape;376;p76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3"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77"/>
          <p:cNvSpPr txBox="1"/>
          <p:nvPr>
            <p:ph type="title"/>
          </p:nvPr>
        </p:nvSpPr>
        <p:spPr>
          <a:xfrm>
            <a:off x="1442987" y="3390950"/>
            <a:ext cx="2443500" cy="527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79" name="Google Shape;379;p77"/>
          <p:cNvSpPr txBox="1"/>
          <p:nvPr>
            <p:ph idx="1" type="subTitle"/>
          </p:nvPr>
        </p:nvSpPr>
        <p:spPr>
          <a:xfrm>
            <a:off x="1442987" y="3804248"/>
            <a:ext cx="2443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0" name="Google Shape;380;p77"/>
          <p:cNvSpPr txBox="1"/>
          <p:nvPr>
            <p:ph idx="2" type="title"/>
          </p:nvPr>
        </p:nvSpPr>
        <p:spPr>
          <a:xfrm>
            <a:off x="5257513" y="3390950"/>
            <a:ext cx="2443500" cy="527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81" name="Google Shape;381;p77"/>
          <p:cNvSpPr txBox="1"/>
          <p:nvPr>
            <p:ph idx="3" type="subTitle"/>
          </p:nvPr>
        </p:nvSpPr>
        <p:spPr>
          <a:xfrm>
            <a:off x="5257513" y="3804248"/>
            <a:ext cx="2443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2" name="Google Shape;382;p77"/>
          <p:cNvSpPr txBox="1"/>
          <p:nvPr>
            <p:ph idx="4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3" name="Google Shape;383;p77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78"/>
          <p:cNvSpPr txBox="1"/>
          <p:nvPr>
            <p:ph type="title"/>
          </p:nvPr>
        </p:nvSpPr>
        <p:spPr>
          <a:xfrm>
            <a:off x="710750" y="3380025"/>
            <a:ext cx="18051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86" name="Google Shape;386;p78"/>
          <p:cNvSpPr txBox="1"/>
          <p:nvPr>
            <p:ph idx="1" type="subTitle"/>
          </p:nvPr>
        </p:nvSpPr>
        <p:spPr>
          <a:xfrm>
            <a:off x="710750" y="3785547"/>
            <a:ext cx="3465900" cy="7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7" name="Google Shape;387;p78"/>
          <p:cNvSpPr txBox="1"/>
          <p:nvPr>
            <p:ph idx="2" type="title"/>
          </p:nvPr>
        </p:nvSpPr>
        <p:spPr>
          <a:xfrm>
            <a:off x="710750" y="1223125"/>
            <a:ext cx="18051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88" name="Google Shape;388;p78"/>
          <p:cNvSpPr txBox="1"/>
          <p:nvPr>
            <p:ph idx="3" type="subTitle"/>
          </p:nvPr>
        </p:nvSpPr>
        <p:spPr>
          <a:xfrm>
            <a:off x="710750" y="1627900"/>
            <a:ext cx="3465900" cy="7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9" name="Google Shape;389;p78"/>
          <p:cNvSpPr txBox="1"/>
          <p:nvPr>
            <p:ph idx="4" type="title"/>
          </p:nvPr>
        </p:nvSpPr>
        <p:spPr>
          <a:xfrm>
            <a:off x="710750" y="2301213"/>
            <a:ext cx="18051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90" name="Google Shape;390;p78"/>
          <p:cNvSpPr txBox="1"/>
          <p:nvPr>
            <p:ph idx="5" type="subTitle"/>
          </p:nvPr>
        </p:nvSpPr>
        <p:spPr>
          <a:xfrm>
            <a:off x="710750" y="2706729"/>
            <a:ext cx="3465900" cy="7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1" name="Google Shape;391;p78"/>
          <p:cNvSpPr txBox="1"/>
          <p:nvPr>
            <p:ph idx="6" type="title"/>
          </p:nvPr>
        </p:nvSpPr>
        <p:spPr>
          <a:xfrm>
            <a:off x="710750" y="387250"/>
            <a:ext cx="4724700" cy="77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92" name="Google Shape;392;p78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79"/>
          <p:cNvSpPr txBox="1"/>
          <p:nvPr>
            <p:ph type="title"/>
          </p:nvPr>
        </p:nvSpPr>
        <p:spPr>
          <a:xfrm>
            <a:off x="772650" y="1565975"/>
            <a:ext cx="2443500" cy="527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95" name="Google Shape;395;p79"/>
          <p:cNvSpPr txBox="1"/>
          <p:nvPr>
            <p:ph idx="1" type="subTitle"/>
          </p:nvPr>
        </p:nvSpPr>
        <p:spPr>
          <a:xfrm>
            <a:off x="772650" y="1979273"/>
            <a:ext cx="2443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6" name="Google Shape;396;p79"/>
          <p:cNvSpPr txBox="1"/>
          <p:nvPr>
            <p:ph idx="2" type="title"/>
          </p:nvPr>
        </p:nvSpPr>
        <p:spPr>
          <a:xfrm>
            <a:off x="3291776" y="1565975"/>
            <a:ext cx="2443500" cy="527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97" name="Google Shape;397;p79"/>
          <p:cNvSpPr txBox="1"/>
          <p:nvPr>
            <p:ph idx="3" type="subTitle"/>
          </p:nvPr>
        </p:nvSpPr>
        <p:spPr>
          <a:xfrm>
            <a:off x="3291777" y="1979273"/>
            <a:ext cx="2443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8" name="Google Shape;398;p79"/>
          <p:cNvSpPr txBox="1"/>
          <p:nvPr>
            <p:ph idx="4" type="title"/>
          </p:nvPr>
        </p:nvSpPr>
        <p:spPr>
          <a:xfrm>
            <a:off x="772650" y="3083619"/>
            <a:ext cx="2443500" cy="527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99" name="Google Shape;399;p79"/>
          <p:cNvSpPr txBox="1"/>
          <p:nvPr>
            <p:ph idx="5" type="subTitle"/>
          </p:nvPr>
        </p:nvSpPr>
        <p:spPr>
          <a:xfrm>
            <a:off x="772650" y="3496926"/>
            <a:ext cx="2443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0" name="Google Shape;400;p79"/>
          <p:cNvSpPr txBox="1"/>
          <p:nvPr>
            <p:ph idx="6" type="title"/>
          </p:nvPr>
        </p:nvSpPr>
        <p:spPr>
          <a:xfrm>
            <a:off x="3300396" y="3083619"/>
            <a:ext cx="2426400" cy="527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01" name="Google Shape;401;p79"/>
          <p:cNvSpPr txBox="1"/>
          <p:nvPr>
            <p:ph idx="7" type="subTitle"/>
          </p:nvPr>
        </p:nvSpPr>
        <p:spPr>
          <a:xfrm>
            <a:off x="3291777" y="3496926"/>
            <a:ext cx="2443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2" name="Google Shape;402;p79"/>
          <p:cNvSpPr txBox="1"/>
          <p:nvPr>
            <p:ph idx="8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3" name="Google Shape;403;p79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80"/>
          <p:cNvSpPr txBox="1"/>
          <p:nvPr>
            <p:ph type="title"/>
          </p:nvPr>
        </p:nvSpPr>
        <p:spPr>
          <a:xfrm>
            <a:off x="6651929" y="596775"/>
            <a:ext cx="18123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06" name="Google Shape;406;p80"/>
          <p:cNvSpPr txBox="1"/>
          <p:nvPr>
            <p:ph idx="1" type="subTitle"/>
          </p:nvPr>
        </p:nvSpPr>
        <p:spPr>
          <a:xfrm>
            <a:off x="6651929" y="1023959"/>
            <a:ext cx="18123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7" name="Google Shape;407;p80"/>
          <p:cNvSpPr txBox="1"/>
          <p:nvPr>
            <p:ph idx="2" type="title"/>
          </p:nvPr>
        </p:nvSpPr>
        <p:spPr>
          <a:xfrm>
            <a:off x="3876449" y="2061850"/>
            <a:ext cx="18123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08" name="Google Shape;408;p80"/>
          <p:cNvSpPr txBox="1"/>
          <p:nvPr>
            <p:ph idx="3" type="subTitle"/>
          </p:nvPr>
        </p:nvSpPr>
        <p:spPr>
          <a:xfrm>
            <a:off x="3876450" y="2489034"/>
            <a:ext cx="18123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9" name="Google Shape;409;p80"/>
          <p:cNvSpPr txBox="1"/>
          <p:nvPr>
            <p:ph idx="4" type="title"/>
          </p:nvPr>
        </p:nvSpPr>
        <p:spPr>
          <a:xfrm>
            <a:off x="3876453" y="596775"/>
            <a:ext cx="18123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10" name="Google Shape;410;p80"/>
          <p:cNvSpPr txBox="1"/>
          <p:nvPr>
            <p:ph idx="5" type="subTitle"/>
          </p:nvPr>
        </p:nvSpPr>
        <p:spPr>
          <a:xfrm>
            <a:off x="3876455" y="1023959"/>
            <a:ext cx="18123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1" name="Google Shape;411;p80"/>
          <p:cNvSpPr txBox="1"/>
          <p:nvPr>
            <p:ph idx="6" type="title"/>
          </p:nvPr>
        </p:nvSpPr>
        <p:spPr>
          <a:xfrm>
            <a:off x="3876449" y="3526925"/>
            <a:ext cx="18123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12" name="Google Shape;412;p80"/>
          <p:cNvSpPr txBox="1"/>
          <p:nvPr>
            <p:ph idx="7" type="subTitle"/>
          </p:nvPr>
        </p:nvSpPr>
        <p:spPr>
          <a:xfrm>
            <a:off x="3876450" y="3947167"/>
            <a:ext cx="18123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3" name="Google Shape;413;p80"/>
          <p:cNvSpPr txBox="1"/>
          <p:nvPr>
            <p:ph idx="8" type="title"/>
          </p:nvPr>
        </p:nvSpPr>
        <p:spPr>
          <a:xfrm>
            <a:off x="6651925" y="2061850"/>
            <a:ext cx="18123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14" name="Google Shape;414;p80"/>
          <p:cNvSpPr txBox="1"/>
          <p:nvPr>
            <p:ph idx="9" type="subTitle"/>
          </p:nvPr>
        </p:nvSpPr>
        <p:spPr>
          <a:xfrm>
            <a:off x="6651925" y="2489034"/>
            <a:ext cx="18123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5" name="Google Shape;415;p80"/>
          <p:cNvSpPr txBox="1"/>
          <p:nvPr>
            <p:ph idx="13" type="title"/>
          </p:nvPr>
        </p:nvSpPr>
        <p:spPr>
          <a:xfrm>
            <a:off x="6651925" y="3526925"/>
            <a:ext cx="18123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16" name="Google Shape;416;p80"/>
          <p:cNvSpPr txBox="1"/>
          <p:nvPr>
            <p:ph idx="14" type="subTitle"/>
          </p:nvPr>
        </p:nvSpPr>
        <p:spPr>
          <a:xfrm>
            <a:off x="6651925" y="3947167"/>
            <a:ext cx="18123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7" name="Google Shape;417;p80"/>
          <p:cNvSpPr txBox="1"/>
          <p:nvPr>
            <p:ph idx="15" type="title"/>
          </p:nvPr>
        </p:nvSpPr>
        <p:spPr>
          <a:xfrm>
            <a:off x="796200" y="2024325"/>
            <a:ext cx="2117100" cy="95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18" name="Google Shape;418;p80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81"/>
          <p:cNvSpPr txBox="1"/>
          <p:nvPr>
            <p:ph hasCustomPrompt="1" type="title"/>
          </p:nvPr>
        </p:nvSpPr>
        <p:spPr>
          <a:xfrm>
            <a:off x="1055400" y="983350"/>
            <a:ext cx="38595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b="1"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421" name="Google Shape;421;p81"/>
          <p:cNvSpPr txBox="1"/>
          <p:nvPr>
            <p:ph idx="1" type="subTitle"/>
          </p:nvPr>
        </p:nvSpPr>
        <p:spPr>
          <a:xfrm>
            <a:off x="1055400" y="1811650"/>
            <a:ext cx="4327200" cy="540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2" name="Google Shape;422;p81"/>
          <p:cNvSpPr txBox="1"/>
          <p:nvPr>
            <p:ph hasCustomPrompt="1" idx="2" type="title"/>
          </p:nvPr>
        </p:nvSpPr>
        <p:spPr>
          <a:xfrm>
            <a:off x="1055400" y="2605127"/>
            <a:ext cx="38595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b="1"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423" name="Google Shape;423;p81"/>
          <p:cNvSpPr txBox="1"/>
          <p:nvPr>
            <p:ph idx="3" type="subTitle"/>
          </p:nvPr>
        </p:nvSpPr>
        <p:spPr>
          <a:xfrm>
            <a:off x="1055400" y="3433423"/>
            <a:ext cx="4327200" cy="540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4" name="Google Shape;424;p81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82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82"/>
          <p:cNvSpPr txBox="1"/>
          <p:nvPr>
            <p:ph type="ctrTitle"/>
          </p:nvPr>
        </p:nvSpPr>
        <p:spPr>
          <a:xfrm>
            <a:off x="2429950" y="499475"/>
            <a:ext cx="4284000" cy="9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28" name="Google Shape;428;p82"/>
          <p:cNvSpPr txBox="1"/>
          <p:nvPr>
            <p:ph idx="1" type="subTitle"/>
          </p:nvPr>
        </p:nvSpPr>
        <p:spPr>
          <a:xfrm>
            <a:off x="3265350" y="1502417"/>
            <a:ext cx="2613300" cy="128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29" name="Google Shape;429;p82"/>
          <p:cNvSpPr txBox="1"/>
          <p:nvPr>
            <p:ph idx="2" type="subTitle"/>
          </p:nvPr>
        </p:nvSpPr>
        <p:spPr>
          <a:xfrm>
            <a:off x="2425000" y="4124521"/>
            <a:ext cx="4293900" cy="4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43434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30" name="Google Shape;430;p82"/>
          <p:cNvSpPr txBox="1"/>
          <p:nvPr/>
        </p:nvSpPr>
        <p:spPr>
          <a:xfrm>
            <a:off x="2730325" y="3416238"/>
            <a:ext cx="3705600" cy="6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CRÉDITOS: Esta plantilla de presentación fue creada por </a:t>
            </a:r>
            <a:r>
              <a:rPr lang="en" sz="1000">
                <a:solidFill>
                  <a:srgbClr val="434343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, que incluye iconos de </a:t>
            </a:r>
            <a:r>
              <a:rPr lang="en" sz="1000">
                <a:solidFill>
                  <a:srgbClr val="434343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, infografías e imágenes de </a:t>
            </a:r>
            <a:r>
              <a:rPr lang="en" sz="1000">
                <a:solidFill>
                  <a:srgbClr val="434343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 e ilustraciones de </a:t>
            </a:r>
            <a:r>
              <a:rPr lang="en" sz="1000">
                <a:solidFill>
                  <a:srgbClr val="434343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Storyset</a:t>
            </a:r>
            <a:endParaRPr sz="10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83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5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22.xml"/><Relationship Id="rId22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24.xml"/><Relationship Id="rId24" Type="http://schemas.openxmlformats.org/officeDocument/2006/relationships/theme" Target="../theme/theme1.xml"/><Relationship Id="rId12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30.xml"/><Relationship Id="rId6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9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45.xml"/><Relationship Id="rId22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44.xml"/><Relationship Id="rId21" Type="http://schemas.openxmlformats.org/officeDocument/2006/relationships/slideLayout" Target="../slideLayouts/slideLayout55.xml"/><Relationship Id="rId13" Type="http://schemas.openxmlformats.org/officeDocument/2006/relationships/slideLayout" Target="../slideLayouts/slideLayout47.xml"/><Relationship Id="rId24" Type="http://schemas.openxmlformats.org/officeDocument/2006/relationships/theme" Target="../theme/theme2.xml"/><Relationship Id="rId12" Type="http://schemas.openxmlformats.org/officeDocument/2006/relationships/slideLayout" Target="../slideLayouts/slideLayout46.xml"/><Relationship Id="rId23" Type="http://schemas.openxmlformats.org/officeDocument/2006/relationships/slideLayout" Target="../slideLayouts/slideLayout57.xml"/><Relationship Id="rId1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5" Type="http://schemas.openxmlformats.org/officeDocument/2006/relationships/slideLayout" Target="../slideLayouts/slideLayout49.xml"/><Relationship Id="rId14" Type="http://schemas.openxmlformats.org/officeDocument/2006/relationships/slideLayout" Target="../slideLayouts/slideLayout48.xml"/><Relationship Id="rId17" Type="http://schemas.openxmlformats.org/officeDocument/2006/relationships/slideLayout" Target="../slideLayouts/slideLayout51.xml"/><Relationship Id="rId16" Type="http://schemas.openxmlformats.org/officeDocument/2006/relationships/slideLayout" Target="../slideLayouts/slideLayout50.xml"/><Relationship Id="rId5" Type="http://schemas.openxmlformats.org/officeDocument/2006/relationships/slideLayout" Target="../slideLayouts/slideLayout39.xml"/><Relationship Id="rId19" Type="http://schemas.openxmlformats.org/officeDocument/2006/relationships/slideLayout" Target="../slideLayouts/slideLayout53.xml"/><Relationship Id="rId6" Type="http://schemas.openxmlformats.org/officeDocument/2006/relationships/slideLayout" Target="../slideLayouts/slideLayout40.xml"/><Relationship Id="rId18" Type="http://schemas.openxmlformats.org/officeDocument/2006/relationships/slideLayout" Target="../slideLayouts/slideLayout52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/Relationships>
</file>

<file path=ppt/slideMasters/_rels/slideMaster4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77.xml"/><Relationship Id="rId11" Type="http://schemas.openxmlformats.org/officeDocument/2006/relationships/slideLayout" Target="../slideLayouts/slideLayout68.xml"/><Relationship Id="rId22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67.xml"/><Relationship Id="rId21" Type="http://schemas.openxmlformats.org/officeDocument/2006/relationships/slideLayout" Target="../slideLayouts/slideLayout78.xml"/><Relationship Id="rId13" Type="http://schemas.openxmlformats.org/officeDocument/2006/relationships/slideLayout" Target="../slideLayouts/slideLayout70.xml"/><Relationship Id="rId24" Type="http://schemas.openxmlformats.org/officeDocument/2006/relationships/theme" Target="../theme/theme4.xml"/><Relationship Id="rId12" Type="http://schemas.openxmlformats.org/officeDocument/2006/relationships/slideLayout" Target="../slideLayouts/slideLayout69.xml"/><Relationship Id="rId23" Type="http://schemas.openxmlformats.org/officeDocument/2006/relationships/slideLayout" Target="../slideLayouts/slideLayout80.xml"/><Relationship Id="rId1" Type="http://schemas.openxmlformats.org/officeDocument/2006/relationships/slideLayout" Target="../slideLayouts/slideLayout58.xml"/><Relationship Id="rId2" Type="http://schemas.openxmlformats.org/officeDocument/2006/relationships/slideLayout" Target="../slideLayouts/slideLayout59.xml"/><Relationship Id="rId3" Type="http://schemas.openxmlformats.org/officeDocument/2006/relationships/slideLayout" Target="../slideLayouts/slideLayout60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Relationship Id="rId15" Type="http://schemas.openxmlformats.org/officeDocument/2006/relationships/slideLayout" Target="../slideLayouts/slideLayout72.xml"/><Relationship Id="rId14" Type="http://schemas.openxmlformats.org/officeDocument/2006/relationships/slideLayout" Target="../slideLayouts/slideLayout71.xml"/><Relationship Id="rId17" Type="http://schemas.openxmlformats.org/officeDocument/2006/relationships/slideLayout" Target="../slideLayouts/slideLayout74.xml"/><Relationship Id="rId16" Type="http://schemas.openxmlformats.org/officeDocument/2006/relationships/slideLayout" Target="../slideLayouts/slideLayout73.xml"/><Relationship Id="rId5" Type="http://schemas.openxmlformats.org/officeDocument/2006/relationships/slideLayout" Target="../slideLayouts/slideLayout62.xml"/><Relationship Id="rId19" Type="http://schemas.openxmlformats.org/officeDocument/2006/relationships/slideLayout" Target="../slideLayouts/slideLayout76.xml"/><Relationship Id="rId6" Type="http://schemas.openxmlformats.org/officeDocument/2006/relationships/slideLayout" Target="../slideLayouts/slideLayout63.xml"/><Relationship Id="rId18" Type="http://schemas.openxmlformats.org/officeDocument/2006/relationships/slideLayout" Target="../slideLayouts/slideLayout75.xml"/><Relationship Id="rId7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80" name="Google Shape;180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  <p:sldLayoutId id="2147483698" r:id="rId17"/>
    <p:sldLayoutId id="2147483699" r:id="rId18"/>
    <p:sldLayoutId id="2147483700" r:id="rId19"/>
    <p:sldLayoutId id="2147483701" r:id="rId20"/>
    <p:sldLayoutId id="2147483702" r:id="rId21"/>
    <p:sldLayoutId id="2147483703" r:id="rId22"/>
    <p:sldLayoutId id="2147483704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08" name="Google Shape;308;p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  <p:sldLayoutId id="2147483720" r:id="rId16"/>
    <p:sldLayoutId id="2147483721" r:id="rId17"/>
    <p:sldLayoutId id="2147483722" r:id="rId18"/>
    <p:sldLayoutId id="2147483723" r:id="rId19"/>
    <p:sldLayoutId id="2147483724" r:id="rId20"/>
    <p:sldLayoutId id="2147483725" r:id="rId21"/>
    <p:sldLayoutId id="2147483726" r:id="rId22"/>
    <p:sldLayoutId id="2147483727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85"/>
          <p:cNvSpPr txBox="1"/>
          <p:nvPr>
            <p:ph type="ctrTitle"/>
          </p:nvPr>
        </p:nvSpPr>
        <p:spPr>
          <a:xfrm>
            <a:off x="4040075" y="1325500"/>
            <a:ext cx="4084500" cy="19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Patent Claims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</p:txBody>
      </p:sp>
      <p:sp>
        <p:nvSpPr>
          <p:cNvPr id="439" name="Google Shape;439;p85"/>
          <p:cNvSpPr txBox="1"/>
          <p:nvPr>
            <p:ph idx="1" type="subTitle"/>
          </p:nvPr>
        </p:nvSpPr>
        <p:spPr>
          <a:xfrm>
            <a:off x="4114425" y="2964625"/>
            <a:ext cx="4553400" cy="56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Ryan Lee, Ryan Niu, Rishikesh Sivakumar, Spurthy Skandan, Joseph Wang  </a:t>
            </a:r>
            <a:endParaRPr/>
          </a:p>
        </p:txBody>
      </p:sp>
      <p:cxnSp>
        <p:nvCxnSpPr>
          <p:cNvPr id="440" name="Google Shape;440;p85"/>
          <p:cNvCxnSpPr/>
          <p:nvPr/>
        </p:nvCxnSpPr>
        <p:spPr>
          <a:xfrm>
            <a:off x="4114416" y="2807493"/>
            <a:ext cx="31134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41" name="Google Shape;441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9925" y="1474512"/>
            <a:ext cx="2649925" cy="2492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9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Preliminary Results</a:t>
            </a:r>
            <a:endParaRPr/>
          </a:p>
        </p:txBody>
      </p:sp>
      <p:sp>
        <p:nvSpPr>
          <p:cNvPr id="533" name="Google Shape;533;p94"/>
          <p:cNvSpPr txBox="1"/>
          <p:nvPr>
            <p:ph idx="1" type="body"/>
          </p:nvPr>
        </p:nvSpPr>
        <p:spPr>
          <a:xfrm>
            <a:off x="720000" y="1381075"/>
            <a:ext cx="7343700" cy="31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more input context, the better the performance (3 epochs, test size 1000)</a:t>
            </a:r>
            <a:endParaRPr/>
          </a:p>
        </p:txBody>
      </p:sp>
      <p:pic>
        <p:nvPicPr>
          <p:cNvPr id="534" name="Google Shape;534;p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4275" y="1825125"/>
            <a:ext cx="6555149" cy="190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95"/>
          <p:cNvSpPr txBox="1"/>
          <p:nvPr>
            <p:ph idx="1" type="body"/>
          </p:nvPr>
        </p:nvSpPr>
        <p:spPr>
          <a:xfrm>
            <a:off x="720000" y="1381075"/>
            <a:ext cx="7343700" cy="31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you tell the difference?</a:t>
            </a:r>
            <a:endParaRPr/>
          </a:p>
        </p:txBody>
      </p:sp>
      <p:sp>
        <p:nvSpPr>
          <p:cNvPr id="540" name="Google Shape;540;p9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Preliminary Results</a:t>
            </a:r>
            <a:endParaRPr/>
          </a:p>
        </p:txBody>
      </p:sp>
      <p:sp>
        <p:nvSpPr>
          <p:cNvPr id="541" name="Google Shape;541;p95"/>
          <p:cNvSpPr txBox="1"/>
          <p:nvPr>
            <p:ph idx="1" type="body"/>
          </p:nvPr>
        </p:nvSpPr>
        <p:spPr>
          <a:xfrm>
            <a:off x="4881175" y="2070200"/>
            <a:ext cx="3246300" cy="12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1. A safety device comprising: an elastic sealing element with a sealer and a counter-element, having a series of advantages: finishing tolerances are compensated by the elastic sealer; a clamp region is achieved that can cover a length of multiple mm…</a:t>
            </a:r>
            <a:endParaRPr sz="1000"/>
          </a:p>
        </p:txBody>
      </p:sp>
      <p:sp>
        <p:nvSpPr>
          <p:cNvPr id="542" name="Google Shape;542;p95"/>
          <p:cNvSpPr txBox="1"/>
          <p:nvPr>
            <p:ph idx="1" type="body"/>
          </p:nvPr>
        </p:nvSpPr>
        <p:spPr>
          <a:xfrm>
            <a:off x="720000" y="2070200"/>
            <a:ext cx="3246300" cy="14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1. A safety apparatus to prevent spread of fire from a fixing chamber of a fixing station in an electrophotographic print or copy device, comprising: at openings of the fixing chamber via which a fire can spread, a sealing device that can be sealed as needed, said sealing device comprising a sealing element that cooperates with a counter-element…</a:t>
            </a:r>
            <a:endParaRPr sz="15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9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548" name="Google Shape;548;p96"/>
          <p:cNvSpPr txBox="1"/>
          <p:nvPr>
            <p:ph idx="1" type="body"/>
          </p:nvPr>
        </p:nvSpPr>
        <p:spPr>
          <a:xfrm>
            <a:off x="720000" y="1381075"/>
            <a:ext cx="7343700" cy="31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Experiment with more training data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Experiment with even longer context lengths (8k, 16k)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Use top-k sampling or nucleus sampling to minimize redundant output</a:t>
            </a:r>
            <a:endParaRPr/>
          </a:p>
        </p:txBody>
      </p:sp>
      <p:pic>
        <p:nvPicPr>
          <p:cNvPr id="549" name="Google Shape;549;p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725" y="2375551"/>
            <a:ext cx="7754549" cy="2047625"/>
          </a:xfrm>
          <a:prstGeom prst="rect">
            <a:avLst/>
          </a:prstGeom>
          <a:noFill/>
          <a:ln>
            <a:noFill/>
          </a:ln>
        </p:spPr>
      </p:pic>
      <p:sp>
        <p:nvSpPr>
          <p:cNvPr id="550" name="Google Shape;550;p96"/>
          <p:cNvSpPr txBox="1"/>
          <p:nvPr/>
        </p:nvSpPr>
        <p:spPr>
          <a:xfrm>
            <a:off x="1223150" y="4423175"/>
            <a:ext cx="6778800" cy="416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/>
              <a:t>“</a:t>
            </a:r>
            <a:r>
              <a:rPr b="1" lang="en" sz="700"/>
              <a:t>The safety device according to claim 1, wherein the sealing element is realized as a clamp plate</a:t>
            </a:r>
            <a:r>
              <a:rPr lang="en" sz="700"/>
              <a:t>. 6. The safety device according to claim 1, wherein the sealing element is realized as a brush strip. </a:t>
            </a:r>
            <a:r>
              <a:rPr b="1" lang="en" sz="700"/>
              <a:t>7. The safety device according to claim 1, wherein the sealing element is realized as a clamp plate…”</a:t>
            </a:r>
            <a:endParaRPr b="1" sz="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86"/>
          <p:cNvSpPr txBox="1"/>
          <p:nvPr>
            <p:ph idx="8" type="title"/>
          </p:nvPr>
        </p:nvSpPr>
        <p:spPr>
          <a:xfrm>
            <a:off x="720000" y="365913"/>
            <a:ext cx="198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447" name="Google Shape;447;p86"/>
          <p:cNvSpPr txBox="1"/>
          <p:nvPr>
            <p:ph type="title"/>
          </p:nvPr>
        </p:nvSpPr>
        <p:spPr>
          <a:xfrm>
            <a:off x="5571350" y="506543"/>
            <a:ext cx="30639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Introduction: Problem Definition &amp; Motivation</a:t>
            </a:r>
            <a:endParaRPr sz="2100"/>
          </a:p>
        </p:txBody>
      </p:sp>
      <p:sp>
        <p:nvSpPr>
          <p:cNvPr id="448" name="Google Shape;448;p86"/>
          <p:cNvSpPr txBox="1"/>
          <p:nvPr>
            <p:ph idx="9" type="title"/>
          </p:nvPr>
        </p:nvSpPr>
        <p:spPr>
          <a:xfrm>
            <a:off x="4282550" y="365325"/>
            <a:ext cx="960000" cy="8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01</a:t>
            </a:r>
            <a:endParaRPr sz="4800"/>
          </a:p>
        </p:txBody>
      </p:sp>
      <p:cxnSp>
        <p:nvCxnSpPr>
          <p:cNvPr id="449" name="Google Shape;449;p86"/>
          <p:cNvCxnSpPr/>
          <p:nvPr/>
        </p:nvCxnSpPr>
        <p:spPr>
          <a:xfrm>
            <a:off x="802850" y="1045726"/>
            <a:ext cx="1688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0" name="Google Shape;450;p86"/>
          <p:cNvCxnSpPr/>
          <p:nvPr/>
        </p:nvCxnSpPr>
        <p:spPr>
          <a:xfrm>
            <a:off x="4393825" y="1123225"/>
            <a:ext cx="7374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1" name="Google Shape;451;p86"/>
          <p:cNvCxnSpPr/>
          <p:nvPr/>
        </p:nvCxnSpPr>
        <p:spPr>
          <a:xfrm>
            <a:off x="4375300" y="1869300"/>
            <a:ext cx="7374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2" name="Google Shape;452;p86"/>
          <p:cNvCxnSpPr/>
          <p:nvPr/>
        </p:nvCxnSpPr>
        <p:spPr>
          <a:xfrm>
            <a:off x="4393850" y="3308675"/>
            <a:ext cx="7374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3" name="Google Shape;453;p86"/>
          <p:cNvCxnSpPr/>
          <p:nvPr/>
        </p:nvCxnSpPr>
        <p:spPr>
          <a:xfrm>
            <a:off x="4393850" y="4732700"/>
            <a:ext cx="7374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4" name="Google Shape;454;p86"/>
          <p:cNvSpPr txBox="1"/>
          <p:nvPr>
            <p:ph idx="9" type="title"/>
          </p:nvPr>
        </p:nvSpPr>
        <p:spPr>
          <a:xfrm>
            <a:off x="4282550" y="1095475"/>
            <a:ext cx="960000" cy="8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02</a:t>
            </a:r>
            <a:endParaRPr sz="4800"/>
          </a:p>
        </p:txBody>
      </p:sp>
      <p:sp>
        <p:nvSpPr>
          <p:cNvPr id="455" name="Google Shape;455;p86"/>
          <p:cNvSpPr txBox="1"/>
          <p:nvPr>
            <p:ph idx="9" type="title"/>
          </p:nvPr>
        </p:nvSpPr>
        <p:spPr>
          <a:xfrm>
            <a:off x="4282550" y="1813125"/>
            <a:ext cx="960000" cy="8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03</a:t>
            </a:r>
            <a:endParaRPr sz="4800"/>
          </a:p>
        </p:txBody>
      </p:sp>
      <p:sp>
        <p:nvSpPr>
          <p:cNvPr id="456" name="Google Shape;456;p86"/>
          <p:cNvSpPr txBox="1"/>
          <p:nvPr>
            <p:ph idx="9" type="title"/>
          </p:nvPr>
        </p:nvSpPr>
        <p:spPr>
          <a:xfrm>
            <a:off x="4282550" y="2575125"/>
            <a:ext cx="960000" cy="8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04</a:t>
            </a:r>
            <a:endParaRPr sz="4800"/>
          </a:p>
        </p:txBody>
      </p:sp>
      <p:sp>
        <p:nvSpPr>
          <p:cNvPr id="457" name="Google Shape;457;p86"/>
          <p:cNvSpPr txBox="1"/>
          <p:nvPr>
            <p:ph idx="9" type="title"/>
          </p:nvPr>
        </p:nvSpPr>
        <p:spPr>
          <a:xfrm>
            <a:off x="4282550" y="3260925"/>
            <a:ext cx="960000" cy="8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05</a:t>
            </a:r>
            <a:endParaRPr sz="4800"/>
          </a:p>
        </p:txBody>
      </p:sp>
      <p:sp>
        <p:nvSpPr>
          <p:cNvPr id="458" name="Google Shape;458;p86"/>
          <p:cNvSpPr txBox="1"/>
          <p:nvPr>
            <p:ph idx="9" type="title"/>
          </p:nvPr>
        </p:nvSpPr>
        <p:spPr>
          <a:xfrm>
            <a:off x="4282550" y="3946725"/>
            <a:ext cx="960000" cy="8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06</a:t>
            </a:r>
            <a:endParaRPr sz="4800"/>
          </a:p>
        </p:txBody>
      </p:sp>
      <p:cxnSp>
        <p:nvCxnSpPr>
          <p:cNvPr id="459" name="Google Shape;459;p86"/>
          <p:cNvCxnSpPr/>
          <p:nvPr/>
        </p:nvCxnSpPr>
        <p:spPr>
          <a:xfrm>
            <a:off x="4393850" y="3994475"/>
            <a:ext cx="7374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0" name="Google Shape;460;p86"/>
          <p:cNvCxnSpPr/>
          <p:nvPr/>
        </p:nvCxnSpPr>
        <p:spPr>
          <a:xfrm>
            <a:off x="4393850" y="2546675"/>
            <a:ext cx="7374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1" name="Google Shape;461;p86"/>
          <p:cNvSpPr txBox="1"/>
          <p:nvPr>
            <p:ph type="title"/>
          </p:nvPr>
        </p:nvSpPr>
        <p:spPr>
          <a:xfrm>
            <a:off x="5571350" y="1344743"/>
            <a:ext cx="30639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Dataset</a:t>
            </a:r>
            <a:endParaRPr sz="2100"/>
          </a:p>
        </p:txBody>
      </p:sp>
      <p:sp>
        <p:nvSpPr>
          <p:cNvPr id="462" name="Google Shape;462;p86"/>
          <p:cNvSpPr txBox="1"/>
          <p:nvPr>
            <p:ph type="title"/>
          </p:nvPr>
        </p:nvSpPr>
        <p:spPr>
          <a:xfrm>
            <a:off x="5571350" y="1954343"/>
            <a:ext cx="30639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Solution- Baseline, T5 &amp; Hybrid Models</a:t>
            </a:r>
            <a:endParaRPr sz="2100"/>
          </a:p>
        </p:txBody>
      </p:sp>
      <p:sp>
        <p:nvSpPr>
          <p:cNvPr id="463" name="Google Shape;463;p86"/>
          <p:cNvSpPr txBox="1"/>
          <p:nvPr>
            <p:ph type="title"/>
          </p:nvPr>
        </p:nvSpPr>
        <p:spPr>
          <a:xfrm>
            <a:off x="5571350" y="2868743"/>
            <a:ext cx="30639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Challenges</a:t>
            </a:r>
            <a:endParaRPr sz="2100"/>
          </a:p>
        </p:txBody>
      </p:sp>
      <p:sp>
        <p:nvSpPr>
          <p:cNvPr id="464" name="Google Shape;464;p86"/>
          <p:cNvSpPr txBox="1"/>
          <p:nvPr>
            <p:ph type="title"/>
          </p:nvPr>
        </p:nvSpPr>
        <p:spPr>
          <a:xfrm>
            <a:off x="5571350" y="3478343"/>
            <a:ext cx="30639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Results</a:t>
            </a:r>
            <a:endParaRPr sz="2100"/>
          </a:p>
        </p:txBody>
      </p:sp>
      <p:sp>
        <p:nvSpPr>
          <p:cNvPr id="465" name="Google Shape;465;p86"/>
          <p:cNvSpPr txBox="1"/>
          <p:nvPr>
            <p:ph type="title"/>
          </p:nvPr>
        </p:nvSpPr>
        <p:spPr>
          <a:xfrm>
            <a:off x="5571350" y="4164143"/>
            <a:ext cx="30639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Discussion</a:t>
            </a:r>
            <a:endParaRPr sz="2100"/>
          </a:p>
        </p:txBody>
      </p:sp>
      <p:pic>
        <p:nvPicPr>
          <p:cNvPr id="466" name="Google Shape;466;p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850" y="1570424"/>
            <a:ext cx="3032809" cy="250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87"/>
          <p:cNvSpPr txBox="1"/>
          <p:nvPr>
            <p:ph type="title"/>
          </p:nvPr>
        </p:nvSpPr>
        <p:spPr>
          <a:xfrm>
            <a:off x="385675" y="307050"/>
            <a:ext cx="815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b="1" lang="en">
                <a:solidFill>
                  <a:srgbClr val="000000"/>
                </a:solidFill>
              </a:rPr>
              <a:t>Introduction- Problem Definition &amp; Motivation 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2" name="Google Shape;472;p87"/>
          <p:cNvCxnSpPr/>
          <p:nvPr/>
        </p:nvCxnSpPr>
        <p:spPr>
          <a:xfrm flipH="1" rot="10800000">
            <a:off x="460775" y="870751"/>
            <a:ext cx="3388800" cy="9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3" name="Google Shape;473;p87"/>
          <p:cNvSpPr txBox="1"/>
          <p:nvPr/>
        </p:nvSpPr>
        <p:spPr>
          <a:xfrm>
            <a:off x="385675" y="1061025"/>
            <a:ext cx="8490300" cy="38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Questrial"/>
              <a:buChar char="●"/>
            </a:pPr>
            <a:r>
              <a:rPr lang="en" sz="2000">
                <a:latin typeface="Questrial"/>
                <a:ea typeface="Questrial"/>
                <a:cs typeface="Questrial"/>
                <a:sym typeface="Questrial"/>
              </a:rPr>
              <a:t>Patent claims play a crucial role in defining the scope and boundaries of intellectual property.</a:t>
            </a:r>
            <a:endParaRPr sz="2000">
              <a:latin typeface="Questrial"/>
              <a:ea typeface="Questrial"/>
              <a:cs typeface="Questrial"/>
              <a:sym typeface="Quest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Questrial"/>
              <a:buChar char="●"/>
            </a:pPr>
            <a:r>
              <a:rPr lang="en" sz="2000">
                <a:latin typeface="Questrial"/>
                <a:ea typeface="Questrial"/>
                <a:cs typeface="Questrial"/>
                <a:sym typeface="Questrial"/>
              </a:rPr>
              <a:t>Traditional manual drafting of patent claims- slow,  prone to errors and requires an attorney to go through the legal language.</a:t>
            </a:r>
            <a:endParaRPr sz="2000">
              <a:latin typeface="Questrial"/>
              <a:ea typeface="Questrial"/>
              <a:cs typeface="Questrial"/>
              <a:sym typeface="Quest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Questrial"/>
              <a:buChar char="●"/>
            </a:pPr>
            <a:r>
              <a:rPr lang="en" sz="2000">
                <a:latin typeface="Questrial"/>
                <a:ea typeface="Questrial"/>
                <a:cs typeface="Questrial"/>
                <a:sym typeface="Questrial"/>
              </a:rPr>
              <a:t>Automation of patent claims generation can significantly accelerate the patent application process and improve efficiency by saving time and money.</a:t>
            </a:r>
            <a:endParaRPr sz="2000"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000">
              <a:highlight>
                <a:srgbClr val="EEFF41"/>
              </a:highlight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474" name="Google Shape;474;p87"/>
          <p:cNvPicPr preferRelativeResize="0"/>
          <p:nvPr/>
        </p:nvPicPr>
        <p:blipFill rotWithShape="1">
          <a:blip r:embed="rId3">
            <a:alphaModFix/>
          </a:blip>
          <a:srcRect b="0" l="0" r="0" t="14777"/>
          <a:stretch/>
        </p:blipFill>
        <p:spPr>
          <a:xfrm>
            <a:off x="6922775" y="3558801"/>
            <a:ext cx="1905427" cy="1340124"/>
          </a:xfrm>
          <a:prstGeom prst="rect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75" name="Google Shape;475;p87"/>
          <p:cNvPicPr preferRelativeResize="0"/>
          <p:nvPr/>
        </p:nvPicPr>
        <p:blipFill rotWithShape="1">
          <a:blip r:embed="rId4">
            <a:alphaModFix/>
          </a:blip>
          <a:srcRect b="20416" l="7259" r="61461" t="22713"/>
          <a:stretch/>
        </p:blipFill>
        <p:spPr>
          <a:xfrm>
            <a:off x="3361625" y="3573300"/>
            <a:ext cx="1362774" cy="1325625"/>
          </a:xfrm>
          <a:prstGeom prst="rect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76" name="Google Shape;476;p8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24626" y="3558801"/>
            <a:ext cx="1997901" cy="1340125"/>
          </a:xfrm>
          <a:prstGeom prst="rect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88"/>
          <p:cNvSpPr txBox="1"/>
          <p:nvPr>
            <p:ph type="title"/>
          </p:nvPr>
        </p:nvSpPr>
        <p:spPr>
          <a:xfrm>
            <a:off x="385675" y="307050"/>
            <a:ext cx="4749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b="1" lang="en">
                <a:solidFill>
                  <a:srgbClr val="000000"/>
                </a:solidFill>
              </a:rPr>
              <a:t>Dataset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2" name="Google Shape;482;p88"/>
          <p:cNvCxnSpPr/>
          <p:nvPr/>
        </p:nvCxnSpPr>
        <p:spPr>
          <a:xfrm>
            <a:off x="460775" y="879751"/>
            <a:ext cx="3370200" cy="1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3" name="Google Shape;483;p88"/>
          <p:cNvSpPr txBox="1"/>
          <p:nvPr/>
        </p:nvSpPr>
        <p:spPr>
          <a:xfrm>
            <a:off x="270350" y="1247550"/>
            <a:ext cx="7966200" cy="45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Questrial"/>
              <a:buChar char="●"/>
            </a:pPr>
            <a:r>
              <a:rPr lang="en" sz="1800">
                <a:latin typeface="Questrial"/>
                <a:ea typeface="Questrial"/>
                <a:cs typeface="Questrial"/>
                <a:sym typeface="Questrial"/>
              </a:rPr>
              <a:t>To provide a realistic and comprehensive corpus for training and evaluating the patent claims generation system:</a:t>
            </a:r>
            <a:endParaRPr sz="1800"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Questrial"/>
              <a:ea typeface="Questrial"/>
              <a:cs typeface="Questrial"/>
              <a:sym typeface="Quest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Questrial"/>
              <a:buChar char="●"/>
            </a:pPr>
            <a:r>
              <a:rPr lang="en" sz="1800">
                <a:latin typeface="Questrial"/>
                <a:ea typeface="Questrial"/>
                <a:cs typeface="Questrial"/>
                <a:sym typeface="Questrial"/>
              </a:rPr>
              <a:t>Patent data has been preprocessed to have summary, details and claims for each patent</a:t>
            </a:r>
            <a:endParaRPr sz="1800"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000">
              <a:highlight>
                <a:srgbClr val="EEFF41"/>
              </a:highlight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84" name="Google Shape;484;p88"/>
          <p:cNvSpPr txBox="1"/>
          <p:nvPr/>
        </p:nvSpPr>
        <p:spPr>
          <a:xfrm>
            <a:off x="62750" y="2047613"/>
            <a:ext cx="4590000" cy="20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Questrial"/>
              <a:buChar char="○"/>
            </a:pPr>
            <a:r>
              <a:rPr lang="en">
                <a:latin typeface="Questrial"/>
                <a:ea typeface="Questrial"/>
                <a:cs typeface="Questrial"/>
                <a:sym typeface="Questrial"/>
              </a:rPr>
              <a:t>Source: United States Patent and Trademark Office (USPTO).</a:t>
            </a:r>
            <a:endParaRPr>
              <a:latin typeface="Questrial"/>
              <a:ea typeface="Questrial"/>
              <a:cs typeface="Questrial"/>
              <a:sym typeface="Questrial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Questrial"/>
              <a:buChar char="○"/>
            </a:pPr>
            <a:r>
              <a:rPr lang="en">
                <a:latin typeface="Questrial"/>
                <a:ea typeface="Questrial"/>
                <a:cs typeface="Questrial"/>
                <a:sym typeface="Questrial"/>
              </a:rPr>
              <a:t>Time Range: Patents issued from the year 2005.</a:t>
            </a:r>
            <a:endParaRPr>
              <a:latin typeface="Questrial"/>
              <a:ea typeface="Questrial"/>
              <a:cs typeface="Questrial"/>
              <a:sym typeface="Questrial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Questrial"/>
              <a:buChar char="○"/>
            </a:pPr>
            <a:r>
              <a:rPr lang="en">
                <a:latin typeface="Questrial"/>
                <a:ea typeface="Questrial"/>
                <a:cs typeface="Questrial"/>
                <a:sym typeface="Questrial"/>
              </a:rPr>
              <a:t>Size: 10,000 patents. </a:t>
            </a:r>
            <a:endParaRPr>
              <a:latin typeface="Questrial"/>
              <a:ea typeface="Questrial"/>
              <a:cs typeface="Questrial"/>
              <a:sym typeface="Questrial"/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Questrial"/>
              <a:buChar char="■"/>
            </a:pPr>
            <a:r>
              <a:rPr lang="en">
                <a:latin typeface="Questrial"/>
                <a:ea typeface="Questrial"/>
                <a:cs typeface="Questrial"/>
                <a:sym typeface="Questrial"/>
              </a:rPr>
              <a:t>Training Set: 8,000 patents, Validation Set: 1,000 patents., Test Set: 1,000 patents.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85" name="Google Shape;485;p88"/>
          <p:cNvPicPr preferRelativeResize="0"/>
          <p:nvPr/>
        </p:nvPicPr>
        <p:blipFill rotWithShape="1">
          <a:blip r:embed="rId3">
            <a:alphaModFix/>
          </a:blip>
          <a:srcRect b="0" l="0" r="10809" t="0"/>
          <a:stretch/>
        </p:blipFill>
        <p:spPr>
          <a:xfrm>
            <a:off x="4865400" y="2143375"/>
            <a:ext cx="3978750" cy="1852675"/>
          </a:xfrm>
          <a:prstGeom prst="rect">
            <a:avLst/>
          </a:prstGeom>
          <a:noFill/>
          <a:ln cap="flat" cmpd="sng" w="381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86" name="Google Shape;486;p88"/>
          <p:cNvPicPr preferRelativeResize="0"/>
          <p:nvPr/>
        </p:nvPicPr>
        <p:blipFill rotWithShape="1">
          <a:blip r:embed="rId4">
            <a:alphaModFix/>
          </a:blip>
          <a:srcRect b="0" l="0" r="0" t="2286"/>
          <a:stretch/>
        </p:blipFill>
        <p:spPr>
          <a:xfrm>
            <a:off x="5696575" y="307050"/>
            <a:ext cx="3087600" cy="891325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89"/>
          <p:cNvSpPr txBox="1"/>
          <p:nvPr>
            <p:ph type="title"/>
          </p:nvPr>
        </p:nvSpPr>
        <p:spPr>
          <a:xfrm>
            <a:off x="385675" y="307050"/>
            <a:ext cx="4749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Solution- Baseline Models</a:t>
            </a:r>
            <a:endParaRPr/>
          </a:p>
        </p:txBody>
      </p:sp>
      <p:cxnSp>
        <p:nvCxnSpPr>
          <p:cNvPr id="492" name="Google Shape;492;p89"/>
          <p:cNvCxnSpPr/>
          <p:nvPr/>
        </p:nvCxnSpPr>
        <p:spPr>
          <a:xfrm>
            <a:off x="460775" y="879751"/>
            <a:ext cx="3370200" cy="1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3" name="Google Shape;493;p89"/>
          <p:cNvSpPr txBox="1"/>
          <p:nvPr/>
        </p:nvSpPr>
        <p:spPr>
          <a:xfrm>
            <a:off x="460775" y="786275"/>
            <a:ext cx="8525400" cy="38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Questrial"/>
              <a:ea typeface="Questrial"/>
              <a:cs typeface="Questrial"/>
              <a:sym typeface="Quest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Questrial"/>
              <a:buChar char="●"/>
            </a:pPr>
            <a:r>
              <a:rPr lang="en" sz="2000">
                <a:latin typeface="Questrial"/>
                <a:ea typeface="Questrial"/>
                <a:cs typeface="Questrial"/>
                <a:sym typeface="Questrial"/>
              </a:rPr>
              <a:t>Utilized T5 and GPT-3.5 as baseline models for the study.</a:t>
            </a:r>
            <a:endParaRPr sz="2000">
              <a:latin typeface="Questrial"/>
              <a:ea typeface="Questrial"/>
              <a:cs typeface="Questrial"/>
              <a:sym typeface="Quest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Questrial"/>
              <a:buChar char="●"/>
            </a:pPr>
            <a:r>
              <a:rPr lang="en" sz="2000">
                <a:latin typeface="Questrial"/>
                <a:ea typeface="Questrial"/>
                <a:cs typeface="Questrial"/>
                <a:sym typeface="Questrial"/>
              </a:rPr>
              <a:t>Preliminary BLEU scores were derived from ChatGPT-3.5 zero-shot and finetuned performance (given description, generate claims)</a:t>
            </a:r>
            <a:endParaRPr sz="2000">
              <a:latin typeface="Questrial"/>
              <a:ea typeface="Questrial"/>
              <a:cs typeface="Questrial"/>
              <a:sym typeface="Quest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Questrial"/>
              <a:buChar char="●"/>
            </a:pPr>
            <a:r>
              <a:rPr lang="en" sz="2000">
                <a:latin typeface="Questrial"/>
                <a:ea typeface="Questrial"/>
                <a:cs typeface="Questrial"/>
                <a:sym typeface="Questrial"/>
              </a:rPr>
              <a:t>Employed a conventional T5 model architecture trained with a token limit of 512.</a:t>
            </a:r>
            <a:endParaRPr sz="2000">
              <a:latin typeface="Questrial"/>
              <a:ea typeface="Questrial"/>
              <a:cs typeface="Questrial"/>
              <a:sym typeface="Quest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595959"/>
              </a:buClr>
              <a:buSzPts val="2000"/>
              <a:buFont typeface="Questrial"/>
              <a:buChar char="●"/>
            </a:pPr>
            <a:r>
              <a:rPr lang="en" sz="2000">
                <a:latin typeface="Questrial"/>
                <a:ea typeface="Questrial"/>
                <a:cs typeface="Questrial"/>
                <a:sym typeface="Questrial"/>
              </a:rPr>
              <a:t>Recognized the limitation of 512 tokens and explored the extended capability of the LongT5 model, accommodating up to 16,000 tokens for improved context retention and generation.</a:t>
            </a:r>
            <a:endParaRPr sz="2000"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9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Solution- </a:t>
            </a:r>
            <a:r>
              <a:rPr b="1" lang="en"/>
              <a:t>LongT5</a:t>
            </a:r>
            <a:endParaRPr b="1"/>
          </a:p>
        </p:txBody>
      </p:sp>
      <p:sp>
        <p:nvSpPr>
          <p:cNvPr id="499" name="Google Shape;499;p90"/>
          <p:cNvSpPr txBox="1"/>
          <p:nvPr>
            <p:ph idx="1" type="body"/>
          </p:nvPr>
        </p:nvSpPr>
        <p:spPr>
          <a:xfrm>
            <a:off x="3768800" y="1381075"/>
            <a:ext cx="4828200" cy="31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Questrial"/>
              <a:buChar char="●"/>
            </a:pPr>
            <a:r>
              <a:rPr lang="en" sz="2000">
                <a:latin typeface="Questrial"/>
                <a:ea typeface="Questrial"/>
                <a:cs typeface="Questrial"/>
                <a:sym typeface="Questrial"/>
              </a:rPr>
              <a:t>Efficient text to text transformer for longer sequences (512 -&gt; 2048)</a:t>
            </a:r>
            <a:endParaRPr sz="2000">
              <a:latin typeface="Questrial"/>
              <a:ea typeface="Questrial"/>
              <a:cs typeface="Questrial"/>
              <a:sym typeface="Quest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Questrial"/>
              <a:buChar char="●"/>
            </a:pPr>
            <a:r>
              <a:rPr lang="en" sz="2000">
                <a:latin typeface="Questrial"/>
                <a:ea typeface="Questrial"/>
                <a:cs typeface="Questrial"/>
                <a:sym typeface="Questrial"/>
              </a:rPr>
              <a:t>Utilizes TGlobal attention mechanism</a:t>
            </a:r>
            <a:endParaRPr sz="2000">
              <a:latin typeface="Questrial"/>
              <a:ea typeface="Questrial"/>
              <a:cs typeface="Questrial"/>
              <a:sym typeface="Quest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Questrial"/>
              <a:buChar char="●"/>
            </a:pPr>
            <a:r>
              <a:rPr lang="en" sz="2000">
                <a:latin typeface="Questrial"/>
                <a:ea typeface="Questrial"/>
                <a:cs typeface="Questrial"/>
                <a:sym typeface="Questrial"/>
              </a:rPr>
              <a:t>LongT5 </a:t>
            </a:r>
            <a:r>
              <a:rPr lang="en" sz="2000">
                <a:latin typeface="Questrial"/>
                <a:ea typeface="Questrial"/>
                <a:cs typeface="Questrial"/>
                <a:sym typeface="Questrial"/>
              </a:rPr>
              <a:t>models</a:t>
            </a:r>
            <a:r>
              <a:rPr lang="en" sz="2000">
                <a:latin typeface="Questrial"/>
                <a:ea typeface="Questrial"/>
                <a:cs typeface="Questrial"/>
                <a:sym typeface="Questrial"/>
              </a:rPr>
              <a:t> trained on:</a:t>
            </a:r>
            <a:endParaRPr sz="2000">
              <a:latin typeface="Questrial"/>
              <a:ea typeface="Questrial"/>
              <a:cs typeface="Questrial"/>
              <a:sym typeface="Quest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Questrial"/>
              <a:buChar char="○"/>
            </a:pPr>
            <a:r>
              <a:rPr lang="en" sz="1600">
                <a:latin typeface="Questrial"/>
                <a:ea typeface="Questrial"/>
                <a:cs typeface="Questrial"/>
                <a:sym typeface="Questrial"/>
              </a:rPr>
              <a:t>16k tokens for arXiv, PubMed, BigPatent</a:t>
            </a:r>
            <a:endParaRPr sz="1600">
              <a:latin typeface="Questrial"/>
              <a:ea typeface="Questrial"/>
              <a:cs typeface="Questrial"/>
              <a:sym typeface="Quest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Questrial"/>
              <a:buChar char="○"/>
            </a:pPr>
            <a:r>
              <a:rPr lang="en" sz="1600">
                <a:latin typeface="Questrial"/>
                <a:ea typeface="Questrial"/>
                <a:cs typeface="Questrial"/>
                <a:sym typeface="Questrial"/>
              </a:rPr>
              <a:t>8k for MultiNews</a:t>
            </a:r>
            <a:endParaRPr sz="1600">
              <a:latin typeface="Questrial"/>
              <a:ea typeface="Questrial"/>
              <a:cs typeface="Questrial"/>
              <a:sym typeface="Quest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Questrial"/>
              <a:buChar char="○"/>
            </a:pPr>
            <a:r>
              <a:rPr lang="en" sz="1600">
                <a:latin typeface="Questrial"/>
                <a:ea typeface="Questrial"/>
                <a:cs typeface="Questrial"/>
                <a:sym typeface="Questrial"/>
              </a:rPr>
              <a:t>4k for MediaSum and CNN/Daily News</a:t>
            </a:r>
            <a:endParaRPr sz="1600">
              <a:latin typeface="Questrial"/>
              <a:ea typeface="Questrial"/>
              <a:cs typeface="Questrial"/>
              <a:sym typeface="Quest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Questrial"/>
              <a:buChar char="●"/>
            </a:pPr>
            <a:r>
              <a:rPr lang="en" sz="2000">
                <a:latin typeface="Questrial"/>
                <a:ea typeface="Questrial"/>
                <a:cs typeface="Questrial"/>
                <a:sym typeface="Questrial"/>
              </a:rPr>
              <a:t>Fine-tuned with our patent dataset</a:t>
            </a:r>
            <a:endParaRPr sz="2000"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500" name="Google Shape;500;p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00" y="1603462"/>
            <a:ext cx="2649925" cy="2492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9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506" name="Google Shape;506;p91"/>
          <p:cNvSpPr txBox="1"/>
          <p:nvPr>
            <p:ph idx="1" type="body"/>
          </p:nvPr>
        </p:nvSpPr>
        <p:spPr>
          <a:xfrm>
            <a:off x="720000" y="1012350"/>
            <a:ext cx="7343700" cy="26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1. Claim structure: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07" name="Google Shape;507;p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8913" y="1359200"/>
            <a:ext cx="6491924" cy="2199900"/>
          </a:xfrm>
          <a:prstGeom prst="rect">
            <a:avLst/>
          </a:prstGeom>
          <a:noFill/>
          <a:ln>
            <a:noFill/>
          </a:ln>
        </p:spPr>
      </p:pic>
      <p:sp>
        <p:nvSpPr>
          <p:cNvPr id="508" name="Google Shape;508;p91"/>
          <p:cNvSpPr txBox="1"/>
          <p:nvPr>
            <p:ph idx="1" type="body"/>
          </p:nvPr>
        </p:nvSpPr>
        <p:spPr>
          <a:xfrm>
            <a:off x="834125" y="3805400"/>
            <a:ext cx="7343700" cy="10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2. Input length: </a:t>
            </a:r>
            <a:r>
              <a:rPr lang="en" sz="1200">
                <a:latin typeface="Questrial"/>
                <a:ea typeface="Questrial"/>
                <a:cs typeface="Questrial"/>
                <a:sym typeface="Questrial"/>
              </a:rPr>
              <a:t>We were unable to process input lengths over 2048, even on Colab Pro. We upgrade to Colab Pro+ to increase the input text length to 6144. </a:t>
            </a:r>
            <a:endParaRPr sz="1200"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3. GPU </a:t>
            </a:r>
            <a:r>
              <a:rPr b="1" lang="en"/>
              <a:t>constraints: </a:t>
            </a:r>
            <a:r>
              <a:rPr lang="en" sz="1200">
                <a:latin typeface="Questrial"/>
                <a:ea typeface="Questrial"/>
                <a:cs typeface="Questrial"/>
                <a:sym typeface="Questrial"/>
              </a:rPr>
              <a:t>Colab Pro is also unable to accommodate LongT5-large and LongT5-xl models due to memory limitations. </a:t>
            </a:r>
            <a:endParaRPr sz="1200"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9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- BLEU, Rouge, BERTScore</a:t>
            </a:r>
            <a:endParaRPr/>
          </a:p>
        </p:txBody>
      </p:sp>
      <p:sp>
        <p:nvSpPr>
          <p:cNvPr id="514" name="Google Shape;514;p92"/>
          <p:cNvSpPr txBox="1"/>
          <p:nvPr>
            <p:ph idx="1" type="body"/>
          </p:nvPr>
        </p:nvSpPr>
        <p:spPr>
          <a:xfrm>
            <a:off x="395975" y="1168175"/>
            <a:ext cx="8593800" cy="31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</a:t>
            </a:r>
            <a:r>
              <a:rPr b="1" lang="en"/>
              <a:t>recision </a:t>
            </a:r>
            <a:r>
              <a:rPr lang="en"/>
              <a:t>w. </a:t>
            </a:r>
            <a:r>
              <a:rPr lang="en"/>
              <a:t>BLEU - “of all generated n-grams, how many</a:t>
            </a:r>
            <a:r>
              <a:rPr lang="en"/>
              <a:t> </a:t>
            </a:r>
            <a:r>
              <a:rPr lang="en"/>
              <a:t>appeared in the reference” + brevity penalty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BLEU score means most of the </a:t>
            </a:r>
            <a:r>
              <a:rPr lang="en"/>
              <a:t>words</a:t>
            </a:r>
            <a:r>
              <a:rPr lang="en"/>
              <a:t> generated appeared in </a:t>
            </a:r>
            <a:r>
              <a:rPr lang="en"/>
              <a:t>the</a:t>
            </a:r>
            <a:r>
              <a:rPr lang="en"/>
              <a:t> reference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Recall </a:t>
            </a:r>
            <a:r>
              <a:rPr lang="en"/>
              <a:t>w.</a:t>
            </a:r>
            <a:r>
              <a:rPr b="1" lang="en"/>
              <a:t> </a:t>
            </a:r>
            <a:r>
              <a:rPr lang="en"/>
              <a:t>Rouge - “of all n-grams in the reference, how many appeared in the generated text?”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High Rouge recall means most of the words in the reference appeared in the generated text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Meaning </a:t>
            </a:r>
            <a:r>
              <a:rPr lang="en"/>
              <a:t>with </a:t>
            </a:r>
            <a:r>
              <a:rPr lang="en"/>
              <a:t>BERTScore - compare semantic similarity of sentences with embeddings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 Q: How do we know that BERTScore is capturing semantic similarity? → Correlation with human ranking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15" name="Google Shape;515;p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5750" y="3246473"/>
            <a:ext cx="5478274" cy="14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93"/>
          <p:cNvSpPr txBox="1"/>
          <p:nvPr>
            <p:ph idx="1" type="body"/>
          </p:nvPr>
        </p:nvSpPr>
        <p:spPr>
          <a:xfrm>
            <a:off x="752150" y="1168175"/>
            <a:ext cx="7790700" cy="31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Sentence Alignment Problem </a:t>
            </a:r>
            <a:r>
              <a:rPr lang="en"/>
              <a:t>- how to compare generated sentences to reference sentences, when the sentences </a:t>
            </a:r>
            <a:r>
              <a:rPr lang="en"/>
              <a:t>might</a:t>
            </a:r>
            <a:r>
              <a:rPr lang="en"/>
              <a:t> be misaligned, but order still matters?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9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- Sentence vs. Chunk</a:t>
            </a:r>
            <a:endParaRPr/>
          </a:p>
        </p:txBody>
      </p:sp>
      <p:pic>
        <p:nvPicPr>
          <p:cNvPr id="522" name="Google Shape;522;p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2650" y="2711800"/>
            <a:ext cx="7424700" cy="1588050"/>
          </a:xfrm>
          <a:prstGeom prst="rect">
            <a:avLst/>
          </a:prstGeom>
          <a:noFill/>
          <a:ln>
            <a:noFill/>
          </a:ln>
        </p:spPr>
      </p:pic>
      <p:sp>
        <p:nvSpPr>
          <p:cNvPr id="523" name="Google Shape;523;p93"/>
          <p:cNvSpPr txBox="1"/>
          <p:nvPr/>
        </p:nvSpPr>
        <p:spPr>
          <a:xfrm>
            <a:off x="5129875" y="2511975"/>
            <a:ext cx="32304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3F4252"/>
                </a:solidFill>
                <a:latin typeface="Nunito"/>
                <a:ea typeface="Nunito"/>
                <a:cs typeface="Nunito"/>
                <a:sym typeface="Nunito"/>
              </a:rPr>
              <a:t>  </a:t>
            </a:r>
            <a:r>
              <a:rPr b="1" lang="en" sz="900">
                <a:solidFill>
                  <a:srgbClr val="3F4252"/>
                </a:solidFill>
                <a:latin typeface="Nunito"/>
                <a:ea typeface="Nunito"/>
                <a:cs typeface="Nunito"/>
                <a:sym typeface="Nunito"/>
              </a:rPr>
              <a:t>Reference</a:t>
            </a:r>
            <a:r>
              <a:rPr lang="en" sz="900">
                <a:solidFill>
                  <a:srgbClr val="3F4252"/>
                </a:solidFill>
                <a:latin typeface="Nunito"/>
                <a:ea typeface="Nunito"/>
                <a:cs typeface="Nunito"/>
                <a:sym typeface="Nunito"/>
              </a:rPr>
              <a:t>     			        </a:t>
            </a:r>
            <a:r>
              <a:rPr b="1" lang="en" sz="900">
                <a:solidFill>
                  <a:srgbClr val="3F4252"/>
                </a:solidFill>
                <a:latin typeface="Nunito"/>
                <a:ea typeface="Nunito"/>
                <a:cs typeface="Nunito"/>
                <a:sym typeface="Nunito"/>
              </a:rPr>
              <a:t>Generated</a:t>
            </a:r>
            <a:endParaRPr b="1" sz="900">
              <a:solidFill>
                <a:srgbClr val="3F425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24" name="Google Shape;524;p93"/>
          <p:cNvSpPr txBox="1"/>
          <p:nvPr/>
        </p:nvSpPr>
        <p:spPr>
          <a:xfrm>
            <a:off x="1189200" y="2511950"/>
            <a:ext cx="32304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3F4252"/>
                </a:solidFill>
                <a:latin typeface="Nunito"/>
                <a:ea typeface="Nunito"/>
                <a:cs typeface="Nunito"/>
                <a:sym typeface="Nunito"/>
              </a:rPr>
              <a:t>    </a:t>
            </a:r>
            <a:r>
              <a:rPr b="1" lang="en" sz="900">
                <a:solidFill>
                  <a:srgbClr val="3F4252"/>
                </a:solidFill>
                <a:latin typeface="Nunito"/>
                <a:ea typeface="Nunito"/>
                <a:cs typeface="Nunito"/>
                <a:sym typeface="Nunito"/>
              </a:rPr>
              <a:t>Reference</a:t>
            </a:r>
            <a:r>
              <a:rPr lang="en" sz="900">
                <a:solidFill>
                  <a:srgbClr val="3F4252"/>
                </a:solidFill>
                <a:latin typeface="Nunito"/>
                <a:ea typeface="Nunito"/>
                <a:cs typeface="Nunito"/>
                <a:sym typeface="Nunito"/>
              </a:rPr>
              <a:t>     			        </a:t>
            </a:r>
            <a:r>
              <a:rPr b="1" lang="en" sz="900">
                <a:solidFill>
                  <a:srgbClr val="3F4252"/>
                </a:solidFill>
                <a:latin typeface="Nunito"/>
                <a:ea typeface="Nunito"/>
                <a:cs typeface="Nunito"/>
                <a:sym typeface="Nunito"/>
              </a:rPr>
              <a:t>Generated</a:t>
            </a:r>
            <a:endParaRPr b="1" sz="900">
              <a:solidFill>
                <a:srgbClr val="3F425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25" name="Google Shape;525;p93"/>
          <p:cNvSpPr txBox="1"/>
          <p:nvPr/>
        </p:nvSpPr>
        <p:spPr>
          <a:xfrm>
            <a:off x="1092000" y="1981875"/>
            <a:ext cx="32304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F4252"/>
                </a:solidFill>
                <a:latin typeface="Nunito"/>
                <a:ea typeface="Nunito"/>
                <a:cs typeface="Nunito"/>
                <a:sym typeface="Nunito"/>
              </a:rPr>
              <a:t>Naive Approach - Compare by Order </a:t>
            </a:r>
            <a:r>
              <a:rPr lang="en" sz="1100">
                <a:solidFill>
                  <a:srgbClr val="3F4252"/>
                </a:solidFill>
                <a:latin typeface="Nunito"/>
                <a:ea typeface="Nunito"/>
                <a:cs typeface="Nunito"/>
                <a:sym typeface="Nunito"/>
              </a:rPr>
              <a:t>O(N)</a:t>
            </a:r>
            <a:endParaRPr sz="1100">
              <a:solidFill>
                <a:srgbClr val="3F425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26" name="Google Shape;526;p93"/>
          <p:cNvSpPr txBox="1"/>
          <p:nvPr/>
        </p:nvSpPr>
        <p:spPr>
          <a:xfrm>
            <a:off x="4702800" y="1981875"/>
            <a:ext cx="37212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F4252"/>
                </a:solidFill>
                <a:latin typeface="Nunito"/>
                <a:ea typeface="Nunito"/>
                <a:cs typeface="Nunito"/>
                <a:sym typeface="Nunito"/>
              </a:rPr>
              <a:t>New</a:t>
            </a:r>
            <a:r>
              <a:rPr b="1" lang="en" sz="1100">
                <a:solidFill>
                  <a:srgbClr val="3F4252"/>
                </a:solidFill>
                <a:latin typeface="Nunito"/>
                <a:ea typeface="Nunito"/>
                <a:cs typeface="Nunito"/>
                <a:sym typeface="Nunito"/>
              </a:rPr>
              <a:t> Approach - Compare by Best Alignment </a:t>
            </a:r>
            <a:r>
              <a:rPr lang="en" sz="1100">
                <a:solidFill>
                  <a:srgbClr val="3F4252"/>
                </a:solidFill>
                <a:latin typeface="Nunito"/>
                <a:ea typeface="Nunito"/>
                <a:cs typeface="Nunito"/>
                <a:sym typeface="Nunito"/>
              </a:rPr>
              <a:t>O(MN)</a:t>
            </a:r>
            <a:endParaRPr sz="1100">
              <a:solidFill>
                <a:srgbClr val="3F425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27" name="Google Shape;527;p93"/>
          <p:cNvSpPr txBox="1"/>
          <p:nvPr/>
        </p:nvSpPr>
        <p:spPr>
          <a:xfrm>
            <a:off x="4951550" y="4250125"/>
            <a:ext cx="34608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F4252"/>
                </a:solidFill>
                <a:latin typeface="Nunito"/>
                <a:ea typeface="Nunito"/>
                <a:cs typeface="Nunito"/>
                <a:sym typeface="Nunito"/>
              </a:rPr>
              <a:t>*modification of Needleman and Wunsch DP Algorithm for DNA sequence alignment task, optimize alignment for BLEU</a:t>
            </a:r>
            <a:endParaRPr sz="900">
              <a:solidFill>
                <a:srgbClr val="3F425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inimalist Slides for meeting by Slidesgo">
  <a:themeElements>
    <a:clrScheme name="Simple Light">
      <a:dk1>
        <a:srgbClr val="3F4252"/>
      </a:dk1>
      <a:lt1>
        <a:srgbClr val="F5F5F5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F425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inimalist Slides for meeting by Slidesgo">
  <a:themeElements>
    <a:clrScheme name="Simple Light">
      <a:dk1>
        <a:srgbClr val="3F4252"/>
      </a:dk1>
      <a:lt1>
        <a:srgbClr val="F5F5F5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F425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Minimalist Slides for meeting by Slidesgo">
  <a:themeElements>
    <a:clrScheme name="Simple Light">
      <a:dk1>
        <a:srgbClr val="3F4252"/>
      </a:dk1>
      <a:lt1>
        <a:srgbClr val="F5F5F5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F425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