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9D76D-C1B9-43F0-9BC3-1665DFA3E7CB}" v="199" dt="2022-04-22T16:37:32.197"/>
    <p1510:client id="{CDB76940-727D-4D39-8073-57CBC961BD86}" v="402" dt="2022-04-22T03:36:5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DE4C27B6-DB04-4891-AF97-BA1671B1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953501" cy="307239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  <a:cs typeface="Calibri Light"/>
              </a:rPr>
              <a:t>Pneumonia Detection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Pneumonia detection using real time CNN models.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0EAE70-C355-42D1-BF00-CA8A17A74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6E58C95-A3F9-4C87-B9A5-32A7A75D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7B08CDDF-E602-4C1B-A248-A43292EB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6298B977-8F47-48C6-8454-11EF9478E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06A6FB8E-FB47-44B7-810F-B88B4CC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818DB8DB-4D04-42C0-BE68-842A9F29A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BCFEA99-52A4-4E8E-B9C9-3D39B0E3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6C0BB10-7324-4D11-A497-57A85CDB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7440F2E-8192-4FDF-AE8F-2833B7F40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9F7DA6A-1872-4697-A567-20A0115A0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8BC1544-07ED-411D-880C-58CB1149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A70D948-9946-455F-8155-D274F01D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07FCDBA-F7E3-4836-8253-15D21212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6A9BF83-5C67-44B0-883C-82BCAA1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4BA7F92-7961-489E-83BD-5518EB1E9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6ADE108-5AE8-4ACF-88B9-28A0B125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5B2D25F-B666-4F19-816A-24456EAF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7D581F0-987F-45C5-A849-CC1B4122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F388E533-92C3-428E-B078-81D6E1F2D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C68AEED3-AAB1-48A9-8FC3-C68AE667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0A6CA6BC-FFA6-4C34-B200-6F61EE173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45DA-0B1F-C79B-7B61-D50146F07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98" y="-48421"/>
            <a:ext cx="6870714" cy="69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95EF1B-E8DB-1FB7-A310-55C48066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221"/>
            <a:ext cx="12192000" cy="6899221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8E676-D0DD-BE20-CF41-27A84C47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Societal Benefit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C8F4-9BB0-3950-2A86-33A1240F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256705"/>
            <a:ext cx="4593021" cy="2780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cs typeface="Calibri"/>
              </a:rPr>
              <a:t>Pneumonia detection model will help in considerably reducing the time it takes to diagnose someone with the disease with at most accuracy.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Since time is of sheer importance for pneumonia treatment, the model can be a life saving amenity.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Future advancements on the model could be of a website where people can upload their scans for diagnose thus reducing the monetary toll.</a:t>
            </a:r>
          </a:p>
        </p:txBody>
      </p:sp>
    </p:spTree>
    <p:extLst>
      <p:ext uri="{BB962C8B-B14F-4D97-AF65-F5344CB8AC3E}">
        <p14:creationId xmlns:p14="http://schemas.microsoft.com/office/powerpoint/2010/main" val="371990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1A6AF-998E-E1A4-D643-4B54D62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cs typeface="Calibri Light"/>
              </a:rPr>
              <a:t>Team Details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BDBE-9BDC-21E6-D447-350A24CC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Rishikesh S. (RA1911003010720)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Ananya Negi (RA1911003010722)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Yash Kesarwani (RA1911003010727)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176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1146-78D3-8067-8A0E-49F0ACF7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15" y="0"/>
            <a:ext cx="12188950" cy="6857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159AB-5991-B32B-075C-A00715E9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b="1" dirty="0">
                <a:cs typeface="Calibri Light"/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C50A-3270-D879-13AA-7899A98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67" y="410285"/>
            <a:ext cx="5170861" cy="5567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/>
              <a:t>Pneumonia is a respiratory infection caused by bacteria or viruses. Early diagnosis of pneumonia is crucial to ensure curative treatment and increase survival rates.</a:t>
            </a:r>
          </a:p>
          <a:p>
            <a:r>
              <a:rPr lang="en-US" sz="2400" b="1" dirty="0"/>
              <a:t> Chest X-ray imaging is the most frequently used method for diagnosing pneumonia. However, the examination of chest X-rays is a challenging task and is prone to subjective variability.</a:t>
            </a:r>
          </a:p>
          <a:p>
            <a:r>
              <a:rPr lang="en-US" sz="2400" b="1" dirty="0">
                <a:cs typeface="Calibri"/>
              </a:rPr>
              <a:t>Our Pneumonia detection model provides maximum efficiency and accuracy. It helps to considerably reduce the time it takes to detect the disease. </a:t>
            </a:r>
          </a:p>
        </p:txBody>
      </p:sp>
    </p:spTree>
    <p:extLst>
      <p:ext uri="{BB962C8B-B14F-4D97-AF65-F5344CB8AC3E}">
        <p14:creationId xmlns:p14="http://schemas.microsoft.com/office/powerpoint/2010/main" val="24212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B730BC-B9B7-44AF-9C1F-18798A91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EA00D-3D81-4954-A11A-1E1A0654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C59F35D-3AEE-407C-8DA7-F495CB9B5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66456" y="591688"/>
            <a:ext cx="2425541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3FE3A-8087-4BDC-BF2B-462E8D8F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66456" y="591688"/>
            <a:ext cx="2425541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8AD1F-DE80-10A2-FC9F-1B0A3586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2400"/>
            <a:ext cx="9004460" cy="1113295"/>
          </a:xfrm>
        </p:spPr>
        <p:txBody>
          <a:bodyPr anchor="t">
            <a:normAutofit/>
          </a:bodyPr>
          <a:lstStyle/>
          <a:p>
            <a:r>
              <a:rPr lang="en-US" b="1" dirty="0">
                <a:cs typeface="Calibri Light"/>
              </a:rPr>
              <a:t>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ABEC-DE31-C661-060E-388AAE94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0"/>
            <a:ext cx="7711200" cy="38430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/>
              <a:t>Pneumonia detection is commonly predicted using basic CNN models. However , the accuracy of these state of the art models is pretty low. On the other hand, our approach of using Transfer learning, that is, by using VGG-19 and ResNet50, we can get a much better accuracy.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project consists of 3 approaches: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VGG-19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ResNet50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ResNet50 Model after Fine-Tuning parameters</a:t>
            </a:r>
          </a:p>
          <a:p>
            <a:pPr>
              <a:buNone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867-38A4-B4CF-3B41-FA77CC8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Prerequisites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06DE-C75E-A926-9366-ABF6B4BA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r>
              <a:rPr lang="en-US" sz="2000" dirty="0" err="1">
                <a:ea typeface="+mn-lt"/>
                <a:cs typeface="+mn-lt"/>
              </a:rPr>
              <a:t>Tensorflow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r>
              <a:rPr lang="en-US" sz="2000" dirty="0">
                <a:ea typeface="+mn-lt"/>
                <a:cs typeface="+mn-lt"/>
              </a:rPr>
              <a:t>Python 3</a:t>
            </a:r>
          </a:p>
          <a:p>
            <a:r>
              <a:rPr lang="en-US" sz="2000" dirty="0" err="1">
                <a:ea typeface="+mn-lt"/>
                <a:cs typeface="+mn-lt"/>
              </a:rPr>
              <a:t>VSCode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Google </a:t>
            </a:r>
            <a:r>
              <a:rPr lang="en-US" sz="2000" dirty="0" err="1">
                <a:ea typeface="+mn-lt"/>
                <a:cs typeface="+mn-lt"/>
              </a:rPr>
              <a:t>Colab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Numpy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Matplotlib</a:t>
            </a:r>
          </a:p>
          <a:p>
            <a:r>
              <a:rPr lang="en-US" sz="2000" dirty="0">
                <a:ea typeface="+mn-lt"/>
                <a:cs typeface="+mn-lt"/>
              </a:rPr>
              <a:t>Pandas</a:t>
            </a:r>
          </a:p>
          <a:p>
            <a:r>
              <a:rPr lang="en-US" sz="2000" dirty="0">
                <a:ea typeface="+mn-lt"/>
                <a:cs typeface="+mn-lt"/>
              </a:rPr>
              <a:t>Seaborn</a:t>
            </a:r>
            <a:endParaRPr lang="en-US" sz="2000" dirty="0"/>
          </a:p>
        </p:txBody>
      </p:sp>
      <p:pic>
        <p:nvPicPr>
          <p:cNvPr id="6" name="Picture 4" descr="Spiral open diary laid on blue wooden floor">
            <a:extLst>
              <a:ext uri="{FF2B5EF4-FFF2-40B4-BE49-F238E27FC236}">
                <a16:creationId xmlns:a16="http://schemas.microsoft.com/office/drawing/2014/main" id="{430365DD-5B47-67F7-6921-D46712E73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1" r="41506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1BB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CF34-3566-448E-B8C4-90A5E92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Diseased chest Xray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119A2-C731-4A15-AE21-72966672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3246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4109-8604-4BE3-A4C0-4E5CB4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 chest Xray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DECB2-F4F9-422A-BF4E-63E8BF7C1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8" y="1852518"/>
            <a:ext cx="8431298" cy="4803775"/>
          </a:xfrm>
        </p:spPr>
      </p:pic>
    </p:spTree>
    <p:extLst>
      <p:ext uri="{BB962C8B-B14F-4D97-AF65-F5344CB8AC3E}">
        <p14:creationId xmlns:p14="http://schemas.microsoft.com/office/powerpoint/2010/main" val="64994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F34-FC65-4C03-A55E-76F90385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of VGG-19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D5F5E-1848-481D-8DD9-C1988512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3" y="2042225"/>
            <a:ext cx="10528868" cy="4089634"/>
          </a:xfrm>
        </p:spPr>
      </p:pic>
    </p:spTree>
    <p:extLst>
      <p:ext uri="{BB962C8B-B14F-4D97-AF65-F5344CB8AC3E}">
        <p14:creationId xmlns:p14="http://schemas.microsoft.com/office/powerpoint/2010/main" val="1263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52E-62B8-43BB-B0D7-EA495F9B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of ResNet50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440AA-7D98-4BAE-A4E8-D4D1D798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210593"/>
            <a:ext cx="10726041" cy="4282282"/>
          </a:xfrm>
        </p:spPr>
      </p:pic>
    </p:spTree>
    <p:extLst>
      <p:ext uri="{BB962C8B-B14F-4D97-AF65-F5344CB8AC3E}">
        <p14:creationId xmlns:p14="http://schemas.microsoft.com/office/powerpoint/2010/main" val="193911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957-0FE2-404D-9D5F-3273C1B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of ResNet50 after fine tuning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68E10-2404-459F-AC30-8570A9F5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" y="2105818"/>
            <a:ext cx="10965165" cy="4387057"/>
          </a:xfrm>
        </p:spPr>
      </p:pic>
    </p:spTree>
    <p:extLst>
      <p:ext uri="{BB962C8B-B14F-4D97-AF65-F5344CB8AC3E}">
        <p14:creationId xmlns:p14="http://schemas.microsoft.com/office/powerpoint/2010/main" val="28698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283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Pneumonia Detection</vt:lpstr>
      <vt:lpstr>Problem Statement</vt:lpstr>
      <vt:lpstr>Overview</vt:lpstr>
      <vt:lpstr>Prerequisites</vt:lpstr>
      <vt:lpstr>Diseased chest Xray images</vt:lpstr>
      <vt:lpstr>Normal chest Xray images</vt:lpstr>
      <vt:lpstr>Performance of VGG-19</vt:lpstr>
      <vt:lpstr>Performance of ResNet50</vt:lpstr>
      <vt:lpstr>Performance of ResNet50 after fine tuning</vt:lpstr>
      <vt:lpstr>Societal Benefit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</dc:title>
  <dc:creator/>
  <cp:lastModifiedBy>Ananya Negi</cp:lastModifiedBy>
  <cp:revision>56</cp:revision>
  <dcterms:created xsi:type="dcterms:W3CDTF">2022-04-22T02:55:20Z</dcterms:created>
  <dcterms:modified xsi:type="dcterms:W3CDTF">2022-04-30T14:02:28Z</dcterms:modified>
</cp:coreProperties>
</file>