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df668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adf668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adf6688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adf6688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adf6688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adf6688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adf6688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adf6688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adf6688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adf6688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adf6688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adf6688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accessibilityservice/AccessibilityService.html#onServiceConnected()" TargetMode="External"/><Relationship Id="rId4" Type="http://schemas.openxmlformats.org/officeDocument/2006/relationships/hyperlink" Target="https://developer.android.com/reference/android/accessibilityservice/AccessibilityService.html#onAccessibilityEvent(android.view.accessibility.AccessibilityEvent)" TargetMode="External"/><Relationship Id="rId5" Type="http://schemas.openxmlformats.org/officeDocument/2006/relationships/hyperlink" Target="https://developer.android.com/reference/android/view/accessibility/AccessibilityEvent.html" TargetMode="External"/><Relationship Id="rId6" Type="http://schemas.openxmlformats.org/officeDocument/2006/relationships/hyperlink" Target="https://developer.android.com/reference/android/accessibilityservice/AccessibilityService.html#onInterrupt()" TargetMode="External"/><Relationship Id="rId7" Type="http://schemas.openxmlformats.org/officeDocument/2006/relationships/hyperlink" Target="https://developer.android.com/reference/android/app/Service.html#onUnbind(android.content.Intent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Services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17L-4002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lang="en"/>
              <a:t>accessibility</a:t>
            </a:r>
            <a:r>
              <a:rPr lang="en"/>
              <a:t> service?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accessibility service is an application that provides user interface enhancements to assist users with disabilities, or who may temporarily be unable to fully interact with a device.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example, users who are driving, taking care of a young child or attending a very loud party might need additional or alternative interface feedback.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provides standard accessibility services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developers can create and distribute their own services.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Accessibility service methods</a:t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39BE5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onServiceConnected()</a:t>
            </a:r>
            <a:r>
              <a:rPr lang="en"/>
              <a:t> - when service connects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onAccessibilityEvent()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(required) This method is called back by the system when it detects an </a:t>
            </a: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AccessibilityEvent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onInterrupt()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(required) This method is called when the system wants to interrupt the feedback your service is providing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onUnbind()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(optional) This method is called when the system is about to shutdown the accessibility service.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Register for accessibility events</a:t>
            </a:r>
            <a:endParaRPr b="0" sz="18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Package Names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Specify the package names of applications whose accessibility events you want your service to handle.  Else, all applications will be able to access your accessibility service.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Event Types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Specify the types of accessibility events you want your service to handle. This parameter can be set in the accessibility service configuration files with the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android:accessibilityEventTypes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as a list separated by the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character (for example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accessibilityEventTypes="typeViewClicked|typeViewFocused"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Services - examples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Talkback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Zoom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 Inversion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Multilingual text to speech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Screentime apps to disable opening certain applications after certain time period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things to note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Android 9 (API level 28) and higher allow apps to keep track of window updates when an app redraws multiple windows simultaneously.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Accessibility services also allow you to associate custom actions on the basis of package name and custom events.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our app do?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This application uses accessibility service and uses package names (of different apps) and opens a custom screen instead of the original app itself.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Example: Screentime apps, which block the original application if time limit exceeds.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