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64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13" autoAdjust="0"/>
  </p:normalViewPr>
  <p:slideViewPr>
    <p:cSldViewPr>
      <p:cViewPr>
        <p:scale>
          <a:sx n="50" d="100"/>
          <a:sy n="50" d="100"/>
        </p:scale>
        <p:origin x="195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EEA81-0528-4A2A-8123-BB1FBF6C16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51E2-2FC4-48E9-91C7-5035C989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2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Extensive – buttons, text</a:t>
            </a:r>
            <a:r>
              <a:rPr lang="en-US" baseline="0" dirty="0" smtClean="0"/>
              <a:t> fields, toast messages and camera activity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351E2-2FC4-48E9-91C7-5035C9895E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Find view</a:t>
            </a:r>
          </a:p>
          <a:p>
            <a:pPr marL="228600" indent="-228600">
              <a:buAutoNum type="arabicPeriod"/>
            </a:pPr>
            <a:r>
              <a:rPr lang="en-US" dirty="0" smtClean="0"/>
              <a:t>Perform</a:t>
            </a:r>
            <a:r>
              <a:rPr lang="en-US" baseline="0" dirty="0" smtClean="0"/>
              <a:t> action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Inspect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351E2-2FC4-48E9-91C7-5035C9895E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6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351E2-2FC4-48E9-91C7-5035C9895E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6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1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FC0D-159B-4236-A866-F88738F84C5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06D1-8B87-4F78-B352-FE8E229F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UI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By:</a:t>
            </a:r>
          </a:p>
          <a:p>
            <a:r>
              <a:rPr lang="en-GB" dirty="0" err="1">
                <a:solidFill>
                  <a:srgbClr val="C00000"/>
                </a:solidFill>
              </a:rPr>
              <a:t>Raima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Imran – 17L-4349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Sana </a:t>
            </a:r>
            <a:r>
              <a:rPr lang="en-GB" dirty="0" err="1" smtClean="0">
                <a:solidFill>
                  <a:srgbClr val="C00000"/>
                </a:solidFill>
              </a:rPr>
              <a:t>Basharat</a:t>
            </a:r>
            <a:r>
              <a:rPr lang="en-GB" dirty="0" smtClean="0">
                <a:solidFill>
                  <a:srgbClr val="C00000"/>
                </a:solidFill>
              </a:rPr>
              <a:t> – 17L-4141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C00000"/>
                </a:solidFill>
              </a:rPr>
              <a:t>Noor </a:t>
            </a:r>
            <a:r>
              <a:rPr lang="en-GB" dirty="0" smtClean="0">
                <a:solidFill>
                  <a:srgbClr val="C00000"/>
                </a:solidFill>
              </a:rPr>
              <a:t>Afzal  - 17L-6318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 err="1">
                <a:solidFill>
                  <a:srgbClr val="C00000"/>
                </a:solidFill>
              </a:rPr>
              <a:t>Abia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Noor – l174192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UI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UI testing lets you ensure that your application meets its functional requirements and achieves a high standard of quality such that it is more likely to be successfully adopted by users</a:t>
            </a:r>
          </a:p>
          <a:p>
            <a:r>
              <a:rPr lang="en-US" sz="2800" dirty="0" smtClean="0"/>
              <a:t>One approach of UI testing is to have a human tester perform a set of user operations on the app and verify whether the app is behaving correctly or not.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67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Supported for all android versions</a:t>
            </a:r>
          </a:p>
          <a:p>
            <a:r>
              <a:rPr lang="en-US" dirty="0" smtClean="0"/>
              <a:t>Simpler and quicker to setup</a:t>
            </a:r>
          </a:p>
          <a:p>
            <a:r>
              <a:rPr lang="en-US" dirty="0" smtClean="0"/>
              <a:t>Extensive testing is possible as it covers many UI actions and gestures.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test cases are written inside android application project cod so to run test a project as to be build and it takes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Espresso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ViewMatchers</a:t>
            </a:r>
            <a:r>
              <a:rPr lang="en-US" dirty="0" smtClean="0"/>
              <a:t> - allows to find view in the current view hierarchy </a:t>
            </a:r>
          </a:p>
          <a:p>
            <a:r>
              <a:rPr lang="en-US" dirty="0" err="1" smtClean="0"/>
              <a:t>ViewActions</a:t>
            </a:r>
            <a:r>
              <a:rPr lang="en-US" dirty="0" smtClean="0"/>
              <a:t> – allows to perform actions on the views</a:t>
            </a:r>
          </a:p>
          <a:p>
            <a:r>
              <a:rPr lang="en-US" dirty="0" err="1" smtClean="0"/>
              <a:t>ViewAssertions</a:t>
            </a:r>
            <a:r>
              <a:rPr lang="en-US" dirty="0" smtClean="0"/>
              <a:t> – allows to assert start of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2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a UI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onView</a:t>
            </a:r>
            <a:r>
              <a:rPr lang="en-US" dirty="0" smtClean="0"/>
              <a:t>(Matcher&lt;View&gt;)</a:t>
            </a:r>
          </a:p>
          <a:p>
            <a:r>
              <a:rPr lang="en-US" dirty="0" smtClean="0"/>
              <a:t>.perform(</a:t>
            </a:r>
            <a:r>
              <a:rPr lang="en-US" dirty="0" err="1" smtClean="0"/>
              <a:t>ViewAction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.check(</a:t>
            </a:r>
            <a:r>
              <a:rPr lang="en-US" dirty="0" err="1" smtClean="0"/>
              <a:t>ViewAssertion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7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899" y="518829"/>
            <a:ext cx="4186456" cy="5142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18829"/>
            <a:ext cx="4429125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926" y="3294755"/>
            <a:ext cx="44481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7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0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205</Words>
  <Application>Microsoft Office PowerPoint</Application>
  <PresentationFormat>On-screen Show (4:3)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UI TESTING</vt:lpstr>
      <vt:lpstr>What is UI Testing?</vt:lpstr>
      <vt:lpstr> </vt:lpstr>
      <vt:lpstr>Components of Espresso</vt:lpstr>
      <vt:lpstr>Anatomy of a UI test</vt:lpstr>
      <vt:lpstr> 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TESTING</dc:title>
  <dc:creator>Lenovo</dc:creator>
  <cp:lastModifiedBy>Notification Team</cp:lastModifiedBy>
  <cp:revision>14</cp:revision>
  <dcterms:created xsi:type="dcterms:W3CDTF">2019-11-25T12:58:53Z</dcterms:created>
  <dcterms:modified xsi:type="dcterms:W3CDTF">2019-11-26T04:57:33Z</dcterms:modified>
</cp:coreProperties>
</file>