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0"/>
  </p:notesMasterIdLst>
  <p:sldIdLst>
    <p:sldId id="256" r:id="rId2"/>
    <p:sldId id="258" r:id="rId3"/>
    <p:sldId id="259" r:id="rId4"/>
    <p:sldId id="260" r:id="rId5"/>
    <p:sldId id="262" r:id="rId6"/>
    <p:sldId id="309" r:id="rId7"/>
    <p:sldId id="264" r:id="rId8"/>
    <p:sldId id="265" r:id="rId9"/>
    <p:sldId id="311" r:id="rId10"/>
    <p:sldId id="312" r:id="rId11"/>
    <p:sldId id="313" r:id="rId12"/>
    <p:sldId id="315" r:id="rId13"/>
    <p:sldId id="316" r:id="rId14"/>
    <p:sldId id="319" r:id="rId15"/>
    <p:sldId id="318" r:id="rId16"/>
    <p:sldId id="283" r:id="rId17"/>
    <p:sldId id="281" r:id="rId18"/>
    <p:sldId id="288" r:id="rId19"/>
  </p:sldIdLst>
  <p:sldSz cx="9144000" cy="5143500" type="screen16x9"/>
  <p:notesSz cx="6858000" cy="9144000"/>
  <p:embeddedFontLst>
    <p:embeddedFont>
      <p:font typeface="Fira Sans Extra Condensed Medium" panose="020B060402020202020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79" userDrawn="1">
          <p15:clr>
            <a:srgbClr val="A4A3A4"/>
          </p15:clr>
        </p15:guide>
        <p15:guide id="2" pos="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A9DCC1-15CE-4FF5-95AB-F55625A5C41B}" v="75" dt="2023-08-28T18:16:50.315"/>
  </p1510:revLst>
</p1510:revInfo>
</file>

<file path=ppt/tableStyles.xml><?xml version="1.0" encoding="utf-8"?>
<a:tblStyleLst xmlns:a="http://schemas.openxmlformats.org/drawingml/2006/main" def="{DDC173D0-2593-4088-B7FC-74C2C37FB129}">
  <a:tblStyle styleId="{DDC173D0-2593-4088-B7FC-74C2C37FB1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779"/>
        <p:guide pos="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yendra Kumar" userId="7b5c8094357708d7" providerId="LiveId" clId="{FAA9DCC1-15CE-4FF5-95AB-F55625A5C41B}"/>
    <pc:docChg chg="undo custSel addSld delSld modSld sldOrd delMainMaster">
      <pc:chgData name="Rishyendra Kumar" userId="7b5c8094357708d7" providerId="LiveId" clId="{FAA9DCC1-15CE-4FF5-95AB-F55625A5C41B}" dt="2023-08-28T18:17:36.583" v="2319" actId="20577"/>
      <pc:docMkLst>
        <pc:docMk/>
      </pc:docMkLst>
      <pc:sldChg chg="addSp delSp modSp mod">
        <pc:chgData name="Rishyendra Kumar" userId="7b5c8094357708d7" providerId="LiveId" clId="{FAA9DCC1-15CE-4FF5-95AB-F55625A5C41B}" dt="2023-08-28T18:16:16.025" v="2276"/>
        <pc:sldMkLst>
          <pc:docMk/>
          <pc:sldMk cId="0" sldId="256"/>
        </pc:sldMkLst>
        <pc:spChg chg="add mod">
          <ac:chgData name="Rishyendra Kumar" userId="7b5c8094357708d7" providerId="LiveId" clId="{FAA9DCC1-15CE-4FF5-95AB-F55625A5C41B}" dt="2023-08-27T17:36:57.019" v="16" actId="14100"/>
          <ac:spMkLst>
            <pc:docMk/>
            <pc:sldMk cId="0" sldId="256"/>
            <ac:spMk id="2" creationId="{8D41C86F-AC01-F652-0EFA-19748A821954}"/>
          </ac:spMkLst>
        </pc:spChg>
        <pc:spChg chg="add mod">
          <ac:chgData name="Rishyendra Kumar" userId="7b5c8094357708d7" providerId="LiveId" clId="{FAA9DCC1-15CE-4FF5-95AB-F55625A5C41B}" dt="2023-08-27T17:36:33.139" v="12"/>
          <ac:spMkLst>
            <pc:docMk/>
            <pc:sldMk cId="0" sldId="256"/>
            <ac:spMk id="3" creationId="{2A0E94A3-04D2-D8C2-38B7-E775B5DF0FC9}"/>
          </ac:spMkLst>
        </pc:spChg>
        <pc:spChg chg="add del mod">
          <ac:chgData name="Rishyendra Kumar" userId="7b5c8094357708d7" providerId="LiveId" clId="{FAA9DCC1-15CE-4FF5-95AB-F55625A5C41B}" dt="2023-08-27T17:36:55.553" v="15"/>
          <ac:spMkLst>
            <pc:docMk/>
            <pc:sldMk cId="0" sldId="256"/>
            <ac:spMk id="4" creationId="{24148AB3-8A17-D99F-7C05-883A32C3B2EC}"/>
          </ac:spMkLst>
        </pc:spChg>
        <pc:spChg chg="add del mod">
          <ac:chgData name="Rishyendra Kumar" userId="7b5c8094357708d7" providerId="LiveId" clId="{FAA9DCC1-15CE-4FF5-95AB-F55625A5C41B}" dt="2023-08-27T17:36:55.553" v="15"/>
          <ac:spMkLst>
            <pc:docMk/>
            <pc:sldMk cId="0" sldId="256"/>
            <ac:spMk id="5" creationId="{11F95AE3-4EA0-5BEB-2272-3F33E185EE03}"/>
          </ac:spMkLst>
        </pc:spChg>
        <pc:spChg chg="add del mod">
          <ac:chgData name="Rishyendra Kumar" userId="7b5c8094357708d7" providerId="LiveId" clId="{FAA9DCC1-15CE-4FF5-95AB-F55625A5C41B}" dt="2023-08-27T17:38:10.345" v="83" actId="1076"/>
          <ac:spMkLst>
            <pc:docMk/>
            <pc:sldMk cId="0" sldId="256"/>
            <ac:spMk id="6" creationId="{1F031110-36FA-5CC8-980D-7ACC83CF41F8}"/>
          </ac:spMkLst>
        </pc:spChg>
        <pc:spChg chg="mod">
          <ac:chgData name="Rishyendra Kumar" userId="7b5c8094357708d7" providerId="LiveId" clId="{FAA9DCC1-15CE-4FF5-95AB-F55625A5C41B}" dt="2023-08-27T17:36:47.010" v="13"/>
          <ac:spMkLst>
            <pc:docMk/>
            <pc:sldMk cId="0" sldId="256"/>
            <ac:spMk id="185" creationId="{00000000-0000-0000-0000-000000000000}"/>
          </ac:spMkLst>
        </pc:spChg>
        <pc:spChg chg="mod">
          <ac:chgData name="Rishyendra Kumar" userId="7b5c8094357708d7" providerId="LiveId" clId="{FAA9DCC1-15CE-4FF5-95AB-F55625A5C41B}" dt="2023-08-27T17:36:18.392" v="11" actId="20577"/>
          <ac:spMkLst>
            <pc:docMk/>
            <pc:sldMk cId="0" sldId="256"/>
            <ac:spMk id="186" creationId="{00000000-0000-0000-0000-000000000000}"/>
          </ac:spMkLst>
        </pc:spChg>
        <pc:picChg chg="add del mod">
          <ac:chgData name="Rishyendra Kumar" userId="7b5c8094357708d7" providerId="LiveId" clId="{FAA9DCC1-15CE-4FF5-95AB-F55625A5C41B}" dt="2023-08-28T18:16:15.593" v="2275" actId="478"/>
          <ac:picMkLst>
            <pc:docMk/>
            <pc:sldMk cId="0" sldId="256"/>
            <ac:picMk id="4" creationId="{6AD245B7-1E52-B672-66FD-CB7877318A4D}"/>
          </ac:picMkLst>
        </pc:picChg>
        <pc:picChg chg="add del mod">
          <ac:chgData name="Rishyendra Kumar" userId="7b5c8094357708d7" providerId="LiveId" clId="{FAA9DCC1-15CE-4FF5-95AB-F55625A5C41B}" dt="2023-08-28T18:16:13.242" v="2273" actId="478"/>
          <ac:picMkLst>
            <pc:docMk/>
            <pc:sldMk cId="0" sldId="256"/>
            <ac:picMk id="5" creationId="{87E3D5A4-E9B3-6ED6-2512-4B8B7F8C4DF6}"/>
          </ac:picMkLst>
        </pc:picChg>
        <pc:picChg chg="add mod">
          <ac:chgData name="Rishyendra Kumar" userId="7b5c8094357708d7" providerId="LiveId" clId="{FAA9DCC1-15CE-4FF5-95AB-F55625A5C41B}" dt="2023-08-28T18:16:16.025" v="2276"/>
          <ac:picMkLst>
            <pc:docMk/>
            <pc:sldMk cId="0" sldId="256"/>
            <ac:picMk id="7" creationId="{42AA5C10-9708-E375-8F02-97AEE7782694}"/>
          </ac:picMkLst>
        </pc:picChg>
      </pc:sldChg>
      <pc:sldChg chg="del">
        <pc:chgData name="Rishyendra Kumar" userId="7b5c8094357708d7" providerId="LiveId" clId="{FAA9DCC1-15CE-4FF5-95AB-F55625A5C41B}" dt="2023-08-27T17:35:17.679" v="0" actId="47"/>
        <pc:sldMkLst>
          <pc:docMk/>
          <pc:sldMk cId="0" sldId="257"/>
        </pc:sldMkLst>
      </pc:sldChg>
      <pc:sldChg chg="addSp delSp modSp mod">
        <pc:chgData name="Rishyendra Kumar" userId="7b5c8094357708d7" providerId="LiveId" clId="{FAA9DCC1-15CE-4FF5-95AB-F55625A5C41B}" dt="2023-08-28T18:16:08.956" v="2271"/>
        <pc:sldMkLst>
          <pc:docMk/>
          <pc:sldMk cId="0" sldId="258"/>
        </pc:sldMkLst>
        <pc:spChg chg="add del mod">
          <ac:chgData name="Rishyendra Kumar" userId="7b5c8094357708d7" providerId="LiveId" clId="{FAA9DCC1-15CE-4FF5-95AB-F55625A5C41B}" dt="2023-08-27T17:38:57.591" v="105" actId="478"/>
          <ac:spMkLst>
            <pc:docMk/>
            <pc:sldMk cId="0" sldId="258"/>
            <ac:spMk id="3" creationId="{205723CF-BFB4-D380-396A-694A54B62E7E}"/>
          </ac:spMkLst>
        </pc:spChg>
        <pc:spChg chg="add del mod">
          <ac:chgData name="Rishyendra Kumar" userId="7b5c8094357708d7" providerId="LiveId" clId="{FAA9DCC1-15CE-4FF5-95AB-F55625A5C41B}" dt="2023-08-27T17:38:57.591" v="105" actId="478"/>
          <ac:spMkLst>
            <pc:docMk/>
            <pc:sldMk cId="0" sldId="258"/>
            <ac:spMk id="5" creationId="{C16D3392-D515-C893-7A86-84EB6D05E6EE}"/>
          </ac:spMkLst>
        </pc:spChg>
        <pc:spChg chg="add del mod">
          <ac:chgData name="Rishyendra Kumar" userId="7b5c8094357708d7" providerId="LiveId" clId="{FAA9DCC1-15CE-4FF5-95AB-F55625A5C41B}" dt="2023-08-27T17:38:57.591" v="105" actId="478"/>
          <ac:spMkLst>
            <pc:docMk/>
            <pc:sldMk cId="0" sldId="258"/>
            <ac:spMk id="7" creationId="{C9CF644D-4DB9-E6AA-DFCB-DDE0763C0A5B}"/>
          </ac:spMkLst>
        </pc:spChg>
        <pc:spChg chg="add del mod">
          <ac:chgData name="Rishyendra Kumar" userId="7b5c8094357708d7" providerId="LiveId" clId="{FAA9DCC1-15CE-4FF5-95AB-F55625A5C41B}" dt="2023-08-27T17:38:57.591" v="105" actId="478"/>
          <ac:spMkLst>
            <pc:docMk/>
            <pc:sldMk cId="0" sldId="258"/>
            <ac:spMk id="9" creationId="{92B18F2E-5E4D-E9EA-9259-E0DF6E494FCA}"/>
          </ac:spMkLst>
        </pc:spChg>
        <pc:spChg chg="add del mod">
          <ac:chgData name="Rishyendra Kumar" userId="7b5c8094357708d7" providerId="LiveId" clId="{FAA9DCC1-15CE-4FF5-95AB-F55625A5C41B}" dt="2023-08-27T17:38:57.591" v="105" actId="478"/>
          <ac:spMkLst>
            <pc:docMk/>
            <pc:sldMk cId="0" sldId="258"/>
            <ac:spMk id="11" creationId="{214B2F06-14C8-FAD2-F69C-5B32986762C3}"/>
          </ac:spMkLst>
        </pc:spChg>
        <pc:spChg chg="add del mod">
          <ac:chgData name="Rishyendra Kumar" userId="7b5c8094357708d7" providerId="LiveId" clId="{FAA9DCC1-15CE-4FF5-95AB-F55625A5C41B}" dt="2023-08-27T17:38:57.591" v="105" actId="478"/>
          <ac:spMkLst>
            <pc:docMk/>
            <pc:sldMk cId="0" sldId="258"/>
            <ac:spMk id="13" creationId="{1AB2E417-0C58-0D03-8C2F-621B8DE6212B}"/>
          </ac:spMkLst>
        </pc:spChg>
        <pc:spChg chg="add del mod">
          <ac:chgData name="Rishyendra Kumar" userId="7b5c8094357708d7" providerId="LiveId" clId="{FAA9DCC1-15CE-4FF5-95AB-F55625A5C41B}" dt="2023-08-27T17:38:57.591" v="105" actId="478"/>
          <ac:spMkLst>
            <pc:docMk/>
            <pc:sldMk cId="0" sldId="258"/>
            <ac:spMk id="15" creationId="{02AF7431-80DA-1B22-7789-AA62B665B400}"/>
          </ac:spMkLst>
        </pc:spChg>
        <pc:spChg chg="add del mod">
          <ac:chgData name="Rishyendra Kumar" userId="7b5c8094357708d7" providerId="LiveId" clId="{FAA9DCC1-15CE-4FF5-95AB-F55625A5C41B}" dt="2023-08-27T17:38:57.591" v="105" actId="478"/>
          <ac:spMkLst>
            <pc:docMk/>
            <pc:sldMk cId="0" sldId="258"/>
            <ac:spMk id="17" creationId="{644BF11B-F9E1-0CF3-B8D2-AC88ABC88347}"/>
          </ac:spMkLst>
        </pc:spChg>
        <pc:spChg chg="add del mod">
          <ac:chgData name="Rishyendra Kumar" userId="7b5c8094357708d7" providerId="LiveId" clId="{FAA9DCC1-15CE-4FF5-95AB-F55625A5C41B}" dt="2023-08-27T17:38:57.591" v="105" actId="478"/>
          <ac:spMkLst>
            <pc:docMk/>
            <pc:sldMk cId="0" sldId="258"/>
            <ac:spMk id="19" creationId="{CEDF7E44-88F4-2CF6-B8A8-D70DD2F1C366}"/>
          </ac:spMkLst>
        </pc:spChg>
        <pc:spChg chg="add del mod">
          <ac:chgData name="Rishyendra Kumar" userId="7b5c8094357708d7" providerId="LiveId" clId="{FAA9DCC1-15CE-4FF5-95AB-F55625A5C41B}" dt="2023-08-27T17:38:57.591" v="105" actId="478"/>
          <ac:spMkLst>
            <pc:docMk/>
            <pc:sldMk cId="0" sldId="258"/>
            <ac:spMk id="21" creationId="{7386DD9B-5F15-C4CD-D3B3-906515277B43}"/>
          </ac:spMkLst>
        </pc:spChg>
        <pc:spChg chg="add del mod">
          <ac:chgData name="Rishyendra Kumar" userId="7b5c8094357708d7" providerId="LiveId" clId="{FAA9DCC1-15CE-4FF5-95AB-F55625A5C41B}" dt="2023-08-27T17:38:57.591" v="105" actId="478"/>
          <ac:spMkLst>
            <pc:docMk/>
            <pc:sldMk cId="0" sldId="258"/>
            <ac:spMk id="23" creationId="{006D0E29-0BB0-1F22-5B9A-E14328EDD4F8}"/>
          </ac:spMkLst>
        </pc:spChg>
        <pc:spChg chg="add del mod">
          <ac:chgData name="Rishyendra Kumar" userId="7b5c8094357708d7" providerId="LiveId" clId="{FAA9DCC1-15CE-4FF5-95AB-F55625A5C41B}" dt="2023-08-27T17:38:57.591" v="105" actId="478"/>
          <ac:spMkLst>
            <pc:docMk/>
            <pc:sldMk cId="0" sldId="258"/>
            <ac:spMk id="25" creationId="{906738A8-CFA1-153D-A6A4-E6E0D2D4ACB0}"/>
          </ac:spMkLst>
        </pc:spChg>
        <pc:spChg chg="add del mod">
          <ac:chgData name="Rishyendra Kumar" userId="7b5c8094357708d7" providerId="LiveId" clId="{FAA9DCC1-15CE-4FF5-95AB-F55625A5C41B}" dt="2023-08-27T17:38:57.591" v="105" actId="478"/>
          <ac:spMkLst>
            <pc:docMk/>
            <pc:sldMk cId="0" sldId="258"/>
            <ac:spMk id="27" creationId="{A6B7ADD9-5F1B-C878-9573-BC30E02A2DA7}"/>
          </ac:spMkLst>
        </pc:spChg>
        <pc:spChg chg="add mod">
          <ac:chgData name="Rishyendra Kumar" userId="7b5c8094357708d7" providerId="LiveId" clId="{FAA9DCC1-15CE-4FF5-95AB-F55625A5C41B}" dt="2023-08-27T17:41:38.304" v="153" actId="1076"/>
          <ac:spMkLst>
            <pc:docMk/>
            <pc:sldMk cId="0" sldId="258"/>
            <ac:spMk id="28" creationId="{11B48868-D7F7-258D-9F79-25538BB89A30}"/>
          </ac:spMkLst>
        </pc:spChg>
        <pc:spChg chg="add mod">
          <ac:chgData name="Rishyendra Kumar" userId="7b5c8094357708d7" providerId="LiveId" clId="{FAA9DCC1-15CE-4FF5-95AB-F55625A5C41B}" dt="2023-08-27T17:42:02.820" v="156" actId="1076"/>
          <ac:spMkLst>
            <pc:docMk/>
            <pc:sldMk cId="0" sldId="258"/>
            <ac:spMk id="29" creationId="{2C29FF48-343D-8627-3752-2B837F960B82}"/>
          </ac:spMkLst>
        </pc:spChg>
        <pc:spChg chg="add mod">
          <ac:chgData name="Rishyendra Kumar" userId="7b5c8094357708d7" providerId="LiveId" clId="{FAA9DCC1-15CE-4FF5-95AB-F55625A5C41B}" dt="2023-08-27T17:42:02.820" v="156" actId="1076"/>
          <ac:spMkLst>
            <pc:docMk/>
            <pc:sldMk cId="0" sldId="258"/>
            <ac:spMk id="30" creationId="{108BA905-4718-AF4C-B8DD-F6B9C41E3399}"/>
          </ac:spMkLst>
        </pc:spChg>
        <pc:spChg chg="add mod">
          <ac:chgData name="Rishyendra Kumar" userId="7b5c8094357708d7" providerId="LiveId" clId="{FAA9DCC1-15CE-4FF5-95AB-F55625A5C41B}" dt="2023-08-27T17:42:02.820" v="156" actId="1076"/>
          <ac:spMkLst>
            <pc:docMk/>
            <pc:sldMk cId="0" sldId="258"/>
            <ac:spMk id="31" creationId="{01A3A36B-4A22-57BE-439B-0184C8849008}"/>
          </ac:spMkLst>
        </pc:spChg>
        <pc:spChg chg="add mod">
          <ac:chgData name="Rishyendra Kumar" userId="7b5c8094357708d7" providerId="LiveId" clId="{FAA9DCC1-15CE-4FF5-95AB-F55625A5C41B}" dt="2023-08-27T17:42:02.820" v="156" actId="1076"/>
          <ac:spMkLst>
            <pc:docMk/>
            <pc:sldMk cId="0" sldId="258"/>
            <ac:spMk id="32" creationId="{6E394369-FB67-1A14-38BC-EA803D80724C}"/>
          </ac:spMkLst>
        </pc:spChg>
        <pc:spChg chg="add mod">
          <ac:chgData name="Rishyendra Kumar" userId="7b5c8094357708d7" providerId="LiveId" clId="{FAA9DCC1-15CE-4FF5-95AB-F55625A5C41B}" dt="2023-08-27T17:42:02.820" v="156" actId="1076"/>
          <ac:spMkLst>
            <pc:docMk/>
            <pc:sldMk cId="0" sldId="258"/>
            <ac:spMk id="33" creationId="{74A87785-4474-2F56-DA76-4BE16A727A5E}"/>
          </ac:spMkLst>
        </pc:spChg>
        <pc:spChg chg="add mod">
          <ac:chgData name="Rishyendra Kumar" userId="7b5c8094357708d7" providerId="LiveId" clId="{FAA9DCC1-15CE-4FF5-95AB-F55625A5C41B}" dt="2023-08-27T17:42:02.820" v="156" actId="1076"/>
          <ac:spMkLst>
            <pc:docMk/>
            <pc:sldMk cId="0" sldId="258"/>
            <ac:spMk id="34" creationId="{90B1D6B6-502E-A609-3AC2-BB6D6DA86018}"/>
          </ac:spMkLst>
        </pc:spChg>
        <pc:spChg chg="add mod">
          <ac:chgData name="Rishyendra Kumar" userId="7b5c8094357708d7" providerId="LiveId" clId="{FAA9DCC1-15CE-4FF5-95AB-F55625A5C41B}" dt="2023-08-27T17:44:15.030" v="181" actId="1076"/>
          <ac:spMkLst>
            <pc:docMk/>
            <pc:sldMk cId="0" sldId="258"/>
            <ac:spMk id="35" creationId="{E66E323E-55B4-6C08-DCD7-26CEE57D5A23}"/>
          </ac:spMkLst>
        </pc:spChg>
        <pc:spChg chg="add mod">
          <ac:chgData name="Rishyendra Kumar" userId="7b5c8094357708d7" providerId="LiveId" clId="{FAA9DCC1-15CE-4FF5-95AB-F55625A5C41B}" dt="2023-08-27T17:42:02.820" v="156" actId="1076"/>
          <ac:spMkLst>
            <pc:docMk/>
            <pc:sldMk cId="0" sldId="258"/>
            <ac:spMk id="36" creationId="{2FF6CF0E-0322-540B-3C0A-116F78E8DEDD}"/>
          </ac:spMkLst>
        </pc:spChg>
        <pc:spChg chg="add mod">
          <ac:chgData name="Rishyendra Kumar" userId="7b5c8094357708d7" providerId="LiveId" clId="{FAA9DCC1-15CE-4FF5-95AB-F55625A5C41B}" dt="2023-08-27T17:41:56.646" v="155" actId="571"/>
          <ac:spMkLst>
            <pc:docMk/>
            <pc:sldMk cId="0" sldId="258"/>
            <ac:spMk id="37" creationId="{364A7FC8-C76F-788A-7A78-C31261140B2C}"/>
          </ac:spMkLst>
        </pc:spChg>
        <pc:spChg chg="add mod">
          <ac:chgData name="Rishyendra Kumar" userId="7b5c8094357708d7" providerId="LiveId" clId="{FAA9DCC1-15CE-4FF5-95AB-F55625A5C41B}" dt="2023-08-27T17:41:56.646" v="155" actId="571"/>
          <ac:spMkLst>
            <pc:docMk/>
            <pc:sldMk cId="0" sldId="258"/>
            <ac:spMk id="38" creationId="{E372D85E-DA92-F6F6-D1B8-D5448DB6B386}"/>
          </ac:spMkLst>
        </pc:spChg>
        <pc:spChg chg="add mod">
          <ac:chgData name="Rishyendra Kumar" userId="7b5c8094357708d7" providerId="LiveId" clId="{FAA9DCC1-15CE-4FF5-95AB-F55625A5C41B}" dt="2023-08-27T17:41:56.646" v="155" actId="571"/>
          <ac:spMkLst>
            <pc:docMk/>
            <pc:sldMk cId="0" sldId="258"/>
            <ac:spMk id="39" creationId="{2F4704BD-1754-CD22-1D97-8DB8E83E14F4}"/>
          </ac:spMkLst>
        </pc:spChg>
        <pc:spChg chg="add mod">
          <ac:chgData name="Rishyendra Kumar" userId="7b5c8094357708d7" providerId="LiveId" clId="{FAA9DCC1-15CE-4FF5-95AB-F55625A5C41B}" dt="2023-08-27T17:41:56.646" v="155" actId="571"/>
          <ac:spMkLst>
            <pc:docMk/>
            <pc:sldMk cId="0" sldId="258"/>
            <ac:spMk id="40" creationId="{CECD52F8-6C38-18E9-0F39-4401D973A95C}"/>
          </ac:spMkLst>
        </pc:spChg>
        <pc:spChg chg="add mod">
          <ac:chgData name="Rishyendra Kumar" userId="7b5c8094357708d7" providerId="LiveId" clId="{FAA9DCC1-15CE-4FF5-95AB-F55625A5C41B}" dt="2023-08-27T17:41:56.646" v="155" actId="571"/>
          <ac:spMkLst>
            <pc:docMk/>
            <pc:sldMk cId="0" sldId="258"/>
            <ac:spMk id="41" creationId="{75C95F1B-0EB4-51EE-C765-406FDCB2AFD8}"/>
          </ac:spMkLst>
        </pc:spChg>
        <pc:spChg chg="add mod">
          <ac:chgData name="Rishyendra Kumar" userId="7b5c8094357708d7" providerId="LiveId" clId="{FAA9DCC1-15CE-4FF5-95AB-F55625A5C41B}" dt="2023-08-27T17:41:56.646" v="155" actId="571"/>
          <ac:spMkLst>
            <pc:docMk/>
            <pc:sldMk cId="0" sldId="258"/>
            <ac:spMk id="42" creationId="{3D7D4813-AC55-6496-F77A-E35B6B96AF73}"/>
          </ac:spMkLst>
        </pc:spChg>
        <pc:spChg chg="add mod">
          <ac:chgData name="Rishyendra Kumar" userId="7b5c8094357708d7" providerId="LiveId" clId="{FAA9DCC1-15CE-4FF5-95AB-F55625A5C41B}" dt="2023-08-27T17:41:56.646" v="155" actId="571"/>
          <ac:spMkLst>
            <pc:docMk/>
            <pc:sldMk cId="0" sldId="258"/>
            <ac:spMk id="43" creationId="{FD2AE04C-4D70-BFA6-315E-352C7D39553C}"/>
          </ac:spMkLst>
        </pc:spChg>
        <pc:spChg chg="add mod">
          <ac:chgData name="Rishyendra Kumar" userId="7b5c8094357708d7" providerId="LiveId" clId="{FAA9DCC1-15CE-4FF5-95AB-F55625A5C41B}" dt="2023-08-27T17:41:56.646" v="155" actId="571"/>
          <ac:spMkLst>
            <pc:docMk/>
            <pc:sldMk cId="0" sldId="258"/>
            <ac:spMk id="44" creationId="{64B69C40-CE3D-20FE-1C99-282687A8B9A2}"/>
          </ac:spMkLst>
        </pc:spChg>
        <pc:spChg chg="del">
          <ac:chgData name="Rishyendra Kumar" userId="7b5c8094357708d7" providerId="LiveId" clId="{FAA9DCC1-15CE-4FF5-95AB-F55625A5C41B}" dt="2023-08-27T17:38:50.333" v="104" actId="478"/>
          <ac:spMkLst>
            <pc:docMk/>
            <pc:sldMk cId="0" sldId="258"/>
            <ac:spMk id="197" creationId="{00000000-0000-0000-0000-000000000000}"/>
          </ac:spMkLst>
        </pc:spChg>
        <pc:spChg chg="del mod">
          <ac:chgData name="Rishyendra Kumar" userId="7b5c8094357708d7" providerId="LiveId" clId="{FAA9DCC1-15CE-4FF5-95AB-F55625A5C41B}" dt="2023-08-27T17:38:50.333" v="104" actId="478"/>
          <ac:spMkLst>
            <pc:docMk/>
            <pc:sldMk cId="0" sldId="258"/>
            <ac:spMk id="198" creationId="{00000000-0000-0000-0000-000000000000}"/>
          </ac:spMkLst>
        </pc:spChg>
        <pc:spChg chg="del">
          <ac:chgData name="Rishyendra Kumar" userId="7b5c8094357708d7" providerId="LiveId" clId="{FAA9DCC1-15CE-4FF5-95AB-F55625A5C41B}" dt="2023-08-27T17:38:50.333" v="104" actId="478"/>
          <ac:spMkLst>
            <pc:docMk/>
            <pc:sldMk cId="0" sldId="258"/>
            <ac:spMk id="199" creationId="{00000000-0000-0000-0000-000000000000}"/>
          </ac:spMkLst>
        </pc:spChg>
        <pc:spChg chg="del mod">
          <ac:chgData name="Rishyendra Kumar" userId="7b5c8094357708d7" providerId="LiveId" clId="{FAA9DCC1-15CE-4FF5-95AB-F55625A5C41B}" dt="2023-08-27T17:38:50.333" v="104" actId="478"/>
          <ac:spMkLst>
            <pc:docMk/>
            <pc:sldMk cId="0" sldId="258"/>
            <ac:spMk id="200" creationId="{00000000-0000-0000-0000-000000000000}"/>
          </ac:spMkLst>
        </pc:spChg>
        <pc:spChg chg="del">
          <ac:chgData name="Rishyendra Kumar" userId="7b5c8094357708d7" providerId="LiveId" clId="{FAA9DCC1-15CE-4FF5-95AB-F55625A5C41B}" dt="2023-08-27T17:38:50.333" v="104" actId="478"/>
          <ac:spMkLst>
            <pc:docMk/>
            <pc:sldMk cId="0" sldId="258"/>
            <ac:spMk id="201" creationId="{00000000-0000-0000-0000-000000000000}"/>
          </ac:spMkLst>
        </pc:spChg>
        <pc:spChg chg="del">
          <ac:chgData name="Rishyendra Kumar" userId="7b5c8094357708d7" providerId="LiveId" clId="{FAA9DCC1-15CE-4FF5-95AB-F55625A5C41B}" dt="2023-08-27T17:38:50.333" v="104" actId="478"/>
          <ac:spMkLst>
            <pc:docMk/>
            <pc:sldMk cId="0" sldId="258"/>
            <ac:spMk id="202" creationId="{00000000-0000-0000-0000-000000000000}"/>
          </ac:spMkLst>
        </pc:spChg>
        <pc:spChg chg="del">
          <ac:chgData name="Rishyendra Kumar" userId="7b5c8094357708d7" providerId="LiveId" clId="{FAA9DCC1-15CE-4FF5-95AB-F55625A5C41B}" dt="2023-08-27T17:38:50.333" v="104" actId="478"/>
          <ac:spMkLst>
            <pc:docMk/>
            <pc:sldMk cId="0" sldId="258"/>
            <ac:spMk id="203" creationId="{00000000-0000-0000-0000-000000000000}"/>
          </ac:spMkLst>
        </pc:spChg>
        <pc:spChg chg="del">
          <ac:chgData name="Rishyendra Kumar" userId="7b5c8094357708d7" providerId="LiveId" clId="{FAA9DCC1-15CE-4FF5-95AB-F55625A5C41B}" dt="2023-08-27T17:38:50.333" v="104" actId="478"/>
          <ac:spMkLst>
            <pc:docMk/>
            <pc:sldMk cId="0" sldId="258"/>
            <ac:spMk id="204" creationId="{00000000-0000-0000-0000-000000000000}"/>
          </ac:spMkLst>
        </pc:spChg>
        <pc:spChg chg="del">
          <ac:chgData name="Rishyendra Kumar" userId="7b5c8094357708d7" providerId="LiveId" clId="{FAA9DCC1-15CE-4FF5-95AB-F55625A5C41B}" dt="2023-08-27T17:38:50.333" v="104" actId="478"/>
          <ac:spMkLst>
            <pc:docMk/>
            <pc:sldMk cId="0" sldId="258"/>
            <ac:spMk id="205" creationId="{00000000-0000-0000-0000-000000000000}"/>
          </ac:spMkLst>
        </pc:spChg>
        <pc:spChg chg="del">
          <ac:chgData name="Rishyendra Kumar" userId="7b5c8094357708d7" providerId="LiveId" clId="{FAA9DCC1-15CE-4FF5-95AB-F55625A5C41B}" dt="2023-08-27T17:38:50.333" v="104" actId="478"/>
          <ac:spMkLst>
            <pc:docMk/>
            <pc:sldMk cId="0" sldId="258"/>
            <ac:spMk id="206" creationId="{00000000-0000-0000-0000-000000000000}"/>
          </ac:spMkLst>
        </pc:spChg>
        <pc:spChg chg="del">
          <ac:chgData name="Rishyendra Kumar" userId="7b5c8094357708d7" providerId="LiveId" clId="{FAA9DCC1-15CE-4FF5-95AB-F55625A5C41B}" dt="2023-08-27T17:38:50.333" v="104" actId="478"/>
          <ac:spMkLst>
            <pc:docMk/>
            <pc:sldMk cId="0" sldId="258"/>
            <ac:spMk id="207" creationId="{00000000-0000-0000-0000-000000000000}"/>
          </ac:spMkLst>
        </pc:spChg>
        <pc:spChg chg="del">
          <ac:chgData name="Rishyendra Kumar" userId="7b5c8094357708d7" providerId="LiveId" clId="{FAA9DCC1-15CE-4FF5-95AB-F55625A5C41B}" dt="2023-08-27T17:38:50.333" v="104" actId="478"/>
          <ac:spMkLst>
            <pc:docMk/>
            <pc:sldMk cId="0" sldId="258"/>
            <ac:spMk id="208" creationId="{00000000-0000-0000-0000-000000000000}"/>
          </ac:spMkLst>
        </pc:spChg>
        <pc:spChg chg="del">
          <ac:chgData name="Rishyendra Kumar" userId="7b5c8094357708d7" providerId="LiveId" clId="{FAA9DCC1-15CE-4FF5-95AB-F55625A5C41B}" dt="2023-08-27T17:38:50.333" v="104" actId="478"/>
          <ac:spMkLst>
            <pc:docMk/>
            <pc:sldMk cId="0" sldId="258"/>
            <ac:spMk id="209" creationId="{00000000-0000-0000-0000-000000000000}"/>
          </ac:spMkLst>
        </pc:spChg>
        <pc:picChg chg="add del mod">
          <ac:chgData name="Rishyendra Kumar" userId="7b5c8094357708d7" providerId="LiveId" clId="{FAA9DCC1-15CE-4FF5-95AB-F55625A5C41B}" dt="2023-08-28T18:16:08.476" v="2270" actId="478"/>
          <ac:picMkLst>
            <pc:docMk/>
            <pc:sldMk cId="0" sldId="258"/>
            <ac:picMk id="2" creationId="{3932E08D-2D66-4AE3-173A-A712BECF3C00}"/>
          </ac:picMkLst>
        </pc:picChg>
        <pc:picChg chg="add mod">
          <ac:chgData name="Rishyendra Kumar" userId="7b5c8094357708d7" providerId="LiveId" clId="{FAA9DCC1-15CE-4FF5-95AB-F55625A5C41B}" dt="2023-08-28T18:16:08.956" v="2271"/>
          <ac:picMkLst>
            <pc:docMk/>
            <pc:sldMk cId="0" sldId="258"/>
            <ac:picMk id="3" creationId="{97EC9DA2-9630-E811-303C-BC2681207FDA}"/>
          </ac:picMkLst>
        </pc:picChg>
      </pc:sldChg>
      <pc:sldChg chg="addSp modSp mod">
        <pc:chgData name="Rishyendra Kumar" userId="7b5c8094357708d7" providerId="LiveId" clId="{FAA9DCC1-15CE-4FF5-95AB-F55625A5C41B}" dt="2023-08-28T18:16:00.363" v="2269" actId="1076"/>
        <pc:sldMkLst>
          <pc:docMk/>
          <pc:sldMk cId="0" sldId="259"/>
        </pc:sldMkLst>
        <pc:spChg chg="mod">
          <ac:chgData name="Rishyendra Kumar" userId="7b5c8094357708d7" providerId="LiveId" clId="{FAA9DCC1-15CE-4FF5-95AB-F55625A5C41B}" dt="2023-08-27T17:44:42.512" v="198" actId="20577"/>
          <ac:spMkLst>
            <pc:docMk/>
            <pc:sldMk cId="0" sldId="259"/>
            <ac:spMk id="214" creationId="{00000000-0000-0000-0000-000000000000}"/>
          </ac:spMkLst>
        </pc:spChg>
        <pc:spChg chg="mod">
          <ac:chgData name="Rishyendra Kumar" userId="7b5c8094357708d7" providerId="LiveId" clId="{FAA9DCC1-15CE-4FF5-95AB-F55625A5C41B}" dt="2023-08-27T17:45:29.370" v="202" actId="14100"/>
          <ac:spMkLst>
            <pc:docMk/>
            <pc:sldMk cId="0" sldId="259"/>
            <ac:spMk id="215" creationId="{00000000-0000-0000-0000-000000000000}"/>
          </ac:spMkLst>
        </pc:spChg>
        <pc:picChg chg="add mod">
          <ac:chgData name="Rishyendra Kumar" userId="7b5c8094357708d7" providerId="LiveId" clId="{FAA9DCC1-15CE-4FF5-95AB-F55625A5C41B}" dt="2023-08-28T18:16:00.363" v="2269" actId="1076"/>
          <ac:picMkLst>
            <pc:docMk/>
            <pc:sldMk cId="0" sldId="259"/>
            <ac:picMk id="2" creationId="{70A63408-2D5D-3DAA-08A9-845C24C94010}"/>
          </ac:picMkLst>
        </pc:picChg>
      </pc:sldChg>
      <pc:sldChg chg="addSp delSp modSp mod">
        <pc:chgData name="Rishyendra Kumar" userId="7b5c8094357708d7" providerId="LiveId" clId="{FAA9DCC1-15CE-4FF5-95AB-F55625A5C41B}" dt="2023-08-28T18:16:18.775" v="2277"/>
        <pc:sldMkLst>
          <pc:docMk/>
          <pc:sldMk cId="0" sldId="260"/>
        </pc:sldMkLst>
        <pc:spChg chg="add del mod">
          <ac:chgData name="Rishyendra Kumar" userId="7b5c8094357708d7" providerId="LiveId" clId="{FAA9DCC1-15CE-4FF5-95AB-F55625A5C41B}" dt="2023-08-27T17:49:05.021" v="215" actId="478"/>
          <ac:spMkLst>
            <pc:docMk/>
            <pc:sldMk cId="0" sldId="260"/>
            <ac:spMk id="3" creationId="{4ABC9656-25E4-A5D1-B680-458F72A77B37}"/>
          </ac:spMkLst>
        </pc:spChg>
        <pc:spChg chg="mod">
          <ac:chgData name="Rishyendra Kumar" userId="7b5c8094357708d7" providerId="LiveId" clId="{FAA9DCC1-15CE-4FF5-95AB-F55625A5C41B}" dt="2023-08-27T17:48:59.330" v="213" actId="20577"/>
          <ac:spMkLst>
            <pc:docMk/>
            <pc:sldMk cId="0" sldId="260"/>
            <ac:spMk id="222" creationId="{00000000-0000-0000-0000-000000000000}"/>
          </ac:spMkLst>
        </pc:spChg>
        <pc:spChg chg="del">
          <ac:chgData name="Rishyendra Kumar" userId="7b5c8094357708d7" providerId="LiveId" clId="{FAA9DCC1-15CE-4FF5-95AB-F55625A5C41B}" dt="2023-08-27T17:49:03.136" v="214" actId="478"/>
          <ac:spMkLst>
            <pc:docMk/>
            <pc:sldMk cId="0" sldId="260"/>
            <ac:spMk id="223" creationId="{00000000-0000-0000-0000-000000000000}"/>
          </ac:spMkLst>
        </pc:spChg>
        <pc:spChg chg="mod">
          <ac:chgData name="Rishyendra Kumar" userId="7b5c8094357708d7" providerId="LiveId" clId="{FAA9DCC1-15CE-4FF5-95AB-F55625A5C41B}" dt="2023-08-27T17:49:07.454" v="217" actId="20577"/>
          <ac:spMkLst>
            <pc:docMk/>
            <pc:sldMk cId="0" sldId="260"/>
            <ac:spMk id="224" creationId="{00000000-0000-0000-0000-000000000000}"/>
          </ac:spMkLst>
        </pc:spChg>
        <pc:picChg chg="add mod">
          <ac:chgData name="Rishyendra Kumar" userId="7b5c8094357708d7" providerId="LiveId" clId="{FAA9DCC1-15CE-4FF5-95AB-F55625A5C41B}" dt="2023-08-28T18:16:18.775" v="2277"/>
          <ac:picMkLst>
            <pc:docMk/>
            <pc:sldMk cId="0" sldId="260"/>
            <ac:picMk id="2" creationId="{44A64306-CD5C-5F11-B035-44E440205B51}"/>
          </ac:picMkLst>
        </pc:picChg>
      </pc:sldChg>
      <pc:sldChg chg="del">
        <pc:chgData name="Rishyendra Kumar" userId="7b5c8094357708d7" providerId="LiveId" clId="{FAA9DCC1-15CE-4FF5-95AB-F55625A5C41B}" dt="2023-08-27T17:45:57.373" v="203" actId="47"/>
        <pc:sldMkLst>
          <pc:docMk/>
          <pc:sldMk cId="0" sldId="261"/>
        </pc:sldMkLst>
      </pc:sldChg>
      <pc:sldChg chg="addSp delSp modSp mod">
        <pc:chgData name="Rishyendra Kumar" userId="7b5c8094357708d7" providerId="LiveId" clId="{FAA9DCC1-15CE-4FF5-95AB-F55625A5C41B}" dt="2023-08-28T18:16:20.194" v="2278"/>
        <pc:sldMkLst>
          <pc:docMk/>
          <pc:sldMk cId="0" sldId="262"/>
        </pc:sldMkLst>
        <pc:spChg chg="mod">
          <ac:chgData name="Rishyendra Kumar" userId="7b5c8094357708d7" providerId="LiveId" clId="{FAA9DCC1-15CE-4FF5-95AB-F55625A5C41B}" dt="2023-08-27T17:50:21.059" v="233"/>
          <ac:spMkLst>
            <pc:docMk/>
            <pc:sldMk cId="0" sldId="262"/>
            <ac:spMk id="3" creationId="{3CAE8805-76AE-28A6-0306-2421EB5AABF5}"/>
          </ac:spMkLst>
        </pc:spChg>
        <pc:spChg chg="mod">
          <ac:chgData name="Rishyendra Kumar" userId="7b5c8094357708d7" providerId="LiveId" clId="{FAA9DCC1-15CE-4FF5-95AB-F55625A5C41B}" dt="2023-08-27T17:50:21.059" v="233"/>
          <ac:spMkLst>
            <pc:docMk/>
            <pc:sldMk cId="0" sldId="262"/>
            <ac:spMk id="4" creationId="{5BBFE958-FCB4-4121-01F4-7B1FBD0A0052}"/>
          </ac:spMkLst>
        </pc:spChg>
        <pc:spChg chg="add del">
          <ac:chgData name="Rishyendra Kumar" userId="7b5c8094357708d7" providerId="LiveId" clId="{FAA9DCC1-15CE-4FF5-95AB-F55625A5C41B}" dt="2023-08-27T17:51:03.124" v="242" actId="22"/>
          <ac:spMkLst>
            <pc:docMk/>
            <pc:sldMk cId="0" sldId="262"/>
            <ac:spMk id="6" creationId="{D6892DF0-66F7-16DD-060A-6FCACD029BDD}"/>
          </ac:spMkLst>
        </pc:spChg>
        <pc:spChg chg="add mod">
          <ac:chgData name="Rishyendra Kumar" userId="7b5c8094357708d7" providerId="LiveId" clId="{FAA9DCC1-15CE-4FF5-95AB-F55625A5C41B}" dt="2023-08-27T18:01:40.843" v="439" actId="1037"/>
          <ac:spMkLst>
            <pc:docMk/>
            <pc:sldMk cId="0" sldId="262"/>
            <ac:spMk id="7" creationId="{62D48715-9BDF-B45E-3656-CB143AA5E9E4}"/>
          </ac:spMkLst>
        </pc:spChg>
        <pc:spChg chg="add del mod">
          <ac:chgData name="Rishyendra Kumar" userId="7b5c8094357708d7" providerId="LiveId" clId="{FAA9DCC1-15CE-4FF5-95AB-F55625A5C41B}" dt="2023-08-27T17:57:37.441" v="345" actId="478"/>
          <ac:spMkLst>
            <pc:docMk/>
            <pc:sldMk cId="0" sldId="262"/>
            <ac:spMk id="17" creationId="{D01CA832-797E-BB91-7290-EBE7C7AB399C}"/>
          </ac:spMkLst>
        </pc:spChg>
        <pc:spChg chg="add del mod">
          <ac:chgData name="Rishyendra Kumar" userId="7b5c8094357708d7" providerId="LiveId" clId="{FAA9DCC1-15CE-4FF5-95AB-F55625A5C41B}" dt="2023-08-27T17:57:48.129" v="349" actId="478"/>
          <ac:spMkLst>
            <pc:docMk/>
            <pc:sldMk cId="0" sldId="262"/>
            <ac:spMk id="19" creationId="{0947B723-E7C2-FBF8-B831-8B63804ED15F}"/>
          </ac:spMkLst>
        </pc:spChg>
        <pc:spChg chg="add mod">
          <ac:chgData name="Rishyendra Kumar" userId="7b5c8094357708d7" providerId="LiveId" clId="{FAA9DCC1-15CE-4FF5-95AB-F55625A5C41B}" dt="2023-08-27T18:00:59.983" v="419" actId="1037"/>
          <ac:spMkLst>
            <pc:docMk/>
            <pc:sldMk cId="0" sldId="262"/>
            <ac:spMk id="20" creationId="{64430BEF-52E1-8D2A-063B-5DCD92EF1228}"/>
          </ac:spMkLst>
        </pc:spChg>
        <pc:spChg chg="add mod">
          <ac:chgData name="Rishyendra Kumar" userId="7b5c8094357708d7" providerId="LiveId" clId="{FAA9DCC1-15CE-4FF5-95AB-F55625A5C41B}" dt="2023-08-27T18:02:13.892" v="456" actId="1037"/>
          <ac:spMkLst>
            <pc:docMk/>
            <pc:sldMk cId="0" sldId="262"/>
            <ac:spMk id="21" creationId="{00DEE030-28FD-FC68-0DA5-54DA0D2E1ED4}"/>
          </ac:spMkLst>
        </pc:spChg>
        <pc:spChg chg="add mod">
          <ac:chgData name="Rishyendra Kumar" userId="7b5c8094357708d7" providerId="LiveId" clId="{FAA9DCC1-15CE-4FF5-95AB-F55625A5C41B}" dt="2023-08-27T18:02:17.459" v="457" actId="14100"/>
          <ac:spMkLst>
            <pc:docMk/>
            <pc:sldMk cId="0" sldId="262"/>
            <ac:spMk id="22" creationId="{DE32EFB1-095D-67DC-DEC8-0114C1DE7744}"/>
          </ac:spMkLst>
        </pc:spChg>
        <pc:spChg chg="mod">
          <ac:chgData name="Rishyendra Kumar" userId="7b5c8094357708d7" providerId="LiveId" clId="{FAA9DCC1-15CE-4FF5-95AB-F55625A5C41B}" dt="2023-08-27T18:03:05.487" v="491" actId="122"/>
          <ac:spMkLst>
            <pc:docMk/>
            <pc:sldMk cId="0" sldId="262"/>
            <ac:spMk id="235" creationId="{00000000-0000-0000-0000-000000000000}"/>
          </ac:spMkLst>
        </pc:spChg>
        <pc:spChg chg="mod">
          <ac:chgData name="Rishyendra Kumar" userId="7b5c8094357708d7" providerId="LiveId" clId="{FAA9DCC1-15CE-4FF5-95AB-F55625A5C41B}" dt="2023-08-27T17:54:20.595" v="312" actId="1076"/>
          <ac:spMkLst>
            <pc:docMk/>
            <pc:sldMk cId="0" sldId="262"/>
            <ac:spMk id="236" creationId="{00000000-0000-0000-0000-000000000000}"/>
          </ac:spMkLst>
        </pc:spChg>
        <pc:spChg chg="mod">
          <ac:chgData name="Rishyendra Kumar" userId="7b5c8094357708d7" providerId="LiveId" clId="{FAA9DCC1-15CE-4FF5-95AB-F55625A5C41B}" dt="2023-08-27T17:58:33.630" v="356" actId="1076"/>
          <ac:spMkLst>
            <pc:docMk/>
            <pc:sldMk cId="0" sldId="262"/>
            <ac:spMk id="237" creationId="{00000000-0000-0000-0000-000000000000}"/>
          </ac:spMkLst>
        </pc:spChg>
        <pc:spChg chg="mod">
          <ac:chgData name="Rishyendra Kumar" userId="7b5c8094357708d7" providerId="LiveId" clId="{FAA9DCC1-15CE-4FF5-95AB-F55625A5C41B}" dt="2023-08-27T18:00:53.419" v="405" actId="1037"/>
          <ac:spMkLst>
            <pc:docMk/>
            <pc:sldMk cId="0" sldId="262"/>
            <ac:spMk id="238" creationId="{00000000-0000-0000-0000-000000000000}"/>
          </ac:spMkLst>
        </pc:spChg>
        <pc:spChg chg="del mod">
          <ac:chgData name="Rishyendra Kumar" userId="7b5c8094357708d7" providerId="LiveId" clId="{FAA9DCC1-15CE-4FF5-95AB-F55625A5C41B}" dt="2023-08-27T17:57:34.320" v="343" actId="478"/>
          <ac:spMkLst>
            <pc:docMk/>
            <pc:sldMk cId="0" sldId="262"/>
            <ac:spMk id="239" creationId="{00000000-0000-0000-0000-000000000000}"/>
          </ac:spMkLst>
        </pc:spChg>
        <pc:spChg chg="mod">
          <ac:chgData name="Rishyendra Kumar" userId="7b5c8094357708d7" providerId="LiveId" clId="{FAA9DCC1-15CE-4FF5-95AB-F55625A5C41B}" dt="2023-08-27T18:01:45.875" v="448" actId="1037"/>
          <ac:spMkLst>
            <pc:docMk/>
            <pc:sldMk cId="0" sldId="262"/>
            <ac:spMk id="240" creationId="{00000000-0000-0000-0000-000000000000}"/>
          </ac:spMkLst>
        </pc:spChg>
        <pc:spChg chg="del mod">
          <ac:chgData name="Rishyendra Kumar" userId="7b5c8094357708d7" providerId="LiveId" clId="{FAA9DCC1-15CE-4FF5-95AB-F55625A5C41B}" dt="2023-08-27T17:57:41.005" v="347" actId="478"/>
          <ac:spMkLst>
            <pc:docMk/>
            <pc:sldMk cId="0" sldId="262"/>
            <ac:spMk id="241" creationId="{00000000-0000-0000-0000-000000000000}"/>
          </ac:spMkLst>
        </pc:spChg>
        <pc:spChg chg="del mod">
          <ac:chgData name="Rishyendra Kumar" userId="7b5c8094357708d7" providerId="LiveId" clId="{FAA9DCC1-15CE-4FF5-95AB-F55625A5C41B}" dt="2023-08-27T17:55:49.615" v="321" actId="478"/>
          <ac:spMkLst>
            <pc:docMk/>
            <pc:sldMk cId="0" sldId="262"/>
            <ac:spMk id="242" creationId="{00000000-0000-0000-0000-000000000000}"/>
          </ac:spMkLst>
        </pc:spChg>
        <pc:spChg chg="del mod">
          <ac:chgData name="Rishyendra Kumar" userId="7b5c8094357708d7" providerId="LiveId" clId="{FAA9DCC1-15CE-4FF5-95AB-F55625A5C41B}" dt="2023-08-27T17:55:16.430" v="315" actId="478"/>
          <ac:spMkLst>
            <pc:docMk/>
            <pc:sldMk cId="0" sldId="262"/>
            <ac:spMk id="243" creationId="{00000000-0000-0000-0000-000000000000}"/>
          </ac:spMkLst>
        </pc:spChg>
        <pc:grpChg chg="add del mod">
          <ac:chgData name="Rishyendra Kumar" userId="7b5c8094357708d7" providerId="LiveId" clId="{FAA9DCC1-15CE-4FF5-95AB-F55625A5C41B}" dt="2023-08-27T17:56:42.939" v="334" actId="478"/>
          <ac:grpSpMkLst>
            <pc:docMk/>
            <pc:sldMk cId="0" sldId="262"/>
            <ac:grpSpMk id="2" creationId="{1D418CD2-591B-D79E-C8D1-9509CD30C193}"/>
          </ac:grpSpMkLst>
        </pc:grpChg>
        <pc:grpChg chg="del mod">
          <ac:chgData name="Rishyendra Kumar" userId="7b5c8094357708d7" providerId="LiveId" clId="{FAA9DCC1-15CE-4FF5-95AB-F55625A5C41B}" dt="2023-08-27T17:56:26.988" v="329" actId="478"/>
          <ac:grpSpMkLst>
            <pc:docMk/>
            <pc:sldMk cId="0" sldId="262"/>
            <ac:grpSpMk id="244" creationId="{00000000-0000-0000-0000-000000000000}"/>
          </ac:grpSpMkLst>
        </pc:grpChg>
        <pc:picChg chg="add mod">
          <ac:chgData name="Rishyendra Kumar" userId="7b5c8094357708d7" providerId="LiveId" clId="{FAA9DCC1-15CE-4FF5-95AB-F55625A5C41B}" dt="2023-08-28T18:16:20.194" v="2278"/>
          <ac:picMkLst>
            <pc:docMk/>
            <pc:sldMk cId="0" sldId="262"/>
            <ac:picMk id="2" creationId="{EF989C1E-6465-9FD6-1A27-F79CC51DDD49}"/>
          </ac:picMkLst>
        </pc:picChg>
        <pc:picChg chg="add mod">
          <ac:chgData name="Rishyendra Kumar" userId="7b5c8094357708d7" providerId="LiveId" clId="{FAA9DCC1-15CE-4FF5-95AB-F55625A5C41B}" dt="2023-08-27T17:55:28.450" v="319" actId="207"/>
          <ac:picMkLst>
            <pc:docMk/>
            <pc:sldMk cId="0" sldId="262"/>
            <ac:picMk id="9" creationId="{4F5C32FB-D713-7346-A27C-501EB12B38C3}"/>
          </ac:picMkLst>
        </pc:picChg>
        <pc:picChg chg="add mod">
          <ac:chgData name="Rishyendra Kumar" userId="7b5c8094357708d7" providerId="LiveId" clId="{FAA9DCC1-15CE-4FF5-95AB-F55625A5C41B}" dt="2023-08-27T18:02:27.525" v="472" actId="1037"/>
          <ac:picMkLst>
            <pc:docMk/>
            <pc:sldMk cId="0" sldId="262"/>
            <ac:picMk id="11" creationId="{5B676435-5EDE-5677-557E-106C26BC1642}"/>
          </ac:picMkLst>
        </pc:picChg>
        <pc:picChg chg="add mod">
          <ac:chgData name="Rishyendra Kumar" userId="7b5c8094357708d7" providerId="LiveId" clId="{FAA9DCC1-15CE-4FF5-95AB-F55625A5C41B}" dt="2023-08-27T18:02:31.146" v="480" actId="1037"/>
          <ac:picMkLst>
            <pc:docMk/>
            <pc:sldMk cId="0" sldId="262"/>
            <ac:picMk id="13" creationId="{6552C726-BE2F-D52D-B9DC-10CCED721911}"/>
          </ac:picMkLst>
        </pc:picChg>
        <pc:picChg chg="add mod">
          <ac:chgData name="Rishyendra Kumar" userId="7b5c8094357708d7" providerId="LiveId" clId="{FAA9DCC1-15CE-4FF5-95AB-F55625A5C41B}" dt="2023-08-27T18:02:35.290" v="488" actId="1036"/>
          <ac:picMkLst>
            <pc:docMk/>
            <pc:sldMk cId="0" sldId="262"/>
            <ac:picMk id="15" creationId="{29F71E2D-2E91-DE68-60D7-BC7DFF90DD70}"/>
          </ac:picMkLst>
        </pc:picChg>
      </pc:sldChg>
      <pc:sldChg chg="del ord">
        <pc:chgData name="Rishyendra Kumar" userId="7b5c8094357708d7" providerId="LiveId" clId="{FAA9DCC1-15CE-4FF5-95AB-F55625A5C41B}" dt="2023-08-27T18:54:09.214" v="1948" actId="47"/>
        <pc:sldMkLst>
          <pc:docMk/>
          <pc:sldMk cId="0" sldId="263"/>
        </pc:sldMkLst>
      </pc:sldChg>
      <pc:sldChg chg="addSp delSp modSp mod">
        <pc:chgData name="Rishyendra Kumar" userId="7b5c8094357708d7" providerId="LiveId" clId="{FAA9DCC1-15CE-4FF5-95AB-F55625A5C41B}" dt="2023-08-28T18:16:24.676" v="2280"/>
        <pc:sldMkLst>
          <pc:docMk/>
          <pc:sldMk cId="0" sldId="264"/>
        </pc:sldMkLst>
        <pc:spChg chg="add del mod">
          <ac:chgData name="Rishyendra Kumar" userId="7b5c8094357708d7" providerId="LiveId" clId="{FAA9DCC1-15CE-4FF5-95AB-F55625A5C41B}" dt="2023-08-27T18:06:30.910" v="526" actId="478"/>
          <ac:spMkLst>
            <pc:docMk/>
            <pc:sldMk cId="0" sldId="264"/>
            <ac:spMk id="3" creationId="{C5536441-6996-0000-DBF1-22C9AC1A56A1}"/>
          </ac:spMkLst>
        </pc:spChg>
        <pc:spChg chg="add mod">
          <ac:chgData name="Rishyendra Kumar" userId="7b5c8094357708d7" providerId="LiveId" clId="{FAA9DCC1-15CE-4FF5-95AB-F55625A5C41B}" dt="2023-08-27T18:06:55.215" v="552" actId="20577"/>
          <ac:spMkLst>
            <pc:docMk/>
            <pc:sldMk cId="0" sldId="264"/>
            <ac:spMk id="6" creationId="{6C7CF4EC-DC63-F588-8F6D-D8E7B5BEEA1E}"/>
          </ac:spMkLst>
        </pc:spChg>
        <pc:spChg chg="add mod">
          <ac:chgData name="Rishyendra Kumar" userId="7b5c8094357708d7" providerId="LiveId" clId="{FAA9DCC1-15CE-4FF5-95AB-F55625A5C41B}" dt="2023-08-27T18:08:28.188" v="676" actId="14100"/>
          <ac:spMkLst>
            <pc:docMk/>
            <pc:sldMk cId="0" sldId="264"/>
            <ac:spMk id="7" creationId="{CC8C01B5-9504-EA41-E48A-CCAE67607F91}"/>
          </ac:spMkLst>
        </pc:spChg>
        <pc:spChg chg="add mod">
          <ac:chgData name="Rishyendra Kumar" userId="7b5c8094357708d7" providerId="LiveId" clId="{FAA9DCC1-15CE-4FF5-95AB-F55625A5C41B}" dt="2023-08-27T18:07:11.355" v="569" actId="20577"/>
          <ac:spMkLst>
            <pc:docMk/>
            <pc:sldMk cId="0" sldId="264"/>
            <ac:spMk id="8" creationId="{29FF1A60-79F6-578F-1EB6-07BEA4365593}"/>
          </ac:spMkLst>
        </pc:spChg>
        <pc:spChg chg="add del mod">
          <ac:chgData name="Rishyendra Kumar" userId="7b5c8094357708d7" providerId="LiveId" clId="{FAA9DCC1-15CE-4FF5-95AB-F55625A5C41B}" dt="2023-08-27T18:55:17.941" v="1952" actId="478"/>
          <ac:spMkLst>
            <pc:docMk/>
            <pc:sldMk cId="0" sldId="264"/>
            <ac:spMk id="16" creationId="{F15A6A53-308A-D81D-369A-900DBAB0153F}"/>
          </ac:spMkLst>
        </pc:spChg>
        <pc:spChg chg="add mod">
          <ac:chgData name="Rishyendra Kumar" userId="7b5c8094357708d7" providerId="LiveId" clId="{FAA9DCC1-15CE-4FF5-95AB-F55625A5C41B}" dt="2023-08-27T18:06:35.941" v="527"/>
          <ac:spMkLst>
            <pc:docMk/>
            <pc:sldMk cId="0" sldId="264"/>
            <ac:spMk id="18" creationId="{AA01C0D3-2CF4-A582-8108-E117DFDE7948}"/>
          </ac:spMkLst>
        </pc:spChg>
        <pc:spChg chg="add mod">
          <ac:chgData name="Rishyendra Kumar" userId="7b5c8094357708d7" providerId="LiveId" clId="{FAA9DCC1-15CE-4FF5-95AB-F55625A5C41B}" dt="2023-08-27T18:06:35.941" v="527"/>
          <ac:spMkLst>
            <pc:docMk/>
            <pc:sldMk cId="0" sldId="264"/>
            <ac:spMk id="19" creationId="{EB02349F-3BF2-5BDD-2812-1FD3861C989B}"/>
          </ac:spMkLst>
        </pc:spChg>
        <pc:spChg chg="add mod">
          <ac:chgData name="Rishyendra Kumar" userId="7b5c8094357708d7" providerId="LiveId" clId="{FAA9DCC1-15CE-4FF5-95AB-F55625A5C41B}" dt="2023-08-27T18:06:35.941" v="527"/>
          <ac:spMkLst>
            <pc:docMk/>
            <pc:sldMk cId="0" sldId="264"/>
            <ac:spMk id="20" creationId="{16F24495-1528-3487-CB47-DD21275D4D34}"/>
          </ac:spMkLst>
        </pc:spChg>
        <pc:spChg chg="add mod">
          <ac:chgData name="Rishyendra Kumar" userId="7b5c8094357708d7" providerId="LiveId" clId="{FAA9DCC1-15CE-4FF5-95AB-F55625A5C41B}" dt="2023-08-27T18:06:35.941" v="527"/>
          <ac:spMkLst>
            <pc:docMk/>
            <pc:sldMk cId="0" sldId="264"/>
            <ac:spMk id="21" creationId="{659E3F4A-2EBB-D58C-7F37-089980CD0F28}"/>
          </ac:spMkLst>
        </pc:spChg>
        <pc:spChg chg="add mod">
          <ac:chgData name="Rishyendra Kumar" userId="7b5c8094357708d7" providerId="LiveId" clId="{FAA9DCC1-15CE-4FF5-95AB-F55625A5C41B}" dt="2023-08-27T18:06:35.941" v="527"/>
          <ac:spMkLst>
            <pc:docMk/>
            <pc:sldMk cId="0" sldId="264"/>
            <ac:spMk id="22" creationId="{8EC10C0D-3EF0-99E8-3ED4-71D2D6E1C03F}"/>
          </ac:spMkLst>
        </pc:spChg>
        <pc:spChg chg="add mod">
          <ac:chgData name="Rishyendra Kumar" userId="7b5c8094357708d7" providerId="LiveId" clId="{FAA9DCC1-15CE-4FF5-95AB-F55625A5C41B}" dt="2023-08-27T18:06:35.941" v="527"/>
          <ac:spMkLst>
            <pc:docMk/>
            <pc:sldMk cId="0" sldId="264"/>
            <ac:spMk id="23" creationId="{051406A5-85FE-B1D5-337F-1A86810D8D3A}"/>
          </ac:spMkLst>
        </pc:spChg>
        <pc:spChg chg="add mod">
          <ac:chgData name="Rishyendra Kumar" userId="7b5c8094357708d7" providerId="LiveId" clId="{FAA9DCC1-15CE-4FF5-95AB-F55625A5C41B}" dt="2023-08-27T18:06:35.941" v="527"/>
          <ac:spMkLst>
            <pc:docMk/>
            <pc:sldMk cId="0" sldId="264"/>
            <ac:spMk id="24" creationId="{D9328BF2-88C4-520E-9A86-86FDE10DB295}"/>
          </ac:spMkLst>
        </pc:spChg>
        <pc:spChg chg="add mod">
          <ac:chgData name="Rishyendra Kumar" userId="7b5c8094357708d7" providerId="LiveId" clId="{FAA9DCC1-15CE-4FF5-95AB-F55625A5C41B}" dt="2023-08-27T18:06:35.941" v="527"/>
          <ac:spMkLst>
            <pc:docMk/>
            <pc:sldMk cId="0" sldId="264"/>
            <ac:spMk id="25" creationId="{D711CBDB-A9FD-019F-D37E-3C17FA2CD2BA}"/>
          </ac:spMkLst>
        </pc:spChg>
        <pc:spChg chg="add mod">
          <ac:chgData name="Rishyendra Kumar" userId="7b5c8094357708d7" providerId="LiveId" clId="{FAA9DCC1-15CE-4FF5-95AB-F55625A5C41B}" dt="2023-08-27T18:06:35.941" v="527"/>
          <ac:spMkLst>
            <pc:docMk/>
            <pc:sldMk cId="0" sldId="264"/>
            <ac:spMk id="26" creationId="{FB71C529-6206-1666-E24B-9953DF56D733}"/>
          </ac:spMkLst>
        </pc:spChg>
        <pc:spChg chg="add mod">
          <ac:chgData name="Rishyendra Kumar" userId="7b5c8094357708d7" providerId="LiveId" clId="{FAA9DCC1-15CE-4FF5-95AB-F55625A5C41B}" dt="2023-08-27T18:06:35.941" v="527"/>
          <ac:spMkLst>
            <pc:docMk/>
            <pc:sldMk cId="0" sldId="264"/>
            <ac:spMk id="27" creationId="{CFFD7011-6EE8-AE7F-3406-7D3373F5550A}"/>
          </ac:spMkLst>
        </pc:spChg>
        <pc:spChg chg="add mod">
          <ac:chgData name="Rishyendra Kumar" userId="7b5c8094357708d7" providerId="LiveId" clId="{FAA9DCC1-15CE-4FF5-95AB-F55625A5C41B}" dt="2023-08-27T18:06:35.941" v="527"/>
          <ac:spMkLst>
            <pc:docMk/>
            <pc:sldMk cId="0" sldId="264"/>
            <ac:spMk id="28" creationId="{8736CCAC-05E1-6B17-13A3-A4FC2E3772E8}"/>
          </ac:spMkLst>
        </pc:spChg>
        <pc:spChg chg="add mod">
          <ac:chgData name="Rishyendra Kumar" userId="7b5c8094357708d7" providerId="LiveId" clId="{FAA9DCC1-15CE-4FF5-95AB-F55625A5C41B}" dt="2023-08-27T18:06:35.941" v="527"/>
          <ac:spMkLst>
            <pc:docMk/>
            <pc:sldMk cId="0" sldId="264"/>
            <ac:spMk id="29" creationId="{84FE0446-F229-05EC-6645-3B1F900F8C3C}"/>
          </ac:spMkLst>
        </pc:spChg>
        <pc:spChg chg="add mod">
          <ac:chgData name="Rishyendra Kumar" userId="7b5c8094357708d7" providerId="LiveId" clId="{FAA9DCC1-15CE-4FF5-95AB-F55625A5C41B}" dt="2023-08-27T18:06:35.941" v="527"/>
          <ac:spMkLst>
            <pc:docMk/>
            <pc:sldMk cId="0" sldId="264"/>
            <ac:spMk id="30" creationId="{DE20E876-E97D-30E0-E1F9-24385028AE4A}"/>
          </ac:spMkLst>
        </pc:spChg>
        <pc:spChg chg="add mod">
          <ac:chgData name="Rishyendra Kumar" userId="7b5c8094357708d7" providerId="LiveId" clId="{FAA9DCC1-15CE-4FF5-95AB-F55625A5C41B}" dt="2023-08-27T18:06:35.941" v="527"/>
          <ac:spMkLst>
            <pc:docMk/>
            <pc:sldMk cId="0" sldId="264"/>
            <ac:spMk id="31" creationId="{726E8CEF-89AF-89E5-3136-A2F04716718E}"/>
          </ac:spMkLst>
        </pc:spChg>
        <pc:spChg chg="add mod">
          <ac:chgData name="Rishyendra Kumar" userId="7b5c8094357708d7" providerId="LiveId" clId="{FAA9DCC1-15CE-4FF5-95AB-F55625A5C41B}" dt="2023-08-27T18:06:35.941" v="527"/>
          <ac:spMkLst>
            <pc:docMk/>
            <pc:sldMk cId="0" sldId="264"/>
            <ac:spMk id="32" creationId="{EE53F55A-AFCE-AF15-7100-E3ACF66E46C4}"/>
          </ac:spMkLst>
        </pc:spChg>
        <pc:spChg chg="add mod">
          <ac:chgData name="Rishyendra Kumar" userId="7b5c8094357708d7" providerId="LiveId" clId="{FAA9DCC1-15CE-4FF5-95AB-F55625A5C41B}" dt="2023-08-27T18:13:06.196" v="915" actId="1076"/>
          <ac:spMkLst>
            <pc:docMk/>
            <pc:sldMk cId="0" sldId="264"/>
            <ac:spMk id="34" creationId="{E39D2A95-5D77-8BF1-A74E-10B1438F1CD2}"/>
          </ac:spMkLst>
        </pc:spChg>
        <pc:spChg chg="add mod">
          <ac:chgData name="Rishyendra Kumar" userId="7b5c8094357708d7" providerId="LiveId" clId="{FAA9DCC1-15CE-4FF5-95AB-F55625A5C41B}" dt="2023-08-27T18:13:13.324" v="916" actId="1076"/>
          <ac:spMkLst>
            <pc:docMk/>
            <pc:sldMk cId="0" sldId="264"/>
            <ac:spMk id="35" creationId="{839C07BC-F8C6-8804-DA17-E3DD91FC069F}"/>
          </ac:spMkLst>
        </pc:spChg>
        <pc:spChg chg="add mod">
          <ac:chgData name="Rishyendra Kumar" userId="7b5c8094357708d7" providerId="LiveId" clId="{FAA9DCC1-15CE-4FF5-95AB-F55625A5C41B}" dt="2023-08-27T18:06:35.941" v="527"/>
          <ac:spMkLst>
            <pc:docMk/>
            <pc:sldMk cId="0" sldId="264"/>
            <ac:spMk id="36" creationId="{9B12AEFF-E321-EC88-F4E2-18E367607EF1}"/>
          </ac:spMkLst>
        </pc:spChg>
        <pc:spChg chg="add mod">
          <ac:chgData name="Rishyendra Kumar" userId="7b5c8094357708d7" providerId="LiveId" clId="{FAA9DCC1-15CE-4FF5-95AB-F55625A5C41B}" dt="2023-08-27T18:07:38.424" v="605" actId="1076"/>
          <ac:spMkLst>
            <pc:docMk/>
            <pc:sldMk cId="0" sldId="264"/>
            <ac:spMk id="38" creationId="{827BE292-5AE7-E1C8-8B60-F5355A830E4D}"/>
          </ac:spMkLst>
        </pc:spChg>
        <pc:spChg chg="add mod">
          <ac:chgData name="Rishyendra Kumar" userId="7b5c8094357708d7" providerId="LiveId" clId="{FAA9DCC1-15CE-4FF5-95AB-F55625A5C41B}" dt="2023-08-27T18:12:10.535" v="828" actId="1076"/>
          <ac:spMkLst>
            <pc:docMk/>
            <pc:sldMk cId="0" sldId="264"/>
            <ac:spMk id="39" creationId="{95B856AF-E100-B24F-C6F7-98FB5C38C71F}"/>
          </ac:spMkLst>
        </pc:spChg>
        <pc:spChg chg="add mod">
          <ac:chgData name="Rishyendra Kumar" userId="7b5c8094357708d7" providerId="LiveId" clId="{FAA9DCC1-15CE-4FF5-95AB-F55625A5C41B}" dt="2023-08-27T18:06:35.941" v="527"/>
          <ac:spMkLst>
            <pc:docMk/>
            <pc:sldMk cId="0" sldId="264"/>
            <ac:spMk id="40" creationId="{656B7A44-0E85-C156-5A8F-DB268393BFBD}"/>
          </ac:spMkLst>
        </pc:spChg>
        <pc:spChg chg="add mod">
          <ac:chgData name="Rishyendra Kumar" userId="7b5c8094357708d7" providerId="LiveId" clId="{FAA9DCC1-15CE-4FF5-95AB-F55625A5C41B}" dt="2023-08-27T18:07:20.366" v="585" actId="20577"/>
          <ac:spMkLst>
            <pc:docMk/>
            <pc:sldMk cId="0" sldId="264"/>
            <ac:spMk id="42" creationId="{2ED5A3D8-7643-EC16-92E1-DBD0EC8F451D}"/>
          </ac:spMkLst>
        </pc:spChg>
        <pc:spChg chg="add mod">
          <ac:chgData name="Rishyendra Kumar" userId="7b5c8094357708d7" providerId="LiveId" clId="{FAA9DCC1-15CE-4FF5-95AB-F55625A5C41B}" dt="2023-08-27T18:10:26.236" v="753" actId="1076"/>
          <ac:spMkLst>
            <pc:docMk/>
            <pc:sldMk cId="0" sldId="264"/>
            <ac:spMk id="43" creationId="{49A44CE6-496D-4FB3-EF5E-5C237122875D}"/>
          </ac:spMkLst>
        </pc:spChg>
        <pc:spChg chg="add mod">
          <ac:chgData name="Rishyendra Kumar" userId="7b5c8094357708d7" providerId="LiveId" clId="{FAA9DCC1-15CE-4FF5-95AB-F55625A5C41B}" dt="2023-08-27T18:06:35.941" v="527"/>
          <ac:spMkLst>
            <pc:docMk/>
            <pc:sldMk cId="0" sldId="264"/>
            <ac:spMk id="45" creationId="{3E21C368-AED1-5D84-7F86-29788EC0BB35}"/>
          </ac:spMkLst>
        </pc:spChg>
        <pc:spChg chg="add mod">
          <ac:chgData name="Rishyendra Kumar" userId="7b5c8094357708d7" providerId="LiveId" clId="{FAA9DCC1-15CE-4FF5-95AB-F55625A5C41B}" dt="2023-08-27T18:06:35.941" v="527"/>
          <ac:spMkLst>
            <pc:docMk/>
            <pc:sldMk cId="0" sldId="264"/>
            <ac:spMk id="46" creationId="{1E27ABC1-9581-2F30-36BA-89B38F6B4E2A}"/>
          </ac:spMkLst>
        </pc:spChg>
        <pc:spChg chg="add mod">
          <ac:chgData name="Rishyendra Kumar" userId="7b5c8094357708d7" providerId="LiveId" clId="{FAA9DCC1-15CE-4FF5-95AB-F55625A5C41B}" dt="2023-08-27T18:06:35.941" v="527"/>
          <ac:spMkLst>
            <pc:docMk/>
            <pc:sldMk cId="0" sldId="264"/>
            <ac:spMk id="47" creationId="{0F3BBDF1-0BB7-DEA4-0F78-5D561A50AFD8}"/>
          </ac:spMkLst>
        </pc:spChg>
        <pc:spChg chg="add mod">
          <ac:chgData name="Rishyendra Kumar" userId="7b5c8094357708d7" providerId="LiveId" clId="{FAA9DCC1-15CE-4FF5-95AB-F55625A5C41B}" dt="2023-08-27T18:06:35.941" v="527"/>
          <ac:spMkLst>
            <pc:docMk/>
            <pc:sldMk cId="0" sldId="264"/>
            <ac:spMk id="50" creationId="{DC32AD33-2D85-2B3A-BEF5-1B2D4FD7C4AD}"/>
          </ac:spMkLst>
        </pc:spChg>
        <pc:spChg chg="add mod">
          <ac:chgData name="Rishyendra Kumar" userId="7b5c8094357708d7" providerId="LiveId" clId="{FAA9DCC1-15CE-4FF5-95AB-F55625A5C41B}" dt="2023-08-27T18:06:35.941" v="527"/>
          <ac:spMkLst>
            <pc:docMk/>
            <pc:sldMk cId="0" sldId="264"/>
            <ac:spMk id="51" creationId="{09A726FF-CD65-FEA0-AAFD-AE73E040ED72}"/>
          </ac:spMkLst>
        </pc:spChg>
        <pc:spChg chg="add mod">
          <ac:chgData name="Rishyendra Kumar" userId="7b5c8094357708d7" providerId="LiveId" clId="{FAA9DCC1-15CE-4FF5-95AB-F55625A5C41B}" dt="2023-08-27T18:06:35.941" v="527"/>
          <ac:spMkLst>
            <pc:docMk/>
            <pc:sldMk cId="0" sldId="264"/>
            <ac:spMk id="52" creationId="{2012302A-FB15-59B5-9E82-F2CF8F8166A9}"/>
          </ac:spMkLst>
        </pc:spChg>
        <pc:spChg chg="add mod">
          <ac:chgData name="Rishyendra Kumar" userId="7b5c8094357708d7" providerId="LiveId" clId="{FAA9DCC1-15CE-4FF5-95AB-F55625A5C41B}" dt="2023-08-27T18:55:32.896" v="1957" actId="1076"/>
          <ac:spMkLst>
            <pc:docMk/>
            <pc:sldMk cId="0" sldId="264"/>
            <ac:spMk id="54" creationId="{15AF3081-3C4F-F104-93CF-0BEAC2BAE500}"/>
          </ac:spMkLst>
        </pc:spChg>
        <pc:spChg chg="del">
          <ac:chgData name="Rishyendra Kumar" userId="7b5c8094357708d7" providerId="LiveId" clId="{FAA9DCC1-15CE-4FF5-95AB-F55625A5C41B}" dt="2023-08-27T18:04:36.732" v="514" actId="478"/>
          <ac:spMkLst>
            <pc:docMk/>
            <pc:sldMk cId="0" sldId="264"/>
            <ac:spMk id="267" creationId="{00000000-0000-0000-0000-000000000000}"/>
          </ac:spMkLst>
        </pc:spChg>
        <pc:spChg chg="del">
          <ac:chgData name="Rishyendra Kumar" userId="7b5c8094357708d7" providerId="LiveId" clId="{FAA9DCC1-15CE-4FF5-95AB-F55625A5C41B}" dt="2023-08-27T18:04:36.732" v="514" actId="478"/>
          <ac:spMkLst>
            <pc:docMk/>
            <pc:sldMk cId="0" sldId="264"/>
            <ac:spMk id="276" creationId="{00000000-0000-0000-0000-000000000000}"/>
          </ac:spMkLst>
        </pc:spChg>
        <pc:spChg chg="del">
          <ac:chgData name="Rishyendra Kumar" userId="7b5c8094357708d7" providerId="LiveId" clId="{FAA9DCC1-15CE-4FF5-95AB-F55625A5C41B}" dt="2023-08-27T18:04:36.732" v="514" actId="478"/>
          <ac:spMkLst>
            <pc:docMk/>
            <pc:sldMk cId="0" sldId="264"/>
            <ac:spMk id="277" creationId="{00000000-0000-0000-0000-000000000000}"/>
          </ac:spMkLst>
        </pc:spChg>
        <pc:spChg chg="del">
          <ac:chgData name="Rishyendra Kumar" userId="7b5c8094357708d7" providerId="LiveId" clId="{FAA9DCC1-15CE-4FF5-95AB-F55625A5C41B}" dt="2023-08-27T18:04:36.732" v="514" actId="478"/>
          <ac:spMkLst>
            <pc:docMk/>
            <pc:sldMk cId="0" sldId="264"/>
            <ac:spMk id="278" creationId="{00000000-0000-0000-0000-000000000000}"/>
          </ac:spMkLst>
        </pc:spChg>
        <pc:spChg chg="del">
          <ac:chgData name="Rishyendra Kumar" userId="7b5c8094357708d7" providerId="LiveId" clId="{FAA9DCC1-15CE-4FF5-95AB-F55625A5C41B}" dt="2023-08-27T18:04:36.732" v="514" actId="478"/>
          <ac:spMkLst>
            <pc:docMk/>
            <pc:sldMk cId="0" sldId="264"/>
            <ac:spMk id="280" creationId="{00000000-0000-0000-0000-000000000000}"/>
          </ac:spMkLst>
        </pc:spChg>
        <pc:grpChg chg="add mod">
          <ac:chgData name="Rishyendra Kumar" userId="7b5c8094357708d7" providerId="LiveId" clId="{FAA9DCC1-15CE-4FF5-95AB-F55625A5C41B}" dt="2023-08-27T18:06:35.941" v="527"/>
          <ac:grpSpMkLst>
            <pc:docMk/>
            <pc:sldMk cId="0" sldId="264"/>
            <ac:grpSpMk id="9" creationId="{013F9132-1BCD-F65F-6167-E558AD798D47}"/>
          </ac:grpSpMkLst>
        </pc:grpChg>
        <pc:grpChg chg="add mod">
          <ac:chgData name="Rishyendra Kumar" userId="7b5c8094357708d7" providerId="LiveId" clId="{FAA9DCC1-15CE-4FF5-95AB-F55625A5C41B}" dt="2023-08-27T18:55:27.005" v="1956" actId="1076"/>
          <ac:grpSpMkLst>
            <pc:docMk/>
            <pc:sldMk cId="0" sldId="264"/>
            <ac:grpSpMk id="10" creationId="{E6679D35-B089-D475-B825-0C4441819FB2}"/>
          </ac:grpSpMkLst>
        </pc:grpChg>
        <pc:grpChg chg="add mod">
          <ac:chgData name="Rishyendra Kumar" userId="7b5c8094357708d7" providerId="LiveId" clId="{FAA9DCC1-15CE-4FF5-95AB-F55625A5C41B}" dt="2023-08-27T18:06:35.941" v="527"/>
          <ac:grpSpMkLst>
            <pc:docMk/>
            <pc:sldMk cId="0" sldId="264"/>
            <ac:grpSpMk id="11" creationId="{833B12A2-7619-8E0B-CF25-5B2C7D31338D}"/>
          </ac:grpSpMkLst>
        </pc:grpChg>
        <pc:grpChg chg="add mod">
          <ac:chgData name="Rishyendra Kumar" userId="7b5c8094357708d7" providerId="LiveId" clId="{FAA9DCC1-15CE-4FF5-95AB-F55625A5C41B}" dt="2023-08-27T18:06:35.941" v="527"/>
          <ac:grpSpMkLst>
            <pc:docMk/>
            <pc:sldMk cId="0" sldId="264"/>
            <ac:grpSpMk id="12" creationId="{3B2BE712-2387-C45A-AE1E-371A7D73964A}"/>
          </ac:grpSpMkLst>
        </pc:grpChg>
        <pc:grpChg chg="add mod">
          <ac:chgData name="Rishyendra Kumar" userId="7b5c8094357708d7" providerId="LiveId" clId="{FAA9DCC1-15CE-4FF5-95AB-F55625A5C41B}" dt="2023-08-27T18:06:35.941" v="527"/>
          <ac:grpSpMkLst>
            <pc:docMk/>
            <pc:sldMk cId="0" sldId="264"/>
            <ac:grpSpMk id="13" creationId="{061F48BF-2F32-21E8-715E-A62C79F32AA0}"/>
          </ac:grpSpMkLst>
        </pc:grpChg>
        <pc:grpChg chg="add mod">
          <ac:chgData name="Rishyendra Kumar" userId="7b5c8094357708d7" providerId="LiveId" clId="{FAA9DCC1-15CE-4FF5-95AB-F55625A5C41B}" dt="2023-08-27T18:08:57.270" v="680" actId="1076"/>
          <ac:grpSpMkLst>
            <pc:docMk/>
            <pc:sldMk cId="0" sldId="264"/>
            <ac:grpSpMk id="14" creationId="{B4419E6F-D827-C085-BDA2-5D22167E6171}"/>
          </ac:grpSpMkLst>
        </pc:grpChg>
        <pc:grpChg chg="add mod">
          <ac:chgData name="Rishyendra Kumar" userId="7b5c8094357708d7" providerId="LiveId" clId="{FAA9DCC1-15CE-4FF5-95AB-F55625A5C41B}" dt="2023-08-27T18:08:47.675" v="679" actId="1076"/>
          <ac:grpSpMkLst>
            <pc:docMk/>
            <pc:sldMk cId="0" sldId="264"/>
            <ac:grpSpMk id="15" creationId="{3E0C147C-89C8-6C04-56A2-0F8A986EFDB1}"/>
          </ac:grpSpMkLst>
        </pc:grpChg>
        <pc:grpChg chg="add mod">
          <ac:chgData name="Rishyendra Kumar" userId="7b5c8094357708d7" providerId="LiveId" clId="{FAA9DCC1-15CE-4FF5-95AB-F55625A5C41B}" dt="2023-08-27T18:06:35.941" v="527"/>
          <ac:grpSpMkLst>
            <pc:docMk/>
            <pc:sldMk cId="0" sldId="264"/>
            <ac:grpSpMk id="17" creationId="{5104BE66-AC93-6CE1-CFB8-0DDB6CB4AFCD}"/>
          </ac:grpSpMkLst>
        </pc:grpChg>
        <pc:grpChg chg="add mod">
          <ac:chgData name="Rishyendra Kumar" userId="7b5c8094357708d7" providerId="LiveId" clId="{FAA9DCC1-15CE-4FF5-95AB-F55625A5C41B}" dt="2023-08-27T18:06:35.941" v="527"/>
          <ac:grpSpMkLst>
            <pc:docMk/>
            <pc:sldMk cId="0" sldId="264"/>
            <ac:grpSpMk id="33" creationId="{356C289C-AA8D-EEA6-62EB-4CA15E11C4C6}"/>
          </ac:grpSpMkLst>
        </pc:grpChg>
        <pc:grpChg chg="add mod">
          <ac:chgData name="Rishyendra Kumar" userId="7b5c8094357708d7" providerId="LiveId" clId="{FAA9DCC1-15CE-4FF5-95AB-F55625A5C41B}" dt="2023-08-27T18:06:35.941" v="527"/>
          <ac:grpSpMkLst>
            <pc:docMk/>
            <pc:sldMk cId="0" sldId="264"/>
            <ac:grpSpMk id="37" creationId="{959E7F18-C5CD-5CEF-D625-159857012B80}"/>
          </ac:grpSpMkLst>
        </pc:grpChg>
        <pc:grpChg chg="add mod">
          <ac:chgData name="Rishyendra Kumar" userId="7b5c8094357708d7" providerId="LiveId" clId="{FAA9DCC1-15CE-4FF5-95AB-F55625A5C41B}" dt="2023-08-27T18:06:35.941" v="527"/>
          <ac:grpSpMkLst>
            <pc:docMk/>
            <pc:sldMk cId="0" sldId="264"/>
            <ac:grpSpMk id="41" creationId="{020C32E1-A691-0ACD-B43A-D0E57D4AE57E}"/>
          </ac:grpSpMkLst>
        </pc:grpChg>
        <pc:grpChg chg="add mod">
          <ac:chgData name="Rishyendra Kumar" userId="7b5c8094357708d7" providerId="LiveId" clId="{FAA9DCC1-15CE-4FF5-95AB-F55625A5C41B}" dt="2023-08-27T18:06:35.941" v="527"/>
          <ac:grpSpMkLst>
            <pc:docMk/>
            <pc:sldMk cId="0" sldId="264"/>
            <ac:grpSpMk id="44" creationId="{B2F28C79-5B56-1BC5-1304-BC47CAFBF3FD}"/>
          </ac:grpSpMkLst>
        </pc:grpChg>
        <pc:grpChg chg="add mod">
          <ac:chgData name="Rishyendra Kumar" userId="7b5c8094357708d7" providerId="LiveId" clId="{FAA9DCC1-15CE-4FF5-95AB-F55625A5C41B}" dt="2023-08-27T18:06:35.941" v="527"/>
          <ac:grpSpMkLst>
            <pc:docMk/>
            <pc:sldMk cId="0" sldId="264"/>
            <ac:grpSpMk id="49" creationId="{3E4530E3-C31E-8EF0-9287-CE7471418E3D}"/>
          </ac:grpSpMkLst>
        </pc:grpChg>
        <pc:grpChg chg="del">
          <ac:chgData name="Rishyendra Kumar" userId="7b5c8094357708d7" providerId="LiveId" clId="{FAA9DCC1-15CE-4FF5-95AB-F55625A5C41B}" dt="2023-08-27T18:04:29.824" v="513" actId="478"/>
          <ac:grpSpMkLst>
            <pc:docMk/>
            <pc:sldMk cId="0" sldId="264"/>
            <ac:grpSpMk id="268" creationId="{00000000-0000-0000-0000-000000000000}"/>
          </ac:grpSpMkLst>
        </pc:grpChg>
        <pc:picChg chg="add mod">
          <ac:chgData name="Rishyendra Kumar" userId="7b5c8094357708d7" providerId="LiveId" clId="{FAA9DCC1-15CE-4FF5-95AB-F55625A5C41B}" dt="2023-08-28T18:16:24.676" v="2280"/>
          <ac:picMkLst>
            <pc:docMk/>
            <pc:sldMk cId="0" sldId="264"/>
            <ac:picMk id="2" creationId="{B830EF96-8153-B3E6-26CE-0D0A522A2849}"/>
          </ac:picMkLst>
        </pc:picChg>
        <pc:picChg chg="add del mod">
          <ac:chgData name="Rishyendra Kumar" userId="7b5c8094357708d7" providerId="LiveId" clId="{FAA9DCC1-15CE-4FF5-95AB-F55625A5C41B}" dt="2023-08-27T18:06:25.031" v="524" actId="478"/>
          <ac:picMkLst>
            <pc:docMk/>
            <pc:sldMk cId="0" sldId="264"/>
            <ac:picMk id="5" creationId="{DCA78CA2-F1B8-2715-4154-1236FCEFEB42}"/>
          </ac:picMkLst>
        </pc:picChg>
        <pc:cxnChg chg="add mod">
          <ac:chgData name="Rishyendra Kumar" userId="7b5c8094357708d7" providerId="LiveId" clId="{FAA9DCC1-15CE-4FF5-95AB-F55625A5C41B}" dt="2023-08-27T18:06:35.941" v="527"/>
          <ac:cxnSpMkLst>
            <pc:docMk/>
            <pc:sldMk cId="0" sldId="264"/>
            <ac:cxnSpMk id="48" creationId="{1D721FF0-0FFD-6ECF-B7C4-5571DBBEA714}"/>
          </ac:cxnSpMkLst>
        </pc:cxnChg>
        <pc:cxnChg chg="add mod">
          <ac:chgData name="Rishyendra Kumar" userId="7b5c8094357708d7" providerId="LiveId" clId="{FAA9DCC1-15CE-4FF5-95AB-F55625A5C41B}" dt="2023-08-27T18:06:35.941" v="527"/>
          <ac:cxnSpMkLst>
            <pc:docMk/>
            <pc:sldMk cId="0" sldId="264"/>
            <ac:cxnSpMk id="53" creationId="{CFD72583-BA0C-8698-FEAA-48C73FE69B9F}"/>
          </ac:cxnSpMkLst>
        </pc:cxnChg>
        <pc:cxnChg chg="del">
          <ac:chgData name="Rishyendra Kumar" userId="7b5c8094357708d7" providerId="LiveId" clId="{FAA9DCC1-15CE-4FF5-95AB-F55625A5C41B}" dt="2023-08-27T18:04:29.824" v="513" actId="478"/>
          <ac:cxnSpMkLst>
            <pc:docMk/>
            <pc:sldMk cId="0" sldId="264"/>
            <ac:cxnSpMk id="279" creationId="{00000000-0000-0000-0000-000000000000}"/>
          </ac:cxnSpMkLst>
        </pc:cxnChg>
      </pc:sldChg>
      <pc:sldChg chg="addSp modSp mod ord">
        <pc:chgData name="Rishyendra Kumar" userId="7b5c8094357708d7" providerId="LiveId" clId="{FAA9DCC1-15CE-4FF5-95AB-F55625A5C41B}" dt="2023-08-28T18:16:27.367" v="2281"/>
        <pc:sldMkLst>
          <pc:docMk/>
          <pc:sldMk cId="0" sldId="265"/>
        </pc:sldMkLst>
        <pc:spChg chg="mod">
          <ac:chgData name="Rishyendra Kumar" userId="7b5c8094357708d7" providerId="LiveId" clId="{FAA9DCC1-15CE-4FF5-95AB-F55625A5C41B}" dt="2023-08-27T18:15:38.546" v="932" actId="20577"/>
          <ac:spMkLst>
            <pc:docMk/>
            <pc:sldMk cId="0" sldId="265"/>
            <ac:spMk id="285" creationId="{00000000-0000-0000-0000-000000000000}"/>
          </ac:spMkLst>
        </pc:spChg>
        <pc:spChg chg="mod">
          <ac:chgData name="Rishyendra Kumar" userId="7b5c8094357708d7" providerId="LiveId" clId="{FAA9DCC1-15CE-4FF5-95AB-F55625A5C41B}" dt="2023-08-27T18:15:43.854" v="936" actId="20577"/>
          <ac:spMkLst>
            <pc:docMk/>
            <pc:sldMk cId="0" sldId="265"/>
            <ac:spMk id="291" creationId="{00000000-0000-0000-0000-000000000000}"/>
          </ac:spMkLst>
        </pc:spChg>
        <pc:spChg chg="mod">
          <ac:chgData name="Rishyendra Kumar" userId="7b5c8094357708d7" providerId="LiveId" clId="{FAA9DCC1-15CE-4FF5-95AB-F55625A5C41B}" dt="2023-08-27T18:15:47.041" v="940" actId="20577"/>
          <ac:spMkLst>
            <pc:docMk/>
            <pc:sldMk cId="0" sldId="265"/>
            <ac:spMk id="292" creationId="{00000000-0000-0000-0000-000000000000}"/>
          </ac:spMkLst>
        </pc:spChg>
        <pc:spChg chg="mod">
          <ac:chgData name="Rishyendra Kumar" userId="7b5c8094357708d7" providerId="LiveId" clId="{FAA9DCC1-15CE-4FF5-95AB-F55625A5C41B}" dt="2023-08-27T18:15:51.230" v="944" actId="20577"/>
          <ac:spMkLst>
            <pc:docMk/>
            <pc:sldMk cId="0" sldId="265"/>
            <ac:spMk id="293" creationId="{00000000-0000-0000-0000-000000000000}"/>
          </ac:spMkLst>
        </pc:spChg>
        <pc:spChg chg="mod">
          <ac:chgData name="Rishyendra Kumar" userId="7b5c8094357708d7" providerId="LiveId" clId="{FAA9DCC1-15CE-4FF5-95AB-F55625A5C41B}" dt="2023-08-27T18:16:52.431" v="957" actId="20577"/>
          <ac:spMkLst>
            <pc:docMk/>
            <pc:sldMk cId="0" sldId="265"/>
            <ac:spMk id="294" creationId="{00000000-0000-0000-0000-000000000000}"/>
          </ac:spMkLst>
        </pc:spChg>
        <pc:spChg chg="mod">
          <ac:chgData name="Rishyendra Kumar" userId="7b5c8094357708d7" providerId="LiveId" clId="{FAA9DCC1-15CE-4FF5-95AB-F55625A5C41B}" dt="2023-08-27T18:17:46.492" v="973" actId="20577"/>
          <ac:spMkLst>
            <pc:docMk/>
            <pc:sldMk cId="0" sldId="265"/>
            <ac:spMk id="295" creationId="{00000000-0000-0000-0000-000000000000}"/>
          </ac:spMkLst>
        </pc:spChg>
        <pc:spChg chg="mod">
          <ac:chgData name="Rishyendra Kumar" userId="7b5c8094357708d7" providerId="LiveId" clId="{FAA9DCC1-15CE-4FF5-95AB-F55625A5C41B}" dt="2023-08-27T18:18:14.995" v="981" actId="20577"/>
          <ac:spMkLst>
            <pc:docMk/>
            <pc:sldMk cId="0" sldId="265"/>
            <ac:spMk id="296" creationId="{00000000-0000-0000-0000-000000000000}"/>
          </ac:spMkLst>
        </pc:spChg>
        <pc:picChg chg="add mod">
          <ac:chgData name="Rishyendra Kumar" userId="7b5c8094357708d7" providerId="LiveId" clId="{FAA9DCC1-15CE-4FF5-95AB-F55625A5C41B}" dt="2023-08-28T18:16:27.367" v="2281"/>
          <ac:picMkLst>
            <pc:docMk/>
            <pc:sldMk cId="0" sldId="265"/>
            <ac:picMk id="2" creationId="{D9EC85BA-AFC5-EC2E-3CC6-083115CEE177}"/>
          </ac:picMkLst>
        </pc:picChg>
      </pc:sldChg>
      <pc:sldChg chg="del">
        <pc:chgData name="Rishyendra Kumar" userId="7b5c8094357708d7" providerId="LiveId" clId="{FAA9DCC1-15CE-4FF5-95AB-F55625A5C41B}" dt="2023-08-27T18:54:11.015" v="1950" actId="47"/>
        <pc:sldMkLst>
          <pc:docMk/>
          <pc:sldMk cId="0" sldId="266"/>
        </pc:sldMkLst>
      </pc:sldChg>
      <pc:sldChg chg="del">
        <pc:chgData name="Rishyendra Kumar" userId="7b5c8094357708d7" providerId="LiveId" clId="{FAA9DCC1-15CE-4FF5-95AB-F55625A5C41B}" dt="2023-08-27T18:54:10.370" v="1949" actId="47"/>
        <pc:sldMkLst>
          <pc:docMk/>
          <pc:sldMk cId="0" sldId="267"/>
        </pc:sldMkLst>
      </pc:sldChg>
      <pc:sldChg chg="del">
        <pc:chgData name="Rishyendra Kumar" userId="7b5c8094357708d7" providerId="LiveId" clId="{FAA9DCC1-15CE-4FF5-95AB-F55625A5C41B}" dt="2023-08-27T18:54:08.505" v="1947" actId="47"/>
        <pc:sldMkLst>
          <pc:docMk/>
          <pc:sldMk cId="0" sldId="268"/>
        </pc:sldMkLst>
      </pc:sldChg>
      <pc:sldChg chg="del">
        <pc:chgData name="Rishyendra Kumar" userId="7b5c8094357708d7" providerId="LiveId" clId="{FAA9DCC1-15CE-4FF5-95AB-F55625A5C41B}" dt="2023-08-27T18:54:07.807" v="1946" actId="47"/>
        <pc:sldMkLst>
          <pc:docMk/>
          <pc:sldMk cId="0" sldId="269"/>
        </pc:sldMkLst>
      </pc:sldChg>
      <pc:sldChg chg="del">
        <pc:chgData name="Rishyendra Kumar" userId="7b5c8094357708d7" providerId="LiveId" clId="{FAA9DCC1-15CE-4FF5-95AB-F55625A5C41B}" dt="2023-08-27T18:54:06.953" v="1945" actId="47"/>
        <pc:sldMkLst>
          <pc:docMk/>
          <pc:sldMk cId="0" sldId="270"/>
        </pc:sldMkLst>
      </pc:sldChg>
      <pc:sldChg chg="del">
        <pc:chgData name="Rishyendra Kumar" userId="7b5c8094357708d7" providerId="LiveId" clId="{FAA9DCC1-15CE-4FF5-95AB-F55625A5C41B}" dt="2023-08-27T18:54:05.819" v="1944" actId="47"/>
        <pc:sldMkLst>
          <pc:docMk/>
          <pc:sldMk cId="0" sldId="271"/>
        </pc:sldMkLst>
      </pc:sldChg>
      <pc:sldChg chg="del">
        <pc:chgData name="Rishyendra Kumar" userId="7b5c8094357708d7" providerId="LiveId" clId="{FAA9DCC1-15CE-4FF5-95AB-F55625A5C41B}" dt="2023-08-27T18:54:04.639" v="1943" actId="47"/>
        <pc:sldMkLst>
          <pc:docMk/>
          <pc:sldMk cId="0" sldId="272"/>
        </pc:sldMkLst>
      </pc:sldChg>
      <pc:sldChg chg="del">
        <pc:chgData name="Rishyendra Kumar" userId="7b5c8094357708d7" providerId="LiveId" clId="{FAA9DCC1-15CE-4FF5-95AB-F55625A5C41B}" dt="2023-08-27T18:54:02.133" v="1942" actId="47"/>
        <pc:sldMkLst>
          <pc:docMk/>
          <pc:sldMk cId="0" sldId="273"/>
        </pc:sldMkLst>
      </pc:sldChg>
      <pc:sldChg chg="del">
        <pc:chgData name="Rishyendra Kumar" userId="7b5c8094357708d7" providerId="LiveId" clId="{FAA9DCC1-15CE-4FF5-95AB-F55625A5C41B}" dt="2023-08-27T18:54:01.106" v="1941" actId="47"/>
        <pc:sldMkLst>
          <pc:docMk/>
          <pc:sldMk cId="0" sldId="274"/>
        </pc:sldMkLst>
      </pc:sldChg>
      <pc:sldChg chg="del">
        <pc:chgData name="Rishyendra Kumar" userId="7b5c8094357708d7" providerId="LiveId" clId="{FAA9DCC1-15CE-4FF5-95AB-F55625A5C41B}" dt="2023-08-27T18:54:00.215" v="1940" actId="47"/>
        <pc:sldMkLst>
          <pc:docMk/>
          <pc:sldMk cId="0" sldId="275"/>
        </pc:sldMkLst>
      </pc:sldChg>
      <pc:sldChg chg="del">
        <pc:chgData name="Rishyendra Kumar" userId="7b5c8094357708d7" providerId="LiveId" clId="{FAA9DCC1-15CE-4FF5-95AB-F55625A5C41B}" dt="2023-08-27T18:53:59.715" v="1939" actId="47"/>
        <pc:sldMkLst>
          <pc:docMk/>
          <pc:sldMk cId="0" sldId="276"/>
        </pc:sldMkLst>
      </pc:sldChg>
      <pc:sldChg chg="del">
        <pc:chgData name="Rishyendra Kumar" userId="7b5c8094357708d7" providerId="LiveId" clId="{FAA9DCC1-15CE-4FF5-95AB-F55625A5C41B}" dt="2023-08-27T18:53:59.248" v="1938" actId="47"/>
        <pc:sldMkLst>
          <pc:docMk/>
          <pc:sldMk cId="0" sldId="277"/>
        </pc:sldMkLst>
      </pc:sldChg>
      <pc:sldChg chg="del">
        <pc:chgData name="Rishyendra Kumar" userId="7b5c8094357708d7" providerId="LiveId" clId="{FAA9DCC1-15CE-4FF5-95AB-F55625A5C41B}" dt="2023-08-27T18:53:58.774" v="1937" actId="47"/>
        <pc:sldMkLst>
          <pc:docMk/>
          <pc:sldMk cId="0" sldId="278"/>
        </pc:sldMkLst>
      </pc:sldChg>
      <pc:sldChg chg="del">
        <pc:chgData name="Rishyendra Kumar" userId="7b5c8094357708d7" providerId="LiveId" clId="{FAA9DCC1-15CE-4FF5-95AB-F55625A5C41B}" dt="2023-08-27T18:53:58.269" v="1936" actId="47"/>
        <pc:sldMkLst>
          <pc:docMk/>
          <pc:sldMk cId="0" sldId="279"/>
        </pc:sldMkLst>
      </pc:sldChg>
      <pc:sldChg chg="add del">
        <pc:chgData name="Rishyendra Kumar" userId="7b5c8094357708d7" providerId="LiveId" clId="{FAA9DCC1-15CE-4FF5-95AB-F55625A5C41B}" dt="2023-08-27T18:53:57.342" v="1935" actId="47"/>
        <pc:sldMkLst>
          <pc:docMk/>
          <pc:sldMk cId="0" sldId="280"/>
        </pc:sldMkLst>
      </pc:sldChg>
      <pc:sldChg chg="addSp modSp mod ord">
        <pc:chgData name="Rishyendra Kumar" userId="7b5c8094357708d7" providerId="LiveId" clId="{FAA9DCC1-15CE-4FF5-95AB-F55625A5C41B}" dt="2023-08-28T18:16:48.159" v="2290"/>
        <pc:sldMkLst>
          <pc:docMk/>
          <pc:sldMk cId="0" sldId="281"/>
        </pc:sldMkLst>
        <pc:spChg chg="add mod">
          <ac:chgData name="Rishyendra Kumar" userId="7b5c8094357708d7" providerId="LiveId" clId="{FAA9DCC1-15CE-4FF5-95AB-F55625A5C41B}" dt="2023-08-27T18:51:02.162" v="1764" actId="114"/>
          <ac:spMkLst>
            <pc:docMk/>
            <pc:sldMk cId="0" sldId="281"/>
            <ac:spMk id="3" creationId="{D5AD8D28-E80F-2B04-0FA3-31681FF240AE}"/>
          </ac:spMkLst>
        </pc:spChg>
        <pc:spChg chg="mod">
          <ac:chgData name="Rishyendra Kumar" userId="7b5c8094357708d7" providerId="LiveId" clId="{FAA9DCC1-15CE-4FF5-95AB-F55625A5C41B}" dt="2023-08-27T18:52:09.189" v="1837" actId="313"/>
          <ac:spMkLst>
            <pc:docMk/>
            <pc:sldMk cId="0" sldId="281"/>
            <ac:spMk id="544" creationId="{00000000-0000-0000-0000-000000000000}"/>
          </ac:spMkLst>
        </pc:spChg>
        <pc:spChg chg="mod">
          <ac:chgData name="Rishyendra Kumar" userId="7b5c8094357708d7" providerId="LiveId" clId="{FAA9DCC1-15CE-4FF5-95AB-F55625A5C41B}" dt="2023-08-27T18:52:55.145" v="1905" actId="20577"/>
          <ac:spMkLst>
            <pc:docMk/>
            <pc:sldMk cId="0" sldId="281"/>
            <ac:spMk id="546" creationId="{00000000-0000-0000-0000-000000000000}"/>
          </ac:spMkLst>
        </pc:spChg>
        <pc:spChg chg="mod">
          <ac:chgData name="Rishyendra Kumar" userId="7b5c8094357708d7" providerId="LiveId" clId="{FAA9DCC1-15CE-4FF5-95AB-F55625A5C41B}" dt="2023-08-27T18:49:20.416" v="1682" actId="1076"/>
          <ac:spMkLst>
            <pc:docMk/>
            <pc:sldMk cId="0" sldId="281"/>
            <ac:spMk id="547" creationId="{00000000-0000-0000-0000-000000000000}"/>
          </ac:spMkLst>
        </pc:spChg>
        <pc:spChg chg="mod">
          <ac:chgData name="Rishyendra Kumar" userId="7b5c8094357708d7" providerId="LiveId" clId="{FAA9DCC1-15CE-4FF5-95AB-F55625A5C41B}" dt="2023-08-27T18:51:45.979" v="1790" actId="313"/>
          <ac:spMkLst>
            <pc:docMk/>
            <pc:sldMk cId="0" sldId="281"/>
            <ac:spMk id="549" creationId="{00000000-0000-0000-0000-000000000000}"/>
          </ac:spMkLst>
        </pc:spChg>
        <pc:picChg chg="add mod">
          <ac:chgData name="Rishyendra Kumar" userId="7b5c8094357708d7" providerId="LiveId" clId="{FAA9DCC1-15CE-4FF5-95AB-F55625A5C41B}" dt="2023-08-28T18:16:48.159" v="2290"/>
          <ac:picMkLst>
            <pc:docMk/>
            <pc:sldMk cId="0" sldId="281"/>
            <ac:picMk id="2" creationId="{B7AA8477-E294-41E9-5D04-5FEAADEAADE4}"/>
          </ac:picMkLst>
        </pc:picChg>
      </pc:sldChg>
      <pc:sldChg chg="del">
        <pc:chgData name="Rishyendra Kumar" userId="7b5c8094357708d7" providerId="LiveId" clId="{FAA9DCC1-15CE-4FF5-95AB-F55625A5C41B}" dt="2023-08-27T18:53:46.226" v="1932" actId="47"/>
        <pc:sldMkLst>
          <pc:docMk/>
          <pc:sldMk cId="0" sldId="282"/>
        </pc:sldMkLst>
      </pc:sldChg>
      <pc:sldChg chg="addSp delSp modSp mod ord">
        <pc:chgData name="Rishyendra Kumar" userId="7b5c8094357708d7" providerId="LiveId" clId="{FAA9DCC1-15CE-4FF5-95AB-F55625A5C41B}" dt="2023-08-28T18:16:45.608" v="2289"/>
        <pc:sldMkLst>
          <pc:docMk/>
          <pc:sldMk cId="0" sldId="283"/>
        </pc:sldMkLst>
        <pc:spChg chg="mod">
          <ac:chgData name="Rishyendra Kumar" userId="7b5c8094357708d7" providerId="LiveId" clId="{FAA9DCC1-15CE-4FF5-95AB-F55625A5C41B}" dt="2023-08-27T18:45:57.620" v="1586" actId="20577"/>
          <ac:spMkLst>
            <pc:docMk/>
            <pc:sldMk cId="0" sldId="283"/>
            <ac:spMk id="572" creationId="{00000000-0000-0000-0000-000000000000}"/>
          </ac:spMkLst>
        </pc:spChg>
        <pc:spChg chg="mod">
          <ac:chgData name="Rishyendra Kumar" userId="7b5c8094357708d7" providerId="LiveId" clId="{FAA9DCC1-15CE-4FF5-95AB-F55625A5C41B}" dt="2023-08-27T18:48:50.626" v="1653" actId="1076"/>
          <ac:spMkLst>
            <pc:docMk/>
            <pc:sldMk cId="0" sldId="283"/>
            <ac:spMk id="574" creationId="{00000000-0000-0000-0000-000000000000}"/>
          </ac:spMkLst>
        </pc:spChg>
        <pc:spChg chg="mod">
          <ac:chgData name="Rishyendra Kumar" userId="7b5c8094357708d7" providerId="LiveId" clId="{FAA9DCC1-15CE-4FF5-95AB-F55625A5C41B}" dt="2023-08-27T18:46:10.207" v="1598" actId="20577"/>
          <ac:spMkLst>
            <pc:docMk/>
            <pc:sldMk cId="0" sldId="283"/>
            <ac:spMk id="579" creationId="{00000000-0000-0000-0000-000000000000}"/>
          </ac:spMkLst>
        </pc:spChg>
        <pc:spChg chg="mod">
          <ac:chgData name="Rishyendra Kumar" userId="7b5c8094357708d7" providerId="LiveId" clId="{FAA9DCC1-15CE-4FF5-95AB-F55625A5C41B}" dt="2023-08-27T18:46:16.981" v="1606" actId="20577"/>
          <ac:spMkLst>
            <pc:docMk/>
            <pc:sldMk cId="0" sldId="283"/>
            <ac:spMk id="580" creationId="{00000000-0000-0000-0000-000000000000}"/>
          </ac:spMkLst>
        </pc:spChg>
        <pc:spChg chg="mod">
          <ac:chgData name="Rishyendra Kumar" userId="7b5c8094357708d7" providerId="LiveId" clId="{FAA9DCC1-15CE-4FF5-95AB-F55625A5C41B}" dt="2023-08-27T18:46:21.724" v="1613" actId="20577"/>
          <ac:spMkLst>
            <pc:docMk/>
            <pc:sldMk cId="0" sldId="283"/>
            <ac:spMk id="581" creationId="{00000000-0000-0000-0000-000000000000}"/>
          </ac:spMkLst>
        </pc:spChg>
        <pc:spChg chg="mod">
          <ac:chgData name="Rishyendra Kumar" userId="7b5c8094357708d7" providerId="LiveId" clId="{FAA9DCC1-15CE-4FF5-95AB-F55625A5C41B}" dt="2023-08-27T18:46:56.550" v="1637" actId="20577"/>
          <ac:spMkLst>
            <pc:docMk/>
            <pc:sldMk cId="0" sldId="283"/>
            <ac:spMk id="582" creationId="{00000000-0000-0000-0000-000000000000}"/>
          </ac:spMkLst>
        </pc:spChg>
        <pc:picChg chg="add mod">
          <ac:chgData name="Rishyendra Kumar" userId="7b5c8094357708d7" providerId="LiveId" clId="{FAA9DCC1-15CE-4FF5-95AB-F55625A5C41B}" dt="2023-08-28T18:16:45.608" v="2289"/>
          <ac:picMkLst>
            <pc:docMk/>
            <pc:sldMk cId="0" sldId="283"/>
            <ac:picMk id="2" creationId="{C8313AD2-B855-A268-D8B1-677BE9AB10CB}"/>
          </ac:picMkLst>
        </pc:picChg>
        <pc:picChg chg="del mod">
          <ac:chgData name="Rishyendra Kumar" userId="7b5c8094357708d7" providerId="LiveId" clId="{FAA9DCC1-15CE-4FF5-95AB-F55625A5C41B}" dt="2023-08-27T18:47:02.795" v="1639" actId="478"/>
          <ac:picMkLst>
            <pc:docMk/>
            <pc:sldMk cId="0" sldId="283"/>
            <ac:picMk id="573" creationId="{00000000-0000-0000-0000-000000000000}"/>
          </ac:picMkLst>
        </pc:picChg>
      </pc:sldChg>
      <pc:sldChg chg="del">
        <pc:chgData name="Rishyendra Kumar" userId="7b5c8094357708d7" providerId="LiveId" clId="{FAA9DCC1-15CE-4FF5-95AB-F55625A5C41B}" dt="2023-08-27T18:53:45.775" v="1931" actId="47"/>
        <pc:sldMkLst>
          <pc:docMk/>
          <pc:sldMk cId="0" sldId="284"/>
        </pc:sldMkLst>
      </pc:sldChg>
      <pc:sldChg chg="del">
        <pc:chgData name="Rishyendra Kumar" userId="7b5c8094357708d7" providerId="LiveId" clId="{FAA9DCC1-15CE-4FF5-95AB-F55625A5C41B}" dt="2023-08-27T18:53:45.123" v="1930" actId="47"/>
        <pc:sldMkLst>
          <pc:docMk/>
          <pc:sldMk cId="0" sldId="285"/>
        </pc:sldMkLst>
      </pc:sldChg>
      <pc:sldChg chg="del">
        <pc:chgData name="Rishyendra Kumar" userId="7b5c8094357708d7" providerId="LiveId" clId="{FAA9DCC1-15CE-4FF5-95AB-F55625A5C41B}" dt="2023-08-27T18:53:33.538" v="1927" actId="47"/>
        <pc:sldMkLst>
          <pc:docMk/>
          <pc:sldMk cId="0" sldId="286"/>
        </pc:sldMkLst>
      </pc:sldChg>
      <pc:sldChg chg="del">
        <pc:chgData name="Rishyendra Kumar" userId="7b5c8094357708d7" providerId="LiveId" clId="{FAA9DCC1-15CE-4FF5-95AB-F55625A5C41B}" dt="2023-08-27T18:53:30.701" v="1926" actId="47"/>
        <pc:sldMkLst>
          <pc:docMk/>
          <pc:sldMk cId="0" sldId="287"/>
        </pc:sldMkLst>
      </pc:sldChg>
      <pc:sldChg chg="addSp delSp modSp mod ord">
        <pc:chgData name="Rishyendra Kumar" userId="7b5c8094357708d7" providerId="LiveId" clId="{FAA9DCC1-15CE-4FF5-95AB-F55625A5C41B}" dt="2023-08-28T18:17:36.583" v="2319" actId="20577"/>
        <pc:sldMkLst>
          <pc:docMk/>
          <pc:sldMk cId="0" sldId="288"/>
        </pc:sldMkLst>
        <pc:spChg chg="add mod">
          <ac:chgData name="Rishyendra Kumar" userId="7b5c8094357708d7" providerId="LiveId" clId="{FAA9DCC1-15CE-4FF5-95AB-F55625A5C41B}" dt="2023-08-27T19:09:30.928" v="2142" actId="2085"/>
          <ac:spMkLst>
            <pc:docMk/>
            <pc:sldMk cId="0" sldId="288"/>
            <ac:spMk id="2" creationId="{DBC6DCA7-494C-F658-7CB3-2729609E4D35}"/>
          </ac:spMkLst>
        </pc:spChg>
        <pc:spChg chg="mod">
          <ac:chgData name="Rishyendra Kumar" userId="7b5c8094357708d7" providerId="LiveId" clId="{FAA9DCC1-15CE-4FF5-95AB-F55625A5C41B}" dt="2023-08-28T18:17:36.583" v="2319" actId="20577"/>
          <ac:spMkLst>
            <pc:docMk/>
            <pc:sldMk cId="0" sldId="288"/>
            <ac:spMk id="649" creationId="{00000000-0000-0000-0000-000000000000}"/>
          </ac:spMkLst>
        </pc:spChg>
        <pc:spChg chg="del">
          <ac:chgData name="Rishyendra Kumar" userId="7b5c8094357708d7" providerId="LiveId" clId="{FAA9DCC1-15CE-4FF5-95AB-F55625A5C41B}" dt="2023-08-27T19:09:06.400" v="2139" actId="478"/>
          <ac:spMkLst>
            <pc:docMk/>
            <pc:sldMk cId="0" sldId="288"/>
            <ac:spMk id="650" creationId="{00000000-0000-0000-0000-000000000000}"/>
          </ac:spMkLst>
        </pc:spChg>
        <pc:grpChg chg="del">
          <ac:chgData name="Rishyendra Kumar" userId="7b5c8094357708d7" providerId="LiveId" clId="{FAA9DCC1-15CE-4FF5-95AB-F55625A5C41B}" dt="2023-08-27T19:09:06.400" v="2139" actId="478"/>
          <ac:grpSpMkLst>
            <pc:docMk/>
            <pc:sldMk cId="0" sldId="288"/>
            <ac:grpSpMk id="651" creationId="{00000000-0000-0000-0000-000000000000}"/>
          </ac:grpSpMkLst>
        </pc:grpChg>
        <pc:grpChg chg="del">
          <ac:chgData name="Rishyendra Kumar" userId="7b5c8094357708d7" providerId="LiveId" clId="{FAA9DCC1-15CE-4FF5-95AB-F55625A5C41B}" dt="2023-08-27T19:09:06.400" v="2139" actId="478"/>
          <ac:grpSpMkLst>
            <pc:docMk/>
            <pc:sldMk cId="0" sldId="288"/>
            <ac:grpSpMk id="656" creationId="{00000000-0000-0000-0000-000000000000}"/>
          </ac:grpSpMkLst>
        </pc:grpChg>
        <pc:picChg chg="add mod">
          <ac:chgData name="Rishyendra Kumar" userId="7b5c8094357708d7" providerId="LiveId" clId="{FAA9DCC1-15CE-4FF5-95AB-F55625A5C41B}" dt="2023-08-28T18:16:50.315" v="2291"/>
          <ac:picMkLst>
            <pc:docMk/>
            <pc:sldMk cId="0" sldId="288"/>
            <ac:picMk id="3" creationId="{BD1B00DC-F526-E98E-F00D-9CBCA0B4649C}"/>
          </ac:picMkLst>
        </pc:picChg>
      </pc:sldChg>
      <pc:sldChg chg="del">
        <pc:chgData name="Rishyendra Kumar" userId="7b5c8094357708d7" providerId="LiveId" clId="{FAA9DCC1-15CE-4FF5-95AB-F55625A5C41B}" dt="2023-08-27T18:53:28.334" v="1925" actId="47"/>
        <pc:sldMkLst>
          <pc:docMk/>
          <pc:sldMk cId="0" sldId="289"/>
        </pc:sldMkLst>
      </pc:sldChg>
      <pc:sldChg chg="del">
        <pc:chgData name="Rishyendra Kumar" userId="7b5c8094357708d7" providerId="LiveId" clId="{FAA9DCC1-15CE-4FF5-95AB-F55625A5C41B}" dt="2023-08-27T18:53:27.558" v="1924" actId="47"/>
        <pc:sldMkLst>
          <pc:docMk/>
          <pc:sldMk cId="0" sldId="290"/>
        </pc:sldMkLst>
      </pc:sldChg>
      <pc:sldChg chg="del">
        <pc:chgData name="Rishyendra Kumar" userId="7b5c8094357708d7" providerId="LiveId" clId="{FAA9DCC1-15CE-4FF5-95AB-F55625A5C41B}" dt="2023-08-27T18:53:26.771" v="1923" actId="47"/>
        <pc:sldMkLst>
          <pc:docMk/>
          <pc:sldMk cId="0" sldId="291"/>
        </pc:sldMkLst>
      </pc:sldChg>
      <pc:sldChg chg="del">
        <pc:chgData name="Rishyendra Kumar" userId="7b5c8094357708d7" providerId="LiveId" clId="{FAA9DCC1-15CE-4FF5-95AB-F55625A5C41B}" dt="2023-08-27T18:53:26.580" v="1922" actId="47"/>
        <pc:sldMkLst>
          <pc:docMk/>
          <pc:sldMk cId="0" sldId="292"/>
        </pc:sldMkLst>
      </pc:sldChg>
      <pc:sldChg chg="del">
        <pc:chgData name="Rishyendra Kumar" userId="7b5c8094357708d7" providerId="LiveId" clId="{FAA9DCC1-15CE-4FF5-95AB-F55625A5C41B}" dt="2023-08-27T18:53:26.442" v="1921" actId="47"/>
        <pc:sldMkLst>
          <pc:docMk/>
          <pc:sldMk cId="0" sldId="293"/>
        </pc:sldMkLst>
      </pc:sldChg>
      <pc:sldChg chg="del">
        <pc:chgData name="Rishyendra Kumar" userId="7b5c8094357708d7" providerId="LiveId" clId="{FAA9DCC1-15CE-4FF5-95AB-F55625A5C41B}" dt="2023-08-27T18:53:26.422" v="1920" actId="47"/>
        <pc:sldMkLst>
          <pc:docMk/>
          <pc:sldMk cId="0" sldId="294"/>
        </pc:sldMkLst>
      </pc:sldChg>
      <pc:sldChg chg="del">
        <pc:chgData name="Rishyendra Kumar" userId="7b5c8094357708d7" providerId="LiveId" clId="{FAA9DCC1-15CE-4FF5-95AB-F55625A5C41B}" dt="2023-08-27T18:53:26.406" v="1919" actId="47"/>
        <pc:sldMkLst>
          <pc:docMk/>
          <pc:sldMk cId="0" sldId="295"/>
        </pc:sldMkLst>
      </pc:sldChg>
      <pc:sldChg chg="del">
        <pc:chgData name="Rishyendra Kumar" userId="7b5c8094357708d7" providerId="LiveId" clId="{FAA9DCC1-15CE-4FF5-95AB-F55625A5C41B}" dt="2023-08-27T18:53:26.343" v="1918" actId="47"/>
        <pc:sldMkLst>
          <pc:docMk/>
          <pc:sldMk cId="0" sldId="296"/>
        </pc:sldMkLst>
      </pc:sldChg>
      <pc:sldChg chg="del">
        <pc:chgData name="Rishyendra Kumar" userId="7b5c8094357708d7" providerId="LiveId" clId="{FAA9DCC1-15CE-4FF5-95AB-F55625A5C41B}" dt="2023-08-27T18:53:26.059" v="1917" actId="47"/>
        <pc:sldMkLst>
          <pc:docMk/>
          <pc:sldMk cId="0" sldId="297"/>
        </pc:sldMkLst>
      </pc:sldChg>
      <pc:sldChg chg="del">
        <pc:chgData name="Rishyendra Kumar" userId="7b5c8094357708d7" providerId="LiveId" clId="{FAA9DCC1-15CE-4FF5-95AB-F55625A5C41B}" dt="2023-08-27T18:53:25.712" v="1916" actId="47"/>
        <pc:sldMkLst>
          <pc:docMk/>
          <pc:sldMk cId="0" sldId="298"/>
        </pc:sldMkLst>
      </pc:sldChg>
      <pc:sldChg chg="del">
        <pc:chgData name="Rishyendra Kumar" userId="7b5c8094357708d7" providerId="LiveId" clId="{FAA9DCC1-15CE-4FF5-95AB-F55625A5C41B}" dt="2023-08-27T18:53:25.584" v="1915" actId="47"/>
        <pc:sldMkLst>
          <pc:docMk/>
          <pc:sldMk cId="0" sldId="299"/>
        </pc:sldMkLst>
      </pc:sldChg>
      <pc:sldChg chg="del">
        <pc:chgData name="Rishyendra Kumar" userId="7b5c8094357708d7" providerId="LiveId" clId="{FAA9DCC1-15CE-4FF5-95AB-F55625A5C41B}" dt="2023-08-27T18:53:25.416" v="1914" actId="47"/>
        <pc:sldMkLst>
          <pc:docMk/>
          <pc:sldMk cId="0" sldId="300"/>
        </pc:sldMkLst>
      </pc:sldChg>
      <pc:sldChg chg="del">
        <pc:chgData name="Rishyendra Kumar" userId="7b5c8094357708d7" providerId="LiveId" clId="{FAA9DCC1-15CE-4FF5-95AB-F55625A5C41B}" dt="2023-08-27T18:53:25.268" v="1913" actId="47"/>
        <pc:sldMkLst>
          <pc:docMk/>
          <pc:sldMk cId="0" sldId="301"/>
        </pc:sldMkLst>
      </pc:sldChg>
      <pc:sldChg chg="del">
        <pc:chgData name="Rishyendra Kumar" userId="7b5c8094357708d7" providerId="LiveId" clId="{FAA9DCC1-15CE-4FF5-95AB-F55625A5C41B}" dt="2023-08-27T18:53:25.133" v="1912" actId="47"/>
        <pc:sldMkLst>
          <pc:docMk/>
          <pc:sldMk cId="0" sldId="302"/>
        </pc:sldMkLst>
      </pc:sldChg>
      <pc:sldChg chg="del">
        <pc:chgData name="Rishyendra Kumar" userId="7b5c8094357708d7" providerId="LiveId" clId="{FAA9DCC1-15CE-4FF5-95AB-F55625A5C41B}" dt="2023-08-27T18:53:24.974" v="1911" actId="47"/>
        <pc:sldMkLst>
          <pc:docMk/>
          <pc:sldMk cId="0" sldId="303"/>
        </pc:sldMkLst>
      </pc:sldChg>
      <pc:sldChg chg="del">
        <pc:chgData name="Rishyendra Kumar" userId="7b5c8094357708d7" providerId="LiveId" clId="{FAA9DCC1-15CE-4FF5-95AB-F55625A5C41B}" dt="2023-08-27T18:53:24.841" v="1910" actId="47"/>
        <pc:sldMkLst>
          <pc:docMk/>
          <pc:sldMk cId="0" sldId="304"/>
        </pc:sldMkLst>
      </pc:sldChg>
      <pc:sldChg chg="del">
        <pc:chgData name="Rishyendra Kumar" userId="7b5c8094357708d7" providerId="LiveId" clId="{FAA9DCC1-15CE-4FF5-95AB-F55625A5C41B}" dt="2023-08-27T18:53:24.699" v="1909" actId="47"/>
        <pc:sldMkLst>
          <pc:docMk/>
          <pc:sldMk cId="0" sldId="305"/>
        </pc:sldMkLst>
      </pc:sldChg>
      <pc:sldChg chg="del">
        <pc:chgData name="Rishyendra Kumar" userId="7b5c8094357708d7" providerId="LiveId" clId="{FAA9DCC1-15CE-4FF5-95AB-F55625A5C41B}" dt="2023-08-27T18:53:24.557" v="1908" actId="47"/>
        <pc:sldMkLst>
          <pc:docMk/>
          <pc:sldMk cId="0" sldId="306"/>
        </pc:sldMkLst>
      </pc:sldChg>
      <pc:sldChg chg="del">
        <pc:chgData name="Rishyendra Kumar" userId="7b5c8094357708d7" providerId="LiveId" clId="{FAA9DCC1-15CE-4FF5-95AB-F55625A5C41B}" dt="2023-08-27T18:53:24.367" v="1907" actId="47"/>
        <pc:sldMkLst>
          <pc:docMk/>
          <pc:sldMk cId="0" sldId="307"/>
        </pc:sldMkLst>
      </pc:sldChg>
      <pc:sldChg chg="del">
        <pc:chgData name="Rishyendra Kumar" userId="7b5c8094357708d7" providerId="LiveId" clId="{FAA9DCC1-15CE-4FF5-95AB-F55625A5C41B}" dt="2023-08-27T18:53:24.068" v="1906" actId="47"/>
        <pc:sldMkLst>
          <pc:docMk/>
          <pc:sldMk cId="0" sldId="308"/>
        </pc:sldMkLst>
      </pc:sldChg>
      <pc:sldChg chg="addSp modSp add mod ord">
        <pc:chgData name="Rishyendra Kumar" userId="7b5c8094357708d7" providerId="LiveId" clId="{FAA9DCC1-15CE-4FF5-95AB-F55625A5C41B}" dt="2023-08-28T18:16:22.739" v="2279"/>
        <pc:sldMkLst>
          <pc:docMk/>
          <pc:sldMk cId="939115558" sldId="309"/>
        </pc:sldMkLst>
        <pc:spChg chg="mod">
          <ac:chgData name="Rishyendra Kumar" userId="7b5c8094357708d7" providerId="LiveId" clId="{FAA9DCC1-15CE-4FF5-95AB-F55625A5C41B}" dt="2023-08-27T18:04:08.453" v="511" actId="1076"/>
          <ac:spMkLst>
            <pc:docMk/>
            <pc:sldMk cId="939115558" sldId="309"/>
            <ac:spMk id="222" creationId="{00000000-0000-0000-0000-000000000000}"/>
          </ac:spMkLst>
        </pc:spChg>
        <pc:spChg chg="mod">
          <ac:chgData name="Rishyendra Kumar" userId="7b5c8094357708d7" providerId="LiveId" clId="{FAA9DCC1-15CE-4FF5-95AB-F55625A5C41B}" dt="2023-08-27T18:03:55.976" v="498" actId="20577"/>
          <ac:spMkLst>
            <pc:docMk/>
            <pc:sldMk cId="939115558" sldId="309"/>
            <ac:spMk id="224" creationId="{00000000-0000-0000-0000-000000000000}"/>
          </ac:spMkLst>
        </pc:spChg>
        <pc:picChg chg="add mod">
          <ac:chgData name="Rishyendra Kumar" userId="7b5c8094357708d7" providerId="LiveId" clId="{FAA9DCC1-15CE-4FF5-95AB-F55625A5C41B}" dt="2023-08-28T18:16:22.739" v="2279"/>
          <ac:picMkLst>
            <pc:docMk/>
            <pc:sldMk cId="939115558" sldId="309"/>
            <ac:picMk id="2" creationId="{9FCCFCBA-7FE3-2D22-3FF7-4CE5E1D034E2}"/>
          </ac:picMkLst>
        </pc:picChg>
      </pc:sldChg>
      <pc:sldChg chg="add del">
        <pc:chgData name="Rishyendra Kumar" userId="7b5c8094357708d7" providerId="LiveId" clId="{FAA9DCC1-15CE-4FF5-95AB-F55625A5C41B}" dt="2023-08-27T18:54:11.701" v="1951" actId="47"/>
        <pc:sldMkLst>
          <pc:docMk/>
          <pc:sldMk cId="3948515591" sldId="310"/>
        </pc:sldMkLst>
      </pc:sldChg>
      <pc:sldChg chg="addSp delSp modSp add mod ord">
        <pc:chgData name="Rishyendra Kumar" userId="7b5c8094357708d7" providerId="LiveId" clId="{FAA9DCC1-15CE-4FF5-95AB-F55625A5C41B}" dt="2023-08-28T18:16:29.824" v="2282"/>
        <pc:sldMkLst>
          <pc:docMk/>
          <pc:sldMk cId="673223344" sldId="311"/>
        </pc:sldMkLst>
        <pc:spChg chg="add mod">
          <ac:chgData name="Rishyendra Kumar" userId="7b5c8094357708d7" providerId="LiveId" clId="{FAA9DCC1-15CE-4FF5-95AB-F55625A5C41B}" dt="2023-08-27T18:27:17.351" v="1076" actId="1076"/>
          <ac:spMkLst>
            <pc:docMk/>
            <pc:sldMk cId="673223344" sldId="311"/>
            <ac:spMk id="3" creationId="{8702168C-E274-A032-1D7F-E230B9AEA5A0}"/>
          </ac:spMkLst>
        </pc:spChg>
        <pc:spChg chg="add del mod">
          <ac:chgData name="Rishyendra Kumar" userId="7b5c8094357708d7" providerId="LiveId" clId="{FAA9DCC1-15CE-4FF5-95AB-F55625A5C41B}" dt="2023-08-27T18:20:12.204" v="1004" actId="478"/>
          <ac:spMkLst>
            <pc:docMk/>
            <pc:sldMk cId="673223344" sldId="311"/>
            <ac:spMk id="4" creationId="{9F2B0135-DDD0-D754-28EE-132BDA84B90E}"/>
          </ac:spMkLst>
        </pc:spChg>
        <pc:spChg chg="add mod">
          <ac:chgData name="Rishyendra Kumar" userId="7b5c8094357708d7" providerId="LiveId" clId="{FAA9DCC1-15CE-4FF5-95AB-F55625A5C41B}" dt="2023-08-27T18:27:14.465" v="1075" actId="1076"/>
          <ac:spMkLst>
            <pc:docMk/>
            <pc:sldMk cId="673223344" sldId="311"/>
            <ac:spMk id="5" creationId="{962CC689-E965-029B-D6ED-7DB10E8DF48F}"/>
          </ac:spMkLst>
        </pc:spChg>
        <pc:spChg chg="add del">
          <ac:chgData name="Rishyendra Kumar" userId="7b5c8094357708d7" providerId="LiveId" clId="{FAA9DCC1-15CE-4FF5-95AB-F55625A5C41B}" dt="2023-08-27T18:23:49.660" v="1035"/>
          <ac:spMkLst>
            <pc:docMk/>
            <pc:sldMk cId="673223344" sldId="311"/>
            <ac:spMk id="6" creationId="{F048888D-6115-CE9E-0FCB-7868F5B1B8F3}"/>
          </ac:spMkLst>
        </pc:spChg>
        <pc:spChg chg="add del">
          <ac:chgData name="Rishyendra Kumar" userId="7b5c8094357708d7" providerId="LiveId" clId="{FAA9DCC1-15CE-4FF5-95AB-F55625A5C41B}" dt="2023-08-27T18:23:54.073" v="1037"/>
          <ac:spMkLst>
            <pc:docMk/>
            <pc:sldMk cId="673223344" sldId="311"/>
            <ac:spMk id="7" creationId="{3154C055-363C-028B-88E1-C9ECED226F5A}"/>
          </ac:spMkLst>
        </pc:spChg>
        <pc:spChg chg="del">
          <ac:chgData name="Rishyendra Kumar" userId="7b5c8094357708d7" providerId="LiveId" clId="{FAA9DCC1-15CE-4FF5-95AB-F55625A5C41B}" dt="2023-08-27T18:19:37.734" v="986" actId="478"/>
          <ac:spMkLst>
            <pc:docMk/>
            <pc:sldMk cId="673223344" sldId="311"/>
            <ac:spMk id="267" creationId="{00000000-0000-0000-0000-000000000000}"/>
          </ac:spMkLst>
        </pc:spChg>
        <pc:spChg chg="del mod">
          <ac:chgData name="Rishyendra Kumar" userId="7b5c8094357708d7" providerId="LiveId" clId="{FAA9DCC1-15CE-4FF5-95AB-F55625A5C41B}" dt="2023-08-27T18:19:37.734" v="986" actId="478"/>
          <ac:spMkLst>
            <pc:docMk/>
            <pc:sldMk cId="673223344" sldId="311"/>
            <ac:spMk id="276" creationId="{00000000-0000-0000-0000-000000000000}"/>
          </ac:spMkLst>
        </pc:spChg>
        <pc:spChg chg="del">
          <ac:chgData name="Rishyendra Kumar" userId="7b5c8094357708d7" providerId="LiveId" clId="{FAA9DCC1-15CE-4FF5-95AB-F55625A5C41B}" dt="2023-08-27T18:19:37.734" v="986" actId="478"/>
          <ac:spMkLst>
            <pc:docMk/>
            <pc:sldMk cId="673223344" sldId="311"/>
            <ac:spMk id="277" creationId="{00000000-0000-0000-0000-000000000000}"/>
          </ac:spMkLst>
        </pc:spChg>
        <pc:spChg chg="del">
          <ac:chgData name="Rishyendra Kumar" userId="7b5c8094357708d7" providerId="LiveId" clId="{FAA9DCC1-15CE-4FF5-95AB-F55625A5C41B}" dt="2023-08-27T18:19:37.734" v="986" actId="478"/>
          <ac:spMkLst>
            <pc:docMk/>
            <pc:sldMk cId="673223344" sldId="311"/>
            <ac:spMk id="278" creationId="{00000000-0000-0000-0000-000000000000}"/>
          </ac:spMkLst>
        </pc:spChg>
        <pc:spChg chg="del">
          <ac:chgData name="Rishyendra Kumar" userId="7b5c8094357708d7" providerId="LiveId" clId="{FAA9DCC1-15CE-4FF5-95AB-F55625A5C41B}" dt="2023-08-27T18:19:37.734" v="986" actId="478"/>
          <ac:spMkLst>
            <pc:docMk/>
            <pc:sldMk cId="673223344" sldId="311"/>
            <ac:spMk id="280" creationId="{00000000-0000-0000-0000-000000000000}"/>
          </ac:spMkLst>
        </pc:spChg>
        <pc:grpChg chg="del">
          <ac:chgData name="Rishyendra Kumar" userId="7b5c8094357708d7" providerId="LiveId" clId="{FAA9DCC1-15CE-4FF5-95AB-F55625A5C41B}" dt="2023-08-27T18:19:37.734" v="986" actId="478"/>
          <ac:grpSpMkLst>
            <pc:docMk/>
            <pc:sldMk cId="673223344" sldId="311"/>
            <ac:grpSpMk id="268" creationId="{00000000-0000-0000-0000-000000000000}"/>
          </ac:grpSpMkLst>
        </pc:grpChg>
        <pc:picChg chg="add mod">
          <ac:chgData name="Rishyendra Kumar" userId="7b5c8094357708d7" providerId="LiveId" clId="{FAA9DCC1-15CE-4FF5-95AB-F55625A5C41B}" dt="2023-08-28T18:16:29.824" v="2282"/>
          <ac:picMkLst>
            <pc:docMk/>
            <pc:sldMk cId="673223344" sldId="311"/>
            <ac:picMk id="2" creationId="{DEF8E61D-6C5A-4DBD-CFC3-2848E270A519}"/>
          </ac:picMkLst>
        </pc:picChg>
        <pc:cxnChg chg="del">
          <ac:chgData name="Rishyendra Kumar" userId="7b5c8094357708d7" providerId="LiveId" clId="{FAA9DCC1-15CE-4FF5-95AB-F55625A5C41B}" dt="2023-08-27T18:19:37.734" v="986" actId="478"/>
          <ac:cxnSpMkLst>
            <pc:docMk/>
            <pc:sldMk cId="673223344" sldId="311"/>
            <ac:cxnSpMk id="279" creationId="{00000000-0000-0000-0000-000000000000}"/>
          </ac:cxnSpMkLst>
        </pc:cxnChg>
      </pc:sldChg>
      <pc:sldChg chg="addSp modSp add mod">
        <pc:chgData name="Rishyendra Kumar" userId="7b5c8094357708d7" providerId="LiveId" clId="{FAA9DCC1-15CE-4FF5-95AB-F55625A5C41B}" dt="2023-08-28T18:16:31.661" v="2283"/>
        <pc:sldMkLst>
          <pc:docMk/>
          <pc:sldMk cId="3326906399" sldId="312"/>
        </pc:sldMkLst>
        <pc:spChg chg="mod">
          <ac:chgData name="Rishyendra Kumar" userId="7b5c8094357708d7" providerId="LiveId" clId="{FAA9DCC1-15CE-4FF5-95AB-F55625A5C41B}" dt="2023-08-27T18:28:04.483" v="1091" actId="20577"/>
          <ac:spMkLst>
            <pc:docMk/>
            <pc:sldMk cId="3326906399" sldId="312"/>
            <ac:spMk id="3" creationId="{8702168C-E274-A032-1D7F-E230B9AEA5A0}"/>
          </ac:spMkLst>
        </pc:spChg>
        <pc:spChg chg="mod">
          <ac:chgData name="Rishyendra Kumar" userId="7b5c8094357708d7" providerId="LiveId" clId="{FAA9DCC1-15CE-4FF5-95AB-F55625A5C41B}" dt="2023-08-27T18:31:32.699" v="1141" actId="113"/>
          <ac:spMkLst>
            <pc:docMk/>
            <pc:sldMk cId="3326906399" sldId="312"/>
            <ac:spMk id="5" creationId="{962CC689-E965-029B-D6ED-7DB10E8DF48F}"/>
          </ac:spMkLst>
        </pc:spChg>
        <pc:picChg chg="add mod">
          <ac:chgData name="Rishyendra Kumar" userId="7b5c8094357708d7" providerId="LiveId" clId="{FAA9DCC1-15CE-4FF5-95AB-F55625A5C41B}" dt="2023-08-28T18:16:31.661" v="2283"/>
          <ac:picMkLst>
            <pc:docMk/>
            <pc:sldMk cId="3326906399" sldId="312"/>
            <ac:picMk id="2" creationId="{C2F2F320-CF9D-C65C-2F67-E45FAA6ED7CF}"/>
          </ac:picMkLst>
        </pc:picChg>
      </pc:sldChg>
      <pc:sldChg chg="addSp delSp modSp new mod ord">
        <pc:chgData name="Rishyendra Kumar" userId="7b5c8094357708d7" providerId="LiveId" clId="{FAA9DCC1-15CE-4FF5-95AB-F55625A5C41B}" dt="2023-08-28T18:16:33.960" v="2284"/>
        <pc:sldMkLst>
          <pc:docMk/>
          <pc:sldMk cId="4215097677" sldId="313"/>
        </pc:sldMkLst>
        <pc:spChg chg="del">
          <ac:chgData name="Rishyendra Kumar" userId="7b5c8094357708d7" providerId="LiveId" clId="{FAA9DCC1-15CE-4FF5-95AB-F55625A5C41B}" dt="2023-08-27T18:36:30.709" v="1196" actId="478"/>
          <ac:spMkLst>
            <pc:docMk/>
            <pc:sldMk cId="4215097677" sldId="313"/>
            <ac:spMk id="2" creationId="{ABEAABBE-CD9E-47E4-CC60-CE850C64C23F}"/>
          </ac:spMkLst>
        </pc:spChg>
        <pc:picChg chg="add mod">
          <ac:chgData name="Rishyendra Kumar" userId="7b5c8094357708d7" providerId="LiveId" clId="{FAA9DCC1-15CE-4FF5-95AB-F55625A5C41B}" dt="2023-08-28T18:16:33.960" v="2284"/>
          <ac:picMkLst>
            <pc:docMk/>
            <pc:sldMk cId="4215097677" sldId="313"/>
            <ac:picMk id="2" creationId="{719EF8D2-BC6B-0A32-9F20-8C30ED43A880}"/>
          </ac:picMkLst>
        </pc:picChg>
        <pc:picChg chg="add del mod">
          <ac:chgData name="Rishyendra Kumar" userId="7b5c8094357708d7" providerId="LiveId" clId="{FAA9DCC1-15CE-4FF5-95AB-F55625A5C41B}" dt="2023-08-27T18:32:28.861" v="1144" actId="478"/>
          <ac:picMkLst>
            <pc:docMk/>
            <pc:sldMk cId="4215097677" sldId="313"/>
            <ac:picMk id="4" creationId="{76841AED-B049-1A1A-9C2A-C2572C95645A}"/>
          </ac:picMkLst>
        </pc:picChg>
        <pc:picChg chg="add mod">
          <ac:chgData name="Rishyendra Kumar" userId="7b5c8094357708d7" providerId="LiveId" clId="{FAA9DCC1-15CE-4FF5-95AB-F55625A5C41B}" dt="2023-08-27T18:36:38.497" v="1197" actId="931"/>
          <ac:picMkLst>
            <pc:docMk/>
            <pc:sldMk cId="4215097677" sldId="313"/>
            <ac:picMk id="6" creationId="{18B9CE7E-4B87-E1D3-0C63-B7B5B7AF2BBA}"/>
          </ac:picMkLst>
        </pc:picChg>
      </pc:sldChg>
      <pc:sldChg chg="modSp add del mod">
        <pc:chgData name="Rishyendra Kumar" userId="7b5c8094357708d7" providerId="LiveId" clId="{FAA9DCC1-15CE-4FF5-95AB-F55625A5C41B}" dt="2023-08-27T18:33:11.649" v="1166" actId="47"/>
        <pc:sldMkLst>
          <pc:docMk/>
          <pc:sldMk cId="3494710037" sldId="314"/>
        </pc:sldMkLst>
        <pc:spChg chg="mod">
          <ac:chgData name="Rishyendra Kumar" userId="7b5c8094357708d7" providerId="LiveId" clId="{FAA9DCC1-15CE-4FF5-95AB-F55625A5C41B}" dt="2023-08-27T18:32:59.551" v="1162" actId="20577"/>
          <ac:spMkLst>
            <pc:docMk/>
            <pc:sldMk cId="3494710037" sldId="314"/>
            <ac:spMk id="3" creationId="{8702168C-E274-A032-1D7F-E230B9AEA5A0}"/>
          </ac:spMkLst>
        </pc:spChg>
      </pc:sldChg>
      <pc:sldChg chg="addSp modSp add mod ord">
        <pc:chgData name="Rishyendra Kumar" userId="7b5c8094357708d7" providerId="LiveId" clId="{FAA9DCC1-15CE-4FF5-95AB-F55625A5C41B}" dt="2023-08-28T18:16:36.228" v="2285"/>
        <pc:sldMkLst>
          <pc:docMk/>
          <pc:sldMk cId="2520183321" sldId="315"/>
        </pc:sldMkLst>
        <pc:spChg chg="mod">
          <ac:chgData name="Rishyendra Kumar" userId="7b5c8094357708d7" providerId="LiveId" clId="{FAA9DCC1-15CE-4FF5-95AB-F55625A5C41B}" dt="2023-08-27T18:33:22.118" v="1179" actId="20577"/>
          <ac:spMkLst>
            <pc:docMk/>
            <pc:sldMk cId="2520183321" sldId="315"/>
            <ac:spMk id="3" creationId="{8702168C-E274-A032-1D7F-E230B9AEA5A0}"/>
          </ac:spMkLst>
        </pc:spChg>
        <pc:spChg chg="mod">
          <ac:chgData name="Rishyendra Kumar" userId="7b5c8094357708d7" providerId="LiveId" clId="{FAA9DCC1-15CE-4FF5-95AB-F55625A5C41B}" dt="2023-08-27T18:36:18.531" v="1195" actId="20577"/>
          <ac:spMkLst>
            <pc:docMk/>
            <pc:sldMk cId="2520183321" sldId="315"/>
            <ac:spMk id="5" creationId="{962CC689-E965-029B-D6ED-7DB10E8DF48F}"/>
          </ac:spMkLst>
        </pc:spChg>
        <pc:picChg chg="add mod">
          <ac:chgData name="Rishyendra Kumar" userId="7b5c8094357708d7" providerId="LiveId" clId="{FAA9DCC1-15CE-4FF5-95AB-F55625A5C41B}" dt="2023-08-28T18:16:36.228" v="2285"/>
          <ac:picMkLst>
            <pc:docMk/>
            <pc:sldMk cId="2520183321" sldId="315"/>
            <ac:picMk id="2" creationId="{DE499BD7-155F-C7DF-1815-A1031AEBB542}"/>
          </ac:picMkLst>
        </pc:picChg>
      </pc:sldChg>
      <pc:sldChg chg="addSp delSp modSp new mod ord">
        <pc:chgData name="Rishyendra Kumar" userId="7b5c8094357708d7" providerId="LiveId" clId="{FAA9DCC1-15CE-4FF5-95AB-F55625A5C41B}" dt="2023-08-28T18:16:39.173" v="2286"/>
        <pc:sldMkLst>
          <pc:docMk/>
          <pc:sldMk cId="2058296272" sldId="316"/>
        </pc:sldMkLst>
        <pc:spChg chg="mod">
          <ac:chgData name="Rishyendra Kumar" userId="7b5c8094357708d7" providerId="LiveId" clId="{FAA9DCC1-15CE-4FF5-95AB-F55625A5C41B}" dt="2023-08-27T18:38:32.235" v="1205" actId="120"/>
          <ac:spMkLst>
            <pc:docMk/>
            <pc:sldMk cId="2058296272" sldId="316"/>
            <ac:spMk id="2" creationId="{2FC87583-392B-BBAB-90C9-A9762E9AFE5D}"/>
          </ac:spMkLst>
        </pc:spChg>
        <pc:spChg chg="del">
          <ac:chgData name="Rishyendra Kumar" userId="7b5c8094357708d7" providerId="LiveId" clId="{FAA9DCC1-15CE-4FF5-95AB-F55625A5C41B}" dt="2023-08-27T18:38:03.919" v="1202" actId="478"/>
          <ac:spMkLst>
            <pc:docMk/>
            <pc:sldMk cId="2058296272" sldId="316"/>
            <ac:spMk id="3" creationId="{0764EB13-CCCE-F8C9-F60A-FEFE8503B713}"/>
          </ac:spMkLst>
        </pc:spChg>
        <pc:spChg chg="del">
          <ac:chgData name="Rishyendra Kumar" userId="7b5c8094357708d7" providerId="LiveId" clId="{FAA9DCC1-15CE-4FF5-95AB-F55625A5C41B}" dt="2023-08-27T18:38:03.919" v="1202" actId="478"/>
          <ac:spMkLst>
            <pc:docMk/>
            <pc:sldMk cId="2058296272" sldId="316"/>
            <ac:spMk id="4" creationId="{CCECBDB7-E9E2-4954-86A2-693923AE2221}"/>
          </ac:spMkLst>
        </pc:spChg>
        <pc:spChg chg="del">
          <ac:chgData name="Rishyendra Kumar" userId="7b5c8094357708d7" providerId="LiveId" clId="{FAA9DCC1-15CE-4FF5-95AB-F55625A5C41B}" dt="2023-08-27T18:38:03.919" v="1202" actId="478"/>
          <ac:spMkLst>
            <pc:docMk/>
            <pc:sldMk cId="2058296272" sldId="316"/>
            <ac:spMk id="5" creationId="{193237CE-0213-B82F-2C0C-824AF6B45017}"/>
          </ac:spMkLst>
        </pc:spChg>
        <pc:spChg chg="del">
          <ac:chgData name="Rishyendra Kumar" userId="7b5c8094357708d7" providerId="LiveId" clId="{FAA9DCC1-15CE-4FF5-95AB-F55625A5C41B}" dt="2023-08-27T18:38:00.936" v="1201" actId="478"/>
          <ac:spMkLst>
            <pc:docMk/>
            <pc:sldMk cId="2058296272" sldId="316"/>
            <ac:spMk id="6" creationId="{13145662-3538-8F8B-6666-58CD385B3910}"/>
          </ac:spMkLst>
        </pc:spChg>
        <pc:spChg chg="del">
          <ac:chgData name="Rishyendra Kumar" userId="7b5c8094357708d7" providerId="LiveId" clId="{FAA9DCC1-15CE-4FF5-95AB-F55625A5C41B}" dt="2023-08-27T18:38:03.919" v="1202" actId="478"/>
          <ac:spMkLst>
            <pc:docMk/>
            <pc:sldMk cId="2058296272" sldId="316"/>
            <ac:spMk id="7" creationId="{A1EF62C2-AA39-7E19-DBE5-EBB099451D88}"/>
          </ac:spMkLst>
        </pc:spChg>
        <pc:spChg chg="del">
          <ac:chgData name="Rishyendra Kumar" userId="7b5c8094357708d7" providerId="LiveId" clId="{FAA9DCC1-15CE-4FF5-95AB-F55625A5C41B}" dt="2023-08-27T18:38:03.919" v="1202" actId="478"/>
          <ac:spMkLst>
            <pc:docMk/>
            <pc:sldMk cId="2058296272" sldId="316"/>
            <ac:spMk id="8" creationId="{40FE7F56-ACB7-7029-B69C-64BD0957517A}"/>
          </ac:spMkLst>
        </pc:spChg>
        <pc:spChg chg="add mod">
          <ac:chgData name="Rishyendra Kumar" userId="7b5c8094357708d7" providerId="LiveId" clId="{FAA9DCC1-15CE-4FF5-95AB-F55625A5C41B}" dt="2023-08-28T18:09:10.596" v="2239" actId="207"/>
          <ac:spMkLst>
            <pc:docMk/>
            <pc:sldMk cId="2058296272" sldId="316"/>
            <ac:spMk id="9" creationId="{59591CFC-4ADF-699C-5513-15202BCBFCED}"/>
          </ac:spMkLst>
        </pc:spChg>
        <pc:picChg chg="add mod">
          <ac:chgData name="Rishyendra Kumar" userId="7b5c8094357708d7" providerId="LiveId" clId="{FAA9DCC1-15CE-4FF5-95AB-F55625A5C41B}" dt="2023-08-28T18:16:39.173" v="2286"/>
          <ac:picMkLst>
            <pc:docMk/>
            <pc:sldMk cId="2058296272" sldId="316"/>
            <ac:picMk id="3" creationId="{7D2B1466-CE9C-17F4-218A-34FD3C62A85D}"/>
          </ac:picMkLst>
        </pc:picChg>
        <pc:picChg chg="add del mod">
          <ac:chgData name="Rishyendra Kumar" userId="7b5c8094357708d7" providerId="LiveId" clId="{FAA9DCC1-15CE-4FF5-95AB-F55625A5C41B}" dt="2023-08-27T19:31:26.063" v="2149" actId="478"/>
          <ac:picMkLst>
            <pc:docMk/>
            <pc:sldMk cId="2058296272" sldId="316"/>
            <ac:picMk id="4" creationId="{87CE8065-0DD3-A437-E1E9-F8B36D973F80}"/>
          </ac:picMkLst>
        </pc:picChg>
        <pc:picChg chg="add del mod">
          <ac:chgData name="Rishyendra Kumar" userId="7b5c8094357708d7" providerId="LiveId" clId="{FAA9DCC1-15CE-4FF5-95AB-F55625A5C41B}" dt="2023-08-28T18:03:52.502" v="2153" actId="478"/>
          <ac:picMkLst>
            <pc:docMk/>
            <pc:sldMk cId="2058296272" sldId="316"/>
            <ac:picMk id="6" creationId="{E3412A55-D456-52E9-777A-695550359298}"/>
          </ac:picMkLst>
        </pc:picChg>
      </pc:sldChg>
      <pc:sldChg chg="new del ord">
        <pc:chgData name="Rishyendra Kumar" userId="7b5c8094357708d7" providerId="LiveId" clId="{FAA9DCC1-15CE-4FF5-95AB-F55625A5C41B}" dt="2023-08-27T19:08:48.412" v="2134" actId="47"/>
        <pc:sldMkLst>
          <pc:docMk/>
          <pc:sldMk cId="446397383" sldId="317"/>
        </pc:sldMkLst>
      </pc:sldChg>
      <pc:sldChg chg="addSp delSp modSp new mod ord">
        <pc:chgData name="Rishyendra Kumar" userId="7b5c8094357708d7" providerId="LiveId" clId="{FAA9DCC1-15CE-4FF5-95AB-F55625A5C41B}" dt="2023-08-28T18:16:43.673" v="2288"/>
        <pc:sldMkLst>
          <pc:docMk/>
          <pc:sldMk cId="3080251220" sldId="318"/>
        </pc:sldMkLst>
        <pc:spChg chg="del mod">
          <ac:chgData name="Rishyendra Kumar" userId="7b5c8094357708d7" providerId="LiveId" clId="{FAA9DCC1-15CE-4FF5-95AB-F55625A5C41B}" dt="2023-08-27T19:00:24.912" v="2026" actId="478"/>
          <ac:spMkLst>
            <pc:docMk/>
            <pc:sldMk cId="3080251220" sldId="318"/>
            <ac:spMk id="2" creationId="{7BBAE7FE-F41A-6137-D278-CB2B41D7DEFE}"/>
          </ac:spMkLst>
        </pc:spChg>
        <pc:spChg chg="add mod">
          <ac:chgData name="Rishyendra Kumar" userId="7b5c8094357708d7" providerId="LiveId" clId="{FAA9DCC1-15CE-4FF5-95AB-F55625A5C41B}" dt="2023-08-27T19:07:21.379" v="2073" actId="1076"/>
          <ac:spMkLst>
            <pc:docMk/>
            <pc:sldMk cId="3080251220" sldId="318"/>
            <ac:spMk id="4" creationId="{073585F8-561A-53A0-398B-297864880101}"/>
          </ac:spMkLst>
        </pc:spChg>
        <pc:spChg chg="add mod">
          <ac:chgData name="Rishyendra Kumar" userId="7b5c8094357708d7" providerId="LiveId" clId="{FAA9DCC1-15CE-4FF5-95AB-F55625A5C41B}" dt="2023-08-27T19:08:12.249" v="2131" actId="1076"/>
          <ac:spMkLst>
            <pc:docMk/>
            <pc:sldMk cId="3080251220" sldId="318"/>
            <ac:spMk id="5" creationId="{5839CA2A-0BB5-DB68-80A8-669EEAFD9731}"/>
          </ac:spMkLst>
        </pc:spChg>
        <pc:picChg chg="add mod">
          <ac:chgData name="Rishyendra Kumar" userId="7b5c8094357708d7" providerId="LiveId" clId="{FAA9DCC1-15CE-4FF5-95AB-F55625A5C41B}" dt="2023-08-28T18:16:43.673" v="2288"/>
          <ac:picMkLst>
            <pc:docMk/>
            <pc:sldMk cId="3080251220" sldId="318"/>
            <ac:picMk id="2" creationId="{C3D1DBA2-8396-F55C-E784-360FDBB601AD}"/>
          </ac:picMkLst>
        </pc:picChg>
        <pc:picChg chg="add mod">
          <ac:chgData name="Rishyendra Kumar" userId="7b5c8094357708d7" providerId="LiveId" clId="{FAA9DCC1-15CE-4FF5-95AB-F55625A5C41B}" dt="2023-08-27T19:05:56.562" v="2036" actId="14100"/>
          <ac:picMkLst>
            <pc:docMk/>
            <pc:sldMk cId="3080251220" sldId="318"/>
            <ac:picMk id="3" creationId="{1D244102-7364-C3FD-8054-90FC6955492B}"/>
          </ac:picMkLst>
        </pc:picChg>
        <pc:picChg chg="add mod">
          <ac:chgData name="Rishyendra Kumar" userId="7b5c8094357708d7" providerId="LiveId" clId="{FAA9DCC1-15CE-4FF5-95AB-F55625A5C41B}" dt="2023-08-27T19:07:31.638" v="2074" actId="1076"/>
          <ac:picMkLst>
            <pc:docMk/>
            <pc:sldMk cId="3080251220" sldId="318"/>
            <ac:picMk id="2050" creationId="{16826548-69AB-97F3-F1A5-1CD0A2910F73}"/>
          </ac:picMkLst>
        </pc:picChg>
      </pc:sldChg>
      <pc:sldChg chg="addSp delSp modSp new del mod">
        <pc:chgData name="Rishyendra Kumar" userId="7b5c8094357708d7" providerId="LiveId" clId="{FAA9DCC1-15CE-4FF5-95AB-F55625A5C41B}" dt="2023-08-27T18:58:26.135" v="2018" actId="47"/>
        <pc:sldMkLst>
          <pc:docMk/>
          <pc:sldMk cId="4201327135" sldId="318"/>
        </pc:sldMkLst>
        <pc:spChg chg="add del mod">
          <ac:chgData name="Rishyendra Kumar" userId="7b5c8094357708d7" providerId="LiveId" clId="{FAA9DCC1-15CE-4FF5-95AB-F55625A5C41B}" dt="2023-08-27T18:57:52.706" v="1976"/>
          <ac:spMkLst>
            <pc:docMk/>
            <pc:sldMk cId="4201327135" sldId="318"/>
            <ac:spMk id="3" creationId="{D738ACBE-2099-E9B1-8140-40F9D459C340}"/>
          </ac:spMkLst>
        </pc:spChg>
        <pc:spChg chg="mod">
          <ac:chgData name="Rishyendra Kumar" userId="7b5c8094357708d7" providerId="LiveId" clId="{FAA9DCC1-15CE-4FF5-95AB-F55625A5C41B}" dt="2023-08-27T18:57:51.901" v="1974"/>
          <ac:spMkLst>
            <pc:docMk/>
            <pc:sldMk cId="4201327135" sldId="318"/>
            <ac:spMk id="5" creationId="{AB6E35AB-9447-CCAB-0CB5-C22DA8B036C0}"/>
          </ac:spMkLst>
        </pc:spChg>
        <pc:spChg chg="mod">
          <ac:chgData name="Rishyendra Kumar" userId="7b5c8094357708d7" providerId="LiveId" clId="{FAA9DCC1-15CE-4FF5-95AB-F55625A5C41B}" dt="2023-08-27T18:57:51.901" v="1974"/>
          <ac:spMkLst>
            <pc:docMk/>
            <pc:sldMk cId="4201327135" sldId="318"/>
            <ac:spMk id="6" creationId="{E00308AF-793B-E457-7603-EAB23F2DF15F}"/>
          </ac:spMkLst>
        </pc:spChg>
        <pc:spChg chg="mod">
          <ac:chgData name="Rishyendra Kumar" userId="7b5c8094357708d7" providerId="LiveId" clId="{FAA9DCC1-15CE-4FF5-95AB-F55625A5C41B}" dt="2023-08-27T18:57:51.901" v="1974"/>
          <ac:spMkLst>
            <pc:docMk/>
            <pc:sldMk cId="4201327135" sldId="318"/>
            <ac:spMk id="7" creationId="{D339C469-2239-55E2-D130-9109A08501A9}"/>
          </ac:spMkLst>
        </pc:spChg>
        <pc:spChg chg="mod">
          <ac:chgData name="Rishyendra Kumar" userId="7b5c8094357708d7" providerId="LiveId" clId="{FAA9DCC1-15CE-4FF5-95AB-F55625A5C41B}" dt="2023-08-27T18:57:51.901" v="1974"/>
          <ac:spMkLst>
            <pc:docMk/>
            <pc:sldMk cId="4201327135" sldId="318"/>
            <ac:spMk id="8" creationId="{B43FA604-52AC-1950-52B8-58EF6955DD59}"/>
          </ac:spMkLst>
        </pc:spChg>
        <pc:spChg chg="mod">
          <ac:chgData name="Rishyendra Kumar" userId="7b5c8094357708d7" providerId="LiveId" clId="{FAA9DCC1-15CE-4FF5-95AB-F55625A5C41B}" dt="2023-08-27T18:57:51.901" v="1974"/>
          <ac:spMkLst>
            <pc:docMk/>
            <pc:sldMk cId="4201327135" sldId="318"/>
            <ac:spMk id="9" creationId="{DC7CAA16-73F2-29F9-A262-C38DFA413458}"/>
          </ac:spMkLst>
        </pc:spChg>
        <pc:spChg chg="mod">
          <ac:chgData name="Rishyendra Kumar" userId="7b5c8094357708d7" providerId="LiveId" clId="{FAA9DCC1-15CE-4FF5-95AB-F55625A5C41B}" dt="2023-08-27T18:57:51.901" v="1974"/>
          <ac:spMkLst>
            <pc:docMk/>
            <pc:sldMk cId="4201327135" sldId="318"/>
            <ac:spMk id="10" creationId="{BA11C483-9DB3-2331-4A49-A43E4E31A893}"/>
          </ac:spMkLst>
        </pc:spChg>
        <pc:spChg chg="mod">
          <ac:chgData name="Rishyendra Kumar" userId="7b5c8094357708d7" providerId="LiveId" clId="{FAA9DCC1-15CE-4FF5-95AB-F55625A5C41B}" dt="2023-08-27T18:57:51.901" v="1974"/>
          <ac:spMkLst>
            <pc:docMk/>
            <pc:sldMk cId="4201327135" sldId="318"/>
            <ac:spMk id="11" creationId="{F82FEFB4-929A-EE37-0A71-336EDAD8B9FE}"/>
          </ac:spMkLst>
        </pc:spChg>
        <pc:spChg chg="mod">
          <ac:chgData name="Rishyendra Kumar" userId="7b5c8094357708d7" providerId="LiveId" clId="{FAA9DCC1-15CE-4FF5-95AB-F55625A5C41B}" dt="2023-08-27T18:57:51.901" v="1974"/>
          <ac:spMkLst>
            <pc:docMk/>
            <pc:sldMk cId="4201327135" sldId="318"/>
            <ac:spMk id="12" creationId="{3D84E718-044A-84A5-7ADB-5B2A7BA733AF}"/>
          </ac:spMkLst>
        </pc:spChg>
        <pc:spChg chg="mod">
          <ac:chgData name="Rishyendra Kumar" userId="7b5c8094357708d7" providerId="LiveId" clId="{FAA9DCC1-15CE-4FF5-95AB-F55625A5C41B}" dt="2023-08-27T18:56:50.502" v="1962"/>
          <ac:spMkLst>
            <pc:docMk/>
            <pc:sldMk cId="4201327135" sldId="318"/>
            <ac:spMk id="14" creationId="{B8693672-83F7-F0DC-300C-5E48A9C5A12C}"/>
          </ac:spMkLst>
        </pc:spChg>
        <pc:spChg chg="mod">
          <ac:chgData name="Rishyendra Kumar" userId="7b5c8094357708d7" providerId="LiveId" clId="{FAA9DCC1-15CE-4FF5-95AB-F55625A5C41B}" dt="2023-08-27T18:56:50.502" v="1962"/>
          <ac:spMkLst>
            <pc:docMk/>
            <pc:sldMk cId="4201327135" sldId="318"/>
            <ac:spMk id="15" creationId="{4AC923F3-7D57-AC7C-5131-528280B871E4}"/>
          </ac:spMkLst>
        </pc:spChg>
        <pc:spChg chg="mod">
          <ac:chgData name="Rishyendra Kumar" userId="7b5c8094357708d7" providerId="LiveId" clId="{FAA9DCC1-15CE-4FF5-95AB-F55625A5C41B}" dt="2023-08-27T18:56:50.502" v="1962"/>
          <ac:spMkLst>
            <pc:docMk/>
            <pc:sldMk cId="4201327135" sldId="318"/>
            <ac:spMk id="17" creationId="{85784EE1-18E0-3EA1-FE46-743B01589027}"/>
          </ac:spMkLst>
        </pc:spChg>
        <pc:spChg chg="mod">
          <ac:chgData name="Rishyendra Kumar" userId="7b5c8094357708d7" providerId="LiveId" clId="{FAA9DCC1-15CE-4FF5-95AB-F55625A5C41B}" dt="2023-08-27T18:56:50.502" v="1962"/>
          <ac:spMkLst>
            <pc:docMk/>
            <pc:sldMk cId="4201327135" sldId="318"/>
            <ac:spMk id="18" creationId="{FBCBEB1F-10C6-3228-4FFC-CAE50F9F578F}"/>
          </ac:spMkLst>
        </pc:spChg>
        <pc:spChg chg="mod">
          <ac:chgData name="Rishyendra Kumar" userId="7b5c8094357708d7" providerId="LiveId" clId="{FAA9DCC1-15CE-4FF5-95AB-F55625A5C41B}" dt="2023-08-27T18:56:50.502" v="1962"/>
          <ac:spMkLst>
            <pc:docMk/>
            <pc:sldMk cId="4201327135" sldId="318"/>
            <ac:spMk id="20" creationId="{68DB6F13-DFD9-5F29-2E95-C406734F6061}"/>
          </ac:spMkLst>
        </pc:spChg>
        <pc:spChg chg="mod">
          <ac:chgData name="Rishyendra Kumar" userId="7b5c8094357708d7" providerId="LiveId" clId="{FAA9DCC1-15CE-4FF5-95AB-F55625A5C41B}" dt="2023-08-27T18:56:50.502" v="1962"/>
          <ac:spMkLst>
            <pc:docMk/>
            <pc:sldMk cId="4201327135" sldId="318"/>
            <ac:spMk id="21" creationId="{79B107BC-37FA-0480-C0C8-E168ACDDF157}"/>
          </ac:spMkLst>
        </pc:spChg>
        <pc:spChg chg="mod">
          <ac:chgData name="Rishyendra Kumar" userId="7b5c8094357708d7" providerId="LiveId" clId="{FAA9DCC1-15CE-4FF5-95AB-F55625A5C41B}" dt="2023-08-27T18:56:50.502" v="1962"/>
          <ac:spMkLst>
            <pc:docMk/>
            <pc:sldMk cId="4201327135" sldId="318"/>
            <ac:spMk id="23" creationId="{83FBE86D-995A-44EC-BEE6-ADBB24D3CC3C}"/>
          </ac:spMkLst>
        </pc:spChg>
        <pc:spChg chg="mod">
          <ac:chgData name="Rishyendra Kumar" userId="7b5c8094357708d7" providerId="LiveId" clId="{FAA9DCC1-15CE-4FF5-95AB-F55625A5C41B}" dt="2023-08-27T18:56:50.502" v="1962"/>
          <ac:spMkLst>
            <pc:docMk/>
            <pc:sldMk cId="4201327135" sldId="318"/>
            <ac:spMk id="24" creationId="{0350C80B-CD7F-D297-7E6A-D13A122FDFC4}"/>
          </ac:spMkLst>
        </pc:spChg>
        <pc:spChg chg="mod">
          <ac:chgData name="Rishyendra Kumar" userId="7b5c8094357708d7" providerId="LiveId" clId="{FAA9DCC1-15CE-4FF5-95AB-F55625A5C41B}" dt="2023-08-27T18:56:50.502" v="1962"/>
          <ac:spMkLst>
            <pc:docMk/>
            <pc:sldMk cId="4201327135" sldId="318"/>
            <ac:spMk id="26" creationId="{819F60FC-4F5D-B179-A24A-95FA9E3D1754}"/>
          </ac:spMkLst>
        </pc:spChg>
        <pc:spChg chg="mod">
          <ac:chgData name="Rishyendra Kumar" userId="7b5c8094357708d7" providerId="LiveId" clId="{FAA9DCC1-15CE-4FF5-95AB-F55625A5C41B}" dt="2023-08-27T18:56:50.502" v="1962"/>
          <ac:spMkLst>
            <pc:docMk/>
            <pc:sldMk cId="4201327135" sldId="318"/>
            <ac:spMk id="27" creationId="{61CEDDB9-C7BF-7F1A-2BFC-FBED87408FB8}"/>
          </ac:spMkLst>
        </pc:spChg>
        <pc:spChg chg="mod">
          <ac:chgData name="Rishyendra Kumar" userId="7b5c8094357708d7" providerId="LiveId" clId="{FAA9DCC1-15CE-4FF5-95AB-F55625A5C41B}" dt="2023-08-27T18:56:50.502" v="1962"/>
          <ac:spMkLst>
            <pc:docMk/>
            <pc:sldMk cId="4201327135" sldId="318"/>
            <ac:spMk id="29" creationId="{D78AA41F-3E30-FDFC-E115-C82D84559517}"/>
          </ac:spMkLst>
        </pc:spChg>
        <pc:spChg chg="mod">
          <ac:chgData name="Rishyendra Kumar" userId="7b5c8094357708d7" providerId="LiveId" clId="{FAA9DCC1-15CE-4FF5-95AB-F55625A5C41B}" dt="2023-08-27T18:56:50.502" v="1962"/>
          <ac:spMkLst>
            <pc:docMk/>
            <pc:sldMk cId="4201327135" sldId="318"/>
            <ac:spMk id="30" creationId="{838E3245-2425-1A38-78AC-EA3F2EDE144E}"/>
          </ac:spMkLst>
        </pc:spChg>
        <pc:spChg chg="mod">
          <ac:chgData name="Rishyendra Kumar" userId="7b5c8094357708d7" providerId="LiveId" clId="{FAA9DCC1-15CE-4FF5-95AB-F55625A5C41B}" dt="2023-08-27T18:56:50.502" v="1962"/>
          <ac:spMkLst>
            <pc:docMk/>
            <pc:sldMk cId="4201327135" sldId="318"/>
            <ac:spMk id="34" creationId="{D8A35A01-BE01-3C9F-169F-B014F4471BE7}"/>
          </ac:spMkLst>
        </pc:spChg>
        <pc:spChg chg="mod">
          <ac:chgData name="Rishyendra Kumar" userId="7b5c8094357708d7" providerId="LiveId" clId="{FAA9DCC1-15CE-4FF5-95AB-F55625A5C41B}" dt="2023-08-27T18:56:50.502" v="1962"/>
          <ac:spMkLst>
            <pc:docMk/>
            <pc:sldMk cId="4201327135" sldId="318"/>
            <ac:spMk id="35" creationId="{71E5DEA7-4D4A-BDC0-C5BA-2084B5522345}"/>
          </ac:spMkLst>
        </pc:spChg>
        <pc:spChg chg="mod">
          <ac:chgData name="Rishyendra Kumar" userId="7b5c8094357708d7" providerId="LiveId" clId="{FAA9DCC1-15CE-4FF5-95AB-F55625A5C41B}" dt="2023-08-27T18:56:50.502" v="1962"/>
          <ac:spMkLst>
            <pc:docMk/>
            <pc:sldMk cId="4201327135" sldId="318"/>
            <ac:spMk id="36" creationId="{3CA8275C-8BD7-30EA-5E7D-6D8064D9DCF2}"/>
          </ac:spMkLst>
        </pc:spChg>
        <pc:spChg chg="mod">
          <ac:chgData name="Rishyendra Kumar" userId="7b5c8094357708d7" providerId="LiveId" clId="{FAA9DCC1-15CE-4FF5-95AB-F55625A5C41B}" dt="2023-08-27T18:56:50.502" v="1962"/>
          <ac:spMkLst>
            <pc:docMk/>
            <pc:sldMk cId="4201327135" sldId="318"/>
            <ac:spMk id="37" creationId="{A824CC4B-2CE1-5B68-36D6-1FB1FCFC4311}"/>
          </ac:spMkLst>
        </pc:spChg>
        <pc:spChg chg="mod">
          <ac:chgData name="Rishyendra Kumar" userId="7b5c8094357708d7" providerId="LiveId" clId="{FAA9DCC1-15CE-4FF5-95AB-F55625A5C41B}" dt="2023-08-27T18:56:50.502" v="1962"/>
          <ac:spMkLst>
            <pc:docMk/>
            <pc:sldMk cId="4201327135" sldId="318"/>
            <ac:spMk id="38" creationId="{90550195-DD38-8740-0CCF-D77751337F97}"/>
          </ac:spMkLst>
        </pc:spChg>
        <pc:spChg chg="add del mod">
          <ac:chgData name="Rishyendra Kumar" userId="7b5c8094357708d7" providerId="LiveId" clId="{FAA9DCC1-15CE-4FF5-95AB-F55625A5C41B}" dt="2023-08-27T18:57:50.772" v="1971" actId="767"/>
          <ac:spMkLst>
            <pc:docMk/>
            <pc:sldMk cId="4201327135" sldId="318"/>
            <ac:spMk id="39" creationId="{06DC0138-E7B1-BDDD-6CC3-0C649DE421DC}"/>
          </ac:spMkLst>
        </pc:spChg>
        <pc:spChg chg="add mod">
          <ac:chgData name="Rishyendra Kumar" userId="7b5c8094357708d7" providerId="LiveId" clId="{FAA9DCC1-15CE-4FF5-95AB-F55625A5C41B}" dt="2023-08-27T18:58:08.920" v="2017" actId="1038"/>
          <ac:spMkLst>
            <pc:docMk/>
            <pc:sldMk cId="4201327135" sldId="318"/>
            <ac:spMk id="40" creationId="{ACFD39F8-8F3C-23F1-7E86-D5DF326C7CD9}"/>
          </ac:spMkLst>
        </pc:spChg>
        <pc:spChg chg="mod">
          <ac:chgData name="Rishyendra Kumar" userId="7b5c8094357708d7" providerId="LiveId" clId="{FAA9DCC1-15CE-4FF5-95AB-F55625A5C41B}" dt="2023-08-27T18:57:53.976" v="1977"/>
          <ac:spMkLst>
            <pc:docMk/>
            <pc:sldMk cId="4201327135" sldId="318"/>
            <ac:spMk id="42" creationId="{B314B191-15AB-E07F-CCB4-4C8227D34859}"/>
          </ac:spMkLst>
        </pc:spChg>
        <pc:spChg chg="mod">
          <ac:chgData name="Rishyendra Kumar" userId="7b5c8094357708d7" providerId="LiveId" clId="{FAA9DCC1-15CE-4FF5-95AB-F55625A5C41B}" dt="2023-08-27T18:57:53.976" v="1977"/>
          <ac:spMkLst>
            <pc:docMk/>
            <pc:sldMk cId="4201327135" sldId="318"/>
            <ac:spMk id="43" creationId="{72390DE2-D4CF-4303-DBD4-49DC71A0BC50}"/>
          </ac:spMkLst>
        </pc:spChg>
        <pc:spChg chg="mod">
          <ac:chgData name="Rishyendra Kumar" userId="7b5c8094357708d7" providerId="LiveId" clId="{FAA9DCC1-15CE-4FF5-95AB-F55625A5C41B}" dt="2023-08-27T18:57:53.976" v="1977"/>
          <ac:spMkLst>
            <pc:docMk/>
            <pc:sldMk cId="4201327135" sldId="318"/>
            <ac:spMk id="44" creationId="{EC808A8F-AADA-6308-4C0E-9A190A5AF3ED}"/>
          </ac:spMkLst>
        </pc:spChg>
        <pc:spChg chg="mod">
          <ac:chgData name="Rishyendra Kumar" userId="7b5c8094357708d7" providerId="LiveId" clId="{FAA9DCC1-15CE-4FF5-95AB-F55625A5C41B}" dt="2023-08-27T18:57:53.976" v="1977"/>
          <ac:spMkLst>
            <pc:docMk/>
            <pc:sldMk cId="4201327135" sldId="318"/>
            <ac:spMk id="45" creationId="{7406B37A-A5C7-1845-30CE-4B216FBCEAE1}"/>
          </ac:spMkLst>
        </pc:spChg>
        <pc:spChg chg="mod">
          <ac:chgData name="Rishyendra Kumar" userId="7b5c8094357708d7" providerId="LiveId" clId="{FAA9DCC1-15CE-4FF5-95AB-F55625A5C41B}" dt="2023-08-27T18:57:53.976" v="1977"/>
          <ac:spMkLst>
            <pc:docMk/>
            <pc:sldMk cId="4201327135" sldId="318"/>
            <ac:spMk id="46" creationId="{DB0D0BBE-E482-F384-894F-6BFB0ABA7EF5}"/>
          </ac:spMkLst>
        </pc:spChg>
        <pc:spChg chg="mod">
          <ac:chgData name="Rishyendra Kumar" userId="7b5c8094357708d7" providerId="LiveId" clId="{FAA9DCC1-15CE-4FF5-95AB-F55625A5C41B}" dt="2023-08-27T18:57:53.976" v="1977"/>
          <ac:spMkLst>
            <pc:docMk/>
            <pc:sldMk cId="4201327135" sldId="318"/>
            <ac:spMk id="47" creationId="{7F4E255B-6FC5-1254-22C3-94A7F88282EB}"/>
          </ac:spMkLst>
        </pc:spChg>
        <pc:spChg chg="mod">
          <ac:chgData name="Rishyendra Kumar" userId="7b5c8094357708d7" providerId="LiveId" clId="{FAA9DCC1-15CE-4FF5-95AB-F55625A5C41B}" dt="2023-08-27T18:57:53.976" v="1977"/>
          <ac:spMkLst>
            <pc:docMk/>
            <pc:sldMk cId="4201327135" sldId="318"/>
            <ac:spMk id="48" creationId="{B74A0C1D-0A6E-F7E7-4387-A336C559FE88}"/>
          </ac:spMkLst>
        </pc:spChg>
        <pc:spChg chg="mod">
          <ac:chgData name="Rishyendra Kumar" userId="7b5c8094357708d7" providerId="LiveId" clId="{FAA9DCC1-15CE-4FF5-95AB-F55625A5C41B}" dt="2023-08-27T18:57:53.976" v="1977"/>
          <ac:spMkLst>
            <pc:docMk/>
            <pc:sldMk cId="4201327135" sldId="318"/>
            <ac:spMk id="49" creationId="{8C5ECD9E-7CAD-8942-60DA-1E11D1757A53}"/>
          </ac:spMkLst>
        </pc:spChg>
        <pc:spChg chg="mod">
          <ac:chgData name="Rishyendra Kumar" userId="7b5c8094357708d7" providerId="LiveId" clId="{FAA9DCC1-15CE-4FF5-95AB-F55625A5C41B}" dt="2023-08-27T18:57:53.976" v="1977"/>
          <ac:spMkLst>
            <pc:docMk/>
            <pc:sldMk cId="4201327135" sldId="318"/>
            <ac:spMk id="51" creationId="{654F246F-7D45-DCD9-BFC7-09FA89F09D8F}"/>
          </ac:spMkLst>
        </pc:spChg>
        <pc:spChg chg="mod">
          <ac:chgData name="Rishyendra Kumar" userId="7b5c8094357708d7" providerId="LiveId" clId="{FAA9DCC1-15CE-4FF5-95AB-F55625A5C41B}" dt="2023-08-27T18:57:53.976" v="1977"/>
          <ac:spMkLst>
            <pc:docMk/>
            <pc:sldMk cId="4201327135" sldId="318"/>
            <ac:spMk id="52" creationId="{99C2FD2E-942C-288C-C156-91B395253200}"/>
          </ac:spMkLst>
        </pc:spChg>
        <pc:spChg chg="mod">
          <ac:chgData name="Rishyendra Kumar" userId="7b5c8094357708d7" providerId="LiveId" clId="{FAA9DCC1-15CE-4FF5-95AB-F55625A5C41B}" dt="2023-08-27T18:57:53.976" v="1977"/>
          <ac:spMkLst>
            <pc:docMk/>
            <pc:sldMk cId="4201327135" sldId="318"/>
            <ac:spMk id="54" creationId="{5AC5ABB7-CF6E-3A12-426B-EFCD9FC62667}"/>
          </ac:spMkLst>
        </pc:spChg>
        <pc:spChg chg="mod">
          <ac:chgData name="Rishyendra Kumar" userId="7b5c8094357708d7" providerId="LiveId" clId="{FAA9DCC1-15CE-4FF5-95AB-F55625A5C41B}" dt="2023-08-27T18:57:53.976" v="1977"/>
          <ac:spMkLst>
            <pc:docMk/>
            <pc:sldMk cId="4201327135" sldId="318"/>
            <ac:spMk id="55" creationId="{5A3C3393-3777-C498-8BE3-1B6091669FDD}"/>
          </ac:spMkLst>
        </pc:spChg>
        <pc:spChg chg="mod">
          <ac:chgData name="Rishyendra Kumar" userId="7b5c8094357708d7" providerId="LiveId" clId="{FAA9DCC1-15CE-4FF5-95AB-F55625A5C41B}" dt="2023-08-27T18:57:53.976" v="1977"/>
          <ac:spMkLst>
            <pc:docMk/>
            <pc:sldMk cId="4201327135" sldId="318"/>
            <ac:spMk id="57" creationId="{AFB60272-278A-05C2-5631-28AA77E0F848}"/>
          </ac:spMkLst>
        </pc:spChg>
        <pc:spChg chg="mod">
          <ac:chgData name="Rishyendra Kumar" userId="7b5c8094357708d7" providerId="LiveId" clId="{FAA9DCC1-15CE-4FF5-95AB-F55625A5C41B}" dt="2023-08-27T18:57:53.976" v="1977"/>
          <ac:spMkLst>
            <pc:docMk/>
            <pc:sldMk cId="4201327135" sldId="318"/>
            <ac:spMk id="58" creationId="{3D6BF24B-000C-8F82-BD7B-30BE2791BF5C}"/>
          </ac:spMkLst>
        </pc:spChg>
        <pc:spChg chg="mod">
          <ac:chgData name="Rishyendra Kumar" userId="7b5c8094357708d7" providerId="LiveId" clId="{FAA9DCC1-15CE-4FF5-95AB-F55625A5C41B}" dt="2023-08-27T18:57:53.976" v="1977"/>
          <ac:spMkLst>
            <pc:docMk/>
            <pc:sldMk cId="4201327135" sldId="318"/>
            <ac:spMk id="60" creationId="{6437DF85-5667-BA54-1E75-67CC42DA6BE5}"/>
          </ac:spMkLst>
        </pc:spChg>
        <pc:spChg chg="mod">
          <ac:chgData name="Rishyendra Kumar" userId="7b5c8094357708d7" providerId="LiveId" clId="{FAA9DCC1-15CE-4FF5-95AB-F55625A5C41B}" dt="2023-08-27T18:57:53.976" v="1977"/>
          <ac:spMkLst>
            <pc:docMk/>
            <pc:sldMk cId="4201327135" sldId="318"/>
            <ac:spMk id="61" creationId="{655517A9-FF17-AFE2-C3B0-BDE4B0B0325E}"/>
          </ac:spMkLst>
        </pc:spChg>
        <pc:spChg chg="mod">
          <ac:chgData name="Rishyendra Kumar" userId="7b5c8094357708d7" providerId="LiveId" clId="{FAA9DCC1-15CE-4FF5-95AB-F55625A5C41B}" dt="2023-08-27T18:57:53.976" v="1977"/>
          <ac:spMkLst>
            <pc:docMk/>
            <pc:sldMk cId="4201327135" sldId="318"/>
            <ac:spMk id="63" creationId="{2CCAEA9F-908B-982B-C06E-9FDCA741D3A6}"/>
          </ac:spMkLst>
        </pc:spChg>
        <pc:spChg chg="mod">
          <ac:chgData name="Rishyendra Kumar" userId="7b5c8094357708d7" providerId="LiveId" clId="{FAA9DCC1-15CE-4FF5-95AB-F55625A5C41B}" dt="2023-08-27T18:57:53.976" v="1977"/>
          <ac:spMkLst>
            <pc:docMk/>
            <pc:sldMk cId="4201327135" sldId="318"/>
            <ac:spMk id="64" creationId="{2CE48EE8-387D-E1CE-2E2E-DF21B50678E8}"/>
          </ac:spMkLst>
        </pc:spChg>
        <pc:spChg chg="mod">
          <ac:chgData name="Rishyendra Kumar" userId="7b5c8094357708d7" providerId="LiveId" clId="{FAA9DCC1-15CE-4FF5-95AB-F55625A5C41B}" dt="2023-08-27T18:57:53.976" v="1977"/>
          <ac:spMkLst>
            <pc:docMk/>
            <pc:sldMk cId="4201327135" sldId="318"/>
            <ac:spMk id="66" creationId="{E1161D32-5E5B-2271-DAC2-D6A703C94579}"/>
          </ac:spMkLst>
        </pc:spChg>
        <pc:spChg chg="mod">
          <ac:chgData name="Rishyendra Kumar" userId="7b5c8094357708d7" providerId="LiveId" clId="{FAA9DCC1-15CE-4FF5-95AB-F55625A5C41B}" dt="2023-08-27T18:57:53.976" v="1977"/>
          <ac:spMkLst>
            <pc:docMk/>
            <pc:sldMk cId="4201327135" sldId="318"/>
            <ac:spMk id="67" creationId="{5193749B-D82E-3730-024F-8264E54DD2E1}"/>
          </ac:spMkLst>
        </pc:spChg>
        <pc:spChg chg="mod">
          <ac:chgData name="Rishyendra Kumar" userId="7b5c8094357708d7" providerId="LiveId" clId="{FAA9DCC1-15CE-4FF5-95AB-F55625A5C41B}" dt="2023-08-27T18:57:53.976" v="1977"/>
          <ac:spMkLst>
            <pc:docMk/>
            <pc:sldMk cId="4201327135" sldId="318"/>
            <ac:spMk id="71" creationId="{28864C32-DE0A-2809-3070-12821C93633E}"/>
          </ac:spMkLst>
        </pc:spChg>
        <pc:spChg chg="mod">
          <ac:chgData name="Rishyendra Kumar" userId="7b5c8094357708d7" providerId="LiveId" clId="{FAA9DCC1-15CE-4FF5-95AB-F55625A5C41B}" dt="2023-08-27T18:57:53.976" v="1977"/>
          <ac:spMkLst>
            <pc:docMk/>
            <pc:sldMk cId="4201327135" sldId="318"/>
            <ac:spMk id="72" creationId="{82AC76F5-7958-57A1-DABE-D61938377863}"/>
          </ac:spMkLst>
        </pc:spChg>
        <pc:spChg chg="mod">
          <ac:chgData name="Rishyendra Kumar" userId="7b5c8094357708d7" providerId="LiveId" clId="{FAA9DCC1-15CE-4FF5-95AB-F55625A5C41B}" dt="2023-08-27T18:57:53.976" v="1977"/>
          <ac:spMkLst>
            <pc:docMk/>
            <pc:sldMk cId="4201327135" sldId="318"/>
            <ac:spMk id="73" creationId="{C6AB31E9-77BC-90A9-BFE0-09C1FACCF476}"/>
          </ac:spMkLst>
        </pc:spChg>
        <pc:spChg chg="mod">
          <ac:chgData name="Rishyendra Kumar" userId="7b5c8094357708d7" providerId="LiveId" clId="{FAA9DCC1-15CE-4FF5-95AB-F55625A5C41B}" dt="2023-08-27T18:57:53.976" v="1977"/>
          <ac:spMkLst>
            <pc:docMk/>
            <pc:sldMk cId="4201327135" sldId="318"/>
            <ac:spMk id="74" creationId="{EDA18C37-E8BF-DC38-FFE0-13F9DD76752A}"/>
          </ac:spMkLst>
        </pc:spChg>
        <pc:spChg chg="mod">
          <ac:chgData name="Rishyendra Kumar" userId="7b5c8094357708d7" providerId="LiveId" clId="{FAA9DCC1-15CE-4FF5-95AB-F55625A5C41B}" dt="2023-08-27T18:57:53.976" v="1977"/>
          <ac:spMkLst>
            <pc:docMk/>
            <pc:sldMk cId="4201327135" sldId="318"/>
            <ac:spMk id="75" creationId="{B57CCCA0-9CF4-8ADA-6D7B-28E919B3AA5C}"/>
          </ac:spMkLst>
        </pc:spChg>
        <pc:grpChg chg="add del mod">
          <ac:chgData name="Rishyendra Kumar" userId="7b5c8094357708d7" providerId="LiveId" clId="{FAA9DCC1-15CE-4FF5-95AB-F55625A5C41B}" dt="2023-08-27T18:57:52.706" v="1976"/>
          <ac:grpSpMkLst>
            <pc:docMk/>
            <pc:sldMk cId="4201327135" sldId="318"/>
            <ac:grpSpMk id="4" creationId="{086136A6-C7B3-8236-5B80-F5F3FC687A32}"/>
          </ac:grpSpMkLst>
        </pc:grpChg>
        <pc:grpChg chg="add del mod">
          <ac:chgData name="Rishyendra Kumar" userId="7b5c8094357708d7" providerId="LiveId" clId="{FAA9DCC1-15CE-4FF5-95AB-F55625A5C41B}" dt="2023-08-27T18:57:52.706" v="1976"/>
          <ac:grpSpMkLst>
            <pc:docMk/>
            <pc:sldMk cId="4201327135" sldId="318"/>
            <ac:grpSpMk id="13" creationId="{EC41A27E-9F34-1CD0-B90F-AE3C7356CED4}"/>
          </ac:grpSpMkLst>
        </pc:grpChg>
        <pc:grpChg chg="add del mod">
          <ac:chgData name="Rishyendra Kumar" userId="7b5c8094357708d7" providerId="LiveId" clId="{FAA9DCC1-15CE-4FF5-95AB-F55625A5C41B}" dt="2023-08-27T18:57:52.706" v="1976"/>
          <ac:grpSpMkLst>
            <pc:docMk/>
            <pc:sldMk cId="4201327135" sldId="318"/>
            <ac:grpSpMk id="16" creationId="{BCE9A187-6188-7C95-CF39-6265B55E5406}"/>
          </ac:grpSpMkLst>
        </pc:grpChg>
        <pc:grpChg chg="add del mod">
          <ac:chgData name="Rishyendra Kumar" userId="7b5c8094357708d7" providerId="LiveId" clId="{FAA9DCC1-15CE-4FF5-95AB-F55625A5C41B}" dt="2023-08-27T18:57:52.706" v="1976"/>
          <ac:grpSpMkLst>
            <pc:docMk/>
            <pc:sldMk cId="4201327135" sldId="318"/>
            <ac:grpSpMk id="19" creationId="{1A704F0A-D7D8-9CC1-46DF-8803F5B1BF35}"/>
          </ac:grpSpMkLst>
        </pc:grpChg>
        <pc:grpChg chg="add del mod">
          <ac:chgData name="Rishyendra Kumar" userId="7b5c8094357708d7" providerId="LiveId" clId="{FAA9DCC1-15CE-4FF5-95AB-F55625A5C41B}" dt="2023-08-27T18:57:52.706" v="1976"/>
          <ac:grpSpMkLst>
            <pc:docMk/>
            <pc:sldMk cId="4201327135" sldId="318"/>
            <ac:grpSpMk id="22" creationId="{BBDABA1F-BE86-33CA-EB19-01F253421204}"/>
          </ac:grpSpMkLst>
        </pc:grpChg>
        <pc:grpChg chg="add del mod">
          <ac:chgData name="Rishyendra Kumar" userId="7b5c8094357708d7" providerId="LiveId" clId="{FAA9DCC1-15CE-4FF5-95AB-F55625A5C41B}" dt="2023-08-27T18:57:52.706" v="1976"/>
          <ac:grpSpMkLst>
            <pc:docMk/>
            <pc:sldMk cId="4201327135" sldId="318"/>
            <ac:grpSpMk id="25" creationId="{C0B74738-A61F-A595-4012-1F68455229D2}"/>
          </ac:grpSpMkLst>
        </pc:grpChg>
        <pc:grpChg chg="add del mod">
          <ac:chgData name="Rishyendra Kumar" userId="7b5c8094357708d7" providerId="LiveId" clId="{FAA9DCC1-15CE-4FF5-95AB-F55625A5C41B}" dt="2023-08-27T18:57:52.706" v="1976"/>
          <ac:grpSpMkLst>
            <pc:docMk/>
            <pc:sldMk cId="4201327135" sldId="318"/>
            <ac:grpSpMk id="28" creationId="{0A48228D-2AA1-1851-7E19-BF05C66ACEBB}"/>
          </ac:grpSpMkLst>
        </pc:grpChg>
        <pc:grpChg chg="add del mod">
          <ac:chgData name="Rishyendra Kumar" userId="7b5c8094357708d7" providerId="LiveId" clId="{FAA9DCC1-15CE-4FF5-95AB-F55625A5C41B}" dt="2023-08-27T18:57:52.706" v="1976"/>
          <ac:grpSpMkLst>
            <pc:docMk/>
            <pc:sldMk cId="4201327135" sldId="318"/>
            <ac:grpSpMk id="31" creationId="{D9CE9557-507A-6AD0-D10D-E624109F7F03}"/>
          </ac:grpSpMkLst>
        </pc:grpChg>
        <pc:grpChg chg="mod">
          <ac:chgData name="Rishyendra Kumar" userId="7b5c8094357708d7" providerId="LiveId" clId="{FAA9DCC1-15CE-4FF5-95AB-F55625A5C41B}" dt="2023-08-27T18:56:50.502" v="1962"/>
          <ac:grpSpMkLst>
            <pc:docMk/>
            <pc:sldMk cId="4201327135" sldId="318"/>
            <ac:grpSpMk id="32" creationId="{CBDF6B2C-7D28-1A20-1D5B-54F50C76F726}"/>
          </ac:grpSpMkLst>
        </pc:grpChg>
        <pc:grpChg chg="mod">
          <ac:chgData name="Rishyendra Kumar" userId="7b5c8094357708d7" providerId="LiveId" clId="{FAA9DCC1-15CE-4FF5-95AB-F55625A5C41B}" dt="2023-08-27T18:56:50.502" v="1962"/>
          <ac:grpSpMkLst>
            <pc:docMk/>
            <pc:sldMk cId="4201327135" sldId="318"/>
            <ac:grpSpMk id="33" creationId="{85F78AA4-44FC-7375-8EF4-2BC75E1E2846}"/>
          </ac:grpSpMkLst>
        </pc:grpChg>
        <pc:grpChg chg="add mod">
          <ac:chgData name="Rishyendra Kumar" userId="7b5c8094357708d7" providerId="LiveId" clId="{FAA9DCC1-15CE-4FF5-95AB-F55625A5C41B}" dt="2023-08-27T18:58:08.920" v="2017" actId="1038"/>
          <ac:grpSpMkLst>
            <pc:docMk/>
            <pc:sldMk cId="4201327135" sldId="318"/>
            <ac:grpSpMk id="41" creationId="{77224FEC-0F0E-5D30-E47C-55A5876ADFE1}"/>
          </ac:grpSpMkLst>
        </pc:grpChg>
        <pc:grpChg chg="add mod">
          <ac:chgData name="Rishyendra Kumar" userId="7b5c8094357708d7" providerId="LiveId" clId="{FAA9DCC1-15CE-4FF5-95AB-F55625A5C41B}" dt="2023-08-27T18:58:08.920" v="2017" actId="1038"/>
          <ac:grpSpMkLst>
            <pc:docMk/>
            <pc:sldMk cId="4201327135" sldId="318"/>
            <ac:grpSpMk id="50" creationId="{46A5598F-1593-4C5A-EC22-21F053E8CCA5}"/>
          </ac:grpSpMkLst>
        </pc:grpChg>
        <pc:grpChg chg="add mod">
          <ac:chgData name="Rishyendra Kumar" userId="7b5c8094357708d7" providerId="LiveId" clId="{FAA9DCC1-15CE-4FF5-95AB-F55625A5C41B}" dt="2023-08-27T18:58:08.920" v="2017" actId="1038"/>
          <ac:grpSpMkLst>
            <pc:docMk/>
            <pc:sldMk cId="4201327135" sldId="318"/>
            <ac:grpSpMk id="53" creationId="{C5650613-20EB-2E8A-DF91-DA97B2D34B3D}"/>
          </ac:grpSpMkLst>
        </pc:grpChg>
        <pc:grpChg chg="add mod">
          <ac:chgData name="Rishyendra Kumar" userId="7b5c8094357708d7" providerId="LiveId" clId="{FAA9DCC1-15CE-4FF5-95AB-F55625A5C41B}" dt="2023-08-27T18:58:08.920" v="2017" actId="1038"/>
          <ac:grpSpMkLst>
            <pc:docMk/>
            <pc:sldMk cId="4201327135" sldId="318"/>
            <ac:grpSpMk id="56" creationId="{0CEB8EAC-C3F1-A3FA-EB6B-6C73FCD425F9}"/>
          </ac:grpSpMkLst>
        </pc:grpChg>
        <pc:grpChg chg="add mod">
          <ac:chgData name="Rishyendra Kumar" userId="7b5c8094357708d7" providerId="LiveId" clId="{FAA9DCC1-15CE-4FF5-95AB-F55625A5C41B}" dt="2023-08-27T18:58:08.920" v="2017" actId="1038"/>
          <ac:grpSpMkLst>
            <pc:docMk/>
            <pc:sldMk cId="4201327135" sldId="318"/>
            <ac:grpSpMk id="59" creationId="{D241AFDA-9DB1-821F-C9F4-516BFD8A0B05}"/>
          </ac:grpSpMkLst>
        </pc:grpChg>
        <pc:grpChg chg="add mod">
          <ac:chgData name="Rishyendra Kumar" userId="7b5c8094357708d7" providerId="LiveId" clId="{FAA9DCC1-15CE-4FF5-95AB-F55625A5C41B}" dt="2023-08-27T18:58:08.920" v="2017" actId="1038"/>
          <ac:grpSpMkLst>
            <pc:docMk/>
            <pc:sldMk cId="4201327135" sldId="318"/>
            <ac:grpSpMk id="62" creationId="{3D275EBA-6225-957F-A05B-F7E1093CB9B7}"/>
          </ac:grpSpMkLst>
        </pc:grpChg>
        <pc:grpChg chg="add mod">
          <ac:chgData name="Rishyendra Kumar" userId="7b5c8094357708d7" providerId="LiveId" clId="{FAA9DCC1-15CE-4FF5-95AB-F55625A5C41B}" dt="2023-08-27T18:58:08.920" v="2017" actId="1038"/>
          <ac:grpSpMkLst>
            <pc:docMk/>
            <pc:sldMk cId="4201327135" sldId="318"/>
            <ac:grpSpMk id="65" creationId="{7E665F47-30A0-3881-D515-5A591F8C86B5}"/>
          </ac:grpSpMkLst>
        </pc:grpChg>
        <pc:grpChg chg="add mod">
          <ac:chgData name="Rishyendra Kumar" userId="7b5c8094357708d7" providerId="LiveId" clId="{FAA9DCC1-15CE-4FF5-95AB-F55625A5C41B}" dt="2023-08-27T18:58:08.920" v="2017" actId="1038"/>
          <ac:grpSpMkLst>
            <pc:docMk/>
            <pc:sldMk cId="4201327135" sldId="318"/>
            <ac:grpSpMk id="68" creationId="{78552304-6651-FBF8-1515-0A618C68A5CF}"/>
          </ac:grpSpMkLst>
        </pc:grpChg>
        <pc:grpChg chg="mod">
          <ac:chgData name="Rishyendra Kumar" userId="7b5c8094357708d7" providerId="LiveId" clId="{FAA9DCC1-15CE-4FF5-95AB-F55625A5C41B}" dt="2023-08-27T18:57:53.976" v="1977"/>
          <ac:grpSpMkLst>
            <pc:docMk/>
            <pc:sldMk cId="4201327135" sldId="318"/>
            <ac:grpSpMk id="69" creationId="{87632329-674A-A380-6B68-725E08BCD34E}"/>
          </ac:grpSpMkLst>
        </pc:grpChg>
        <pc:grpChg chg="mod">
          <ac:chgData name="Rishyendra Kumar" userId="7b5c8094357708d7" providerId="LiveId" clId="{FAA9DCC1-15CE-4FF5-95AB-F55625A5C41B}" dt="2023-08-27T18:57:53.976" v="1977"/>
          <ac:grpSpMkLst>
            <pc:docMk/>
            <pc:sldMk cId="4201327135" sldId="318"/>
            <ac:grpSpMk id="70" creationId="{9939F834-F7B4-862D-F53F-FA4AAA95B84A}"/>
          </ac:grpSpMkLst>
        </pc:grpChg>
      </pc:sldChg>
      <pc:sldChg chg="addSp delSp modSp new mod">
        <pc:chgData name="Rishyendra Kumar" userId="7b5c8094357708d7" providerId="LiveId" clId="{FAA9DCC1-15CE-4FF5-95AB-F55625A5C41B}" dt="2023-08-28T18:16:41.532" v="2287"/>
        <pc:sldMkLst>
          <pc:docMk/>
          <pc:sldMk cId="3514165696" sldId="319"/>
        </pc:sldMkLst>
        <pc:spChg chg="del">
          <ac:chgData name="Rishyendra Kumar" userId="7b5c8094357708d7" providerId="LiveId" clId="{FAA9DCC1-15CE-4FF5-95AB-F55625A5C41B}" dt="2023-08-28T18:09:34.666" v="2243" actId="478"/>
          <ac:spMkLst>
            <pc:docMk/>
            <pc:sldMk cId="3514165696" sldId="319"/>
            <ac:spMk id="2" creationId="{D3473F45-4AE5-EBB5-6C3A-64D1009D78F5}"/>
          </ac:spMkLst>
        </pc:spChg>
        <pc:spChg chg="del">
          <ac:chgData name="Rishyendra Kumar" userId="7b5c8094357708d7" providerId="LiveId" clId="{FAA9DCC1-15CE-4FF5-95AB-F55625A5C41B}" dt="2023-08-28T18:09:20.828" v="2241" actId="478"/>
          <ac:spMkLst>
            <pc:docMk/>
            <pc:sldMk cId="3514165696" sldId="319"/>
            <ac:spMk id="3" creationId="{A010F491-C00B-0574-E8BA-9FD2D70416E1}"/>
          </ac:spMkLst>
        </pc:spChg>
        <pc:spChg chg="del">
          <ac:chgData name="Rishyendra Kumar" userId="7b5c8094357708d7" providerId="LiveId" clId="{FAA9DCC1-15CE-4FF5-95AB-F55625A5C41B}" dt="2023-08-28T18:09:20.828" v="2241" actId="478"/>
          <ac:spMkLst>
            <pc:docMk/>
            <pc:sldMk cId="3514165696" sldId="319"/>
            <ac:spMk id="4" creationId="{E4BB6F8D-1A60-6924-2676-F226DA26CE31}"/>
          </ac:spMkLst>
        </pc:spChg>
        <pc:spChg chg="del">
          <ac:chgData name="Rishyendra Kumar" userId="7b5c8094357708d7" providerId="LiveId" clId="{FAA9DCC1-15CE-4FF5-95AB-F55625A5C41B}" dt="2023-08-28T18:09:20.828" v="2241" actId="478"/>
          <ac:spMkLst>
            <pc:docMk/>
            <pc:sldMk cId="3514165696" sldId="319"/>
            <ac:spMk id="5" creationId="{C74029EB-983C-8AD3-003A-5407050C6712}"/>
          </ac:spMkLst>
        </pc:spChg>
        <pc:spChg chg="del">
          <ac:chgData name="Rishyendra Kumar" userId="7b5c8094357708d7" providerId="LiveId" clId="{FAA9DCC1-15CE-4FF5-95AB-F55625A5C41B}" dt="2023-08-28T18:09:20.828" v="2241" actId="478"/>
          <ac:spMkLst>
            <pc:docMk/>
            <pc:sldMk cId="3514165696" sldId="319"/>
            <ac:spMk id="6" creationId="{433E5E21-E464-8C2F-EEED-E74E1ED8C909}"/>
          </ac:spMkLst>
        </pc:spChg>
        <pc:spChg chg="del">
          <ac:chgData name="Rishyendra Kumar" userId="7b5c8094357708d7" providerId="LiveId" clId="{FAA9DCC1-15CE-4FF5-95AB-F55625A5C41B}" dt="2023-08-28T18:09:20.828" v="2241" actId="478"/>
          <ac:spMkLst>
            <pc:docMk/>
            <pc:sldMk cId="3514165696" sldId="319"/>
            <ac:spMk id="7" creationId="{E1323A6E-32EF-350C-8E56-77261FA0E7EE}"/>
          </ac:spMkLst>
        </pc:spChg>
        <pc:spChg chg="del">
          <ac:chgData name="Rishyendra Kumar" userId="7b5c8094357708d7" providerId="LiveId" clId="{FAA9DCC1-15CE-4FF5-95AB-F55625A5C41B}" dt="2023-08-28T18:09:20.828" v="2241" actId="478"/>
          <ac:spMkLst>
            <pc:docMk/>
            <pc:sldMk cId="3514165696" sldId="319"/>
            <ac:spMk id="8" creationId="{9FD5D0FF-011A-2DAC-0B0E-D6BAA9DA085E}"/>
          </ac:spMkLst>
        </pc:spChg>
        <pc:spChg chg="add mod">
          <ac:chgData name="Rishyendra Kumar" userId="7b5c8094357708d7" providerId="LiveId" clId="{FAA9DCC1-15CE-4FF5-95AB-F55625A5C41B}" dt="2023-08-28T18:09:56.867" v="2246" actId="14100"/>
          <ac:spMkLst>
            <pc:docMk/>
            <pc:sldMk cId="3514165696" sldId="319"/>
            <ac:spMk id="10" creationId="{26E9C059-CE72-6162-1224-62F6A33C182A}"/>
          </ac:spMkLst>
        </pc:spChg>
        <pc:spChg chg="add mod">
          <ac:chgData name="Rishyendra Kumar" userId="7b5c8094357708d7" providerId="LiveId" clId="{FAA9DCC1-15CE-4FF5-95AB-F55625A5C41B}" dt="2023-08-28T18:09:35.390" v="2244"/>
          <ac:spMkLst>
            <pc:docMk/>
            <pc:sldMk cId="3514165696" sldId="319"/>
            <ac:spMk id="11" creationId="{126F1DDE-4177-C9B6-18A2-56D25F04AF78}"/>
          </ac:spMkLst>
        </pc:spChg>
        <pc:picChg chg="add mod">
          <ac:chgData name="Rishyendra Kumar" userId="7b5c8094357708d7" providerId="LiveId" clId="{FAA9DCC1-15CE-4FF5-95AB-F55625A5C41B}" dt="2023-08-28T18:16:41.532" v="2287"/>
          <ac:picMkLst>
            <pc:docMk/>
            <pc:sldMk cId="3514165696" sldId="319"/>
            <ac:picMk id="12" creationId="{B65D6639-81EC-ED92-CCFF-8F5C8AF2E8CB}"/>
          </ac:picMkLst>
        </pc:picChg>
        <pc:picChg chg="add mod">
          <ac:chgData name="Rishyendra Kumar" userId="7b5c8094357708d7" providerId="LiveId" clId="{FAA9DCC1-15CE-4FF5-95AB-F55625A5C41B}" dt="2023-08-28T18:14:04.141" v="2257" actId="1076"/>
          <ac:picMkLst>
            <pc:docMk/>
            <pc:sldMk cId="3514165696" sldId="319"/>
            <ac:picMk id="1026" creationId="{CD748026-A9A2-E67A-F4AD-E639579C0AE5}"/>
          </ac:picMkLst>
        </pc:picChg>
      </pc:sldChg>
      <pc:sldMasterChg chg="delSldLayout">
        <pc:chgData name="Rishyendra Kumar" userId="7b5c8094357708d7" providerId="LiveId" clId="{FAA9DCC1-15CE-4FF5-95AB-F55625A5C41B}" dt="2023-08-27T18:54:11.015" v="1950" actId="47"/>
        <pc:sldMasterMkLst>
          <pc:docMk/>
          <pc:sldMasterMk cId="0" sldId="2147483675"/>
        </pc:sldMasterMkLst>
        <pc:sldLayoutChg chg="del">
          <pc:chgData name="Rishyendra Kumar" userId="7b5c8094357708d7" providerId="LiveId" clId="{FAA9DCC1-15CE-4FF5-95AB-F55625A5C41B}" dt="2023-08-27T17:35:17.679" v="0" actId="47"/>
          <pc:sldLayoutMkLst>
            <pc:docMk/>
            <pc:sldMasterMk cId="0" sldId="2147483675"/>
            <pc:sldLayoutMk cId="0" sldId="2147483650"/>
          </pc:sldLayoutMkLst>
        </pc:sldLayoutChg>
        <pc:sldLayoutChg chg="del">
          <pc:chgData name="Rishyendra Kumar" userId="7b5c8094357708d7" providerId="LiveId" clId="{FAA9DCC1-15CE-4FF5-95AB-F55625A5C41B}" dt="2023-08-27T18:54:01.106" v="1941" actId="47"/>
          <pc:sldLayoutMkLst>
            <pc:docMk/>
            <pc:sldMasterMk cId="0" sldId="2147483675"/>
            <pc:sldLayoutMk cId="0" sldId="2147483651"/>
          </pc:sldLayoutMkLst>
        </pc:sldLayoutChg>
        <pc:sldLayoutChg chg="del">
          <pc:chgData name="Rishyendra Kumar" userId="7b5c8094357708d7" providerId="LiveId" clId="{FAA9DCC1-15CE-4FF5-95AB-F55625A5C41B}" dt="2023-08-27T18:54:02.133" v="1942" actId="47"/>
          <pc:sldLayoutMkLst>
            <pc:docMk/>
            <pc:sldMasterMk cId="0" sldId="2147483675"/>
            <pc:sldLayoutMk cId="0" sldId="2147483654"/>
          </pc:sldLayoutMkLst>
        </pc:sldLayoutChg>
        <pc:sldLayoutChg chg="del">
          <pc:chgData name="Rishyendra Kumar" userId="7b5c8094357708d7" providerId="LiveId" clId="{FAA9DCC1-15CE-4FF5-95AB-F55625A5C41B}" dt="2023-08-27T18:53:58.269" v="1936" actId="47"/>
          <pc:sldLayoutMkLst>
            <pc:docMk/>
            <pc:sldMasterMk cId="0" sldId="2147483675"/>
            <pc:sldLayoutMk cId="0" sldId="2147483655"/>
          </pc:sldLayoutMkLst>
        </pc:sldLayoutChg>
        <pc:sldLayoutChg chg="del">
          <pc:chgData name="Rishyendra Kumar" userId="7b5c8094357708d7" providerId="LiveId" clId="{FAA9DCC1-15CE-4FF5-95AB-F55625A5C41B}" dt="2023-08-27T18:53:59.715" v="1939" actId="47"/>
          <pc:sldLayoutMkLst>
            <pc:docMk/>
            <pc:sldMasterMk cId="0" sldId="2147483675"/>
            <pc:sldLayoutMk cId="0" sldId="2147483656"/>
          </pc:sldLayoutMkLst>
        </pc:sldLayoutChg>
        <pc:sldLayoutChg chg="del">
          <pc:chgData name="Rishyendra Kumar" userId="7b5c8094357708d7" providerId="LiveId" clId="{FAA9DCC1-15CE-4FF5-95AB-F55625A5C41B}" dt="2023-08-27T18:53:59.248" v="1938" actId="47"/>
          <pc:sldLayoutMkLst>
            <pc:docMk/>
            <pc:sldMasterMk cId="0" sldId="2147483675"/>
            <pc:sldLayoutMk cId="0" sldId="2147483657"/>
          </pc:sldLayoutMkLst>
        </pc:sldLayoutChg>
        <pc:sldLayoutChg chg="del">
          <pc:chgData name="Rishyendra Kumar" userId="7b5c8094357708d7" providerId="LiveId" clId="{FAA9DCC1-15CE-4FF5-95AB-F55625A5C41B}" dt="2023-08-27T18:54:00.215" v="1940" actId="47"/>
          <pc:sldLayoutMkLst>
            <pc:docMk/>
            <pc:sldMasterMk cId="0" sldId="2147483675"/>
            <pc:sldLayoutMk cId="0" sldId="2147483659"/>
          </pc:sldLayoutMkLst>
        </pc:sldLayoutChg>
        <pc:sldLayoutChg chg="del">
          <pc:chgData name="Rishyendra Kumar" userId="7b5c8094357708d7" providerId="LiveId" clId="{FAA9DCC1-15CE-4FF5-95AB-F55625A5C41B}" dt="2023-08-27T18:53:46.226" v="1932" actId="47"/>
          <pc:sldLayoutMkLst>
            <pc:docMk/>
            <pc:sldMasterMk cId="0" sldId="2147483675"/>
            <pc:sldLayoutMk cId="0" sldId="2147483661"/>
          </pc:sldLayoutMkLst>
        </pc:sldLayoutChg>
        <pc:sldLayoutChg chg="del">
          <pc:chgData name="Rishyendra Kumar" userId="7b5c8094357708d7" providerId="LiveId" clId="{FAA9DCC1-15CE-4FF5-95AB-F55625A5C41B}" dt="2023-08-27T18:53:45.123" v="1930" actId="47"/>
          <pc:sldLayoutMkLst>
            <pc:docMk/>
            <pc:sldMasterMk cId="0" sldId="2147483675"/>
            <pc:sldLayoutMk cId="0" sldId="2147483662"/>
          </pc:sldLayoutMkLst>
        </pc:sldLayoutChg>
        <pc:sldLayoutChg chg="del">
          <pc:chgData name="Rishyendra Kumar" userId="7b5c8094357708d7" providerId="LiveId" clId="{FAA9DCC1-15CE-4FF5-95AB-F55625A5C41B}" dt="2023-08-27T18:54:11.015" v="1950" actId="47"/>
          <pc:sldLayoutMkLst>
            <pc:docMk/>
            <pc:sldMasterMk cId="0" sldId="2147483675"/>
            <pc:sldLayoutMk cId="0" sldId="2147483664"/>
          </pc:sldLayoutMkLst>
        </pc:sldLayoutChg>
        <pc:sldLayoutChg chg="del">
          <pc:chgData name="Rishyendra Kumar" userId="7b5c8094357708d7" providerId="LiveId" clId="{FAA9DCC1-15CE-4FF5-95AB-F55625A5C41B}" dt="2023-08-27T18:53:45.775" v="1931" actId="47"/>
          <pc:sldLayoutMkLst>
            <pc:docMk/>
            <pc:sldMasterMk cId="0" sldId="2147483675"/>
            <pc:sldLayoutMk cId="0" sldId="2147483665"/>
          </pc:sldLayoutMkLst>
        </pc:sldLayoutChg>
        <pc:sldLayoutChg chg="del">
          <pc:chgData name="Rishyendra Kumar" userId="7b5c8094357708d7" providerId="LiveId" clId="{FAA9DCC1-15CE-4FF5-95AB-F55625A5C41B}" dt="2023-08-27T17:45:57.373" v="203" actId="47"/>
          <pc:sldLayoutMkLst>
            <pc:docMk/>
            <pc:sldMasterMk cId="0" sldId="2147483675"/>
            <pc:sldLayoutMk cId="0" sldId="2147483666"/>
          </pc:sldLayoutMkLst>
        </pc:sldLayoutChg>
        <pc:sldLayoutChg chg="del">
          <pc:chgData name="Rishyendra Kumar" userId="7b5c8094357708d7" providerId="LiveId" clId="{FAA9DCC1-15CE-4FF5-95AB-F55625A5C41B}" dt="2023-08-27T18:53:58.774" v="1937" actId="47"/>
          <pc:sldLayoutMkLst>
            <pc:docMk/>
            <pc:sldMasterMk cId="0" sldId="2147483675"/>
            <pc:sldLayoutMk cId="0" sldId="2147483667"/>
          </pc:sldLayoutMkLst>
        </pc:sldLayoutChg>
        <pc:sldLayoutChg chg="del">
          <pc:chgData name="Rishyendra Kumar" userId="7b5c8094357708d7" providerId="LiveId" clId="{FAA9DCC1-15CE-4FF5-95AB-F55625A5C41B}" dt="2023-08-27T18:53:28.334" v="1925" actId="47"/>
          <pc:sldLayoutMkLst>
            <pc:docMk/>
            <pc:sldMasterMk cId="0" sldId="2147483675"/>
            <pc:sldLayoutMk cId="0" sldId="2147483670"/>
          </pc:sldLayoutMkLst>
        </pc:sldLayoutChg>
        <pc:sldLayoutChg chg="del">
          <pc:chgData name="Rishyendra Kumar" userId="7b5c8094357708d7" providerId="LiveId" clId="{FAA9DCC1-15CE-4FF5-95AB-F55625A5C41B}" dt="2023-08-27T18:53:30.701" v="1926" actId="47"/>
          <pc:sldLayoutMkLst>
            <pc:docMk/>
            <pc:sldMasterMk cId="0" sldId="2147483675"/>
            <pc:sldLayoutMk cId="0" sldId="2147483672"/>
          </pc:sldLayoutMkLst>
        </pc:sldLayoutChg>
      </pc:sldMasterChg>
      <pc:sldMasterChg chg="del delSldLayout">
        <pc:chgData name="Rishyendra Kumar" userId="7b5c8094357708d7" providerId="LiveId" clId="{FAA9DCC1-15CE-4FF5-95AB-F55625A5C41B}" dt="2023-08-27T18:53:26.771" v="1923" actId="47"/>
        <pc:sldMasterMkLst>
          <pc:docMk/>
          <pc:sldMasterMk cId="0" sldId="2147483676"/>
        </pc:sldMasterMkLst>
        <pc:sldLayoutChg chg="del">
          <pc:chgData name="Rishyendra Kumar" userId="7b5c8094357708d7" providerId="LiveId" clId="{FAA9DCC1-15CE-4FF5-95AB-F55625A5C41B}" dt="2023-08-27T18:53:26.771" v="1923" actId="47"/>
          <pc:sldLayoutMkLst>
            <pc:docMk/>
            <pc:sldMasterMk cId="0" sldId="2147483676"/>
            <pc:sldLayoutMk cId="0"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501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226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9fa9409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9fa9409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9fa940987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a9fa940987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a9fa94098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a9fa94098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352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24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750975"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49" name="Google Shape;149;p25"/>
          <p:cNvSpPr txBox="1">
            <a:spLocks noGrp="1"/>
          </p:cNvSpPr>
          <p:nvPr>
            <p:ph type="title" idx="2" hasCustomPrompt="1"/>
          </p:nvPr>
        </p:nvSpPr>
        <p:spPr>
          <a:xfrm>
            <a:off x="3508587"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1" name="Google Shape;151;p25"/>
          <p:cNvSpPr txBox="1">
            <a:spLocks noGrp="1"/>
          </p:cNvSpPr>
          <p:nvPr>
            <p:ph type="title" idx="4"/>
          </p:nvPr>
        </p:nvSpPr>
        <p:spPr>
          <a:xfrm>
            <a:off x="717800" y="383175"/>
            <a:ext cx="7708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52" name="Google Shape;152;p25"/>
          <p:cNvSpPr txBox="1">
            <a:spLocks noGrp="1"/>
          </p:cNvSpPr>
          <p:nvPr>
            <p:ph type="title" idx="5" hasCustomPrompt="1"/>
          </p:nvPr>
        </p:nvSpPr>
        <p:spPr>
          <a:xfrm>
            <a:off x="6216100"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2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4" name="Google Shape;154;p25"/>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27"/>
          <p:cNvSpPr txBox="1"/>
          <p:nvPr/>
        </p:nvSpPr>
        <p:spPr>
          <a:xfrm>
            <a:off x="713225" y="3485675"/>
            <a:ext cx="39561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lang="en" sz="1100"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accent2"/>
                </a:solidFill>
                <a:latin typeface="Montserrat"/>
                <a:ea typeface="Montserrat"/>
                <a:cs typeface="Montserrat"/>
                <a:sym typeface="Montserrat"/>
              </a:rPr>
              <a:t>, including icons by </a:t>
            </a:r>
            <a:r>
              <a:rPr lang="en" sz="1100"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Montserrat"/>
                <a:ea typeface="Montserrat"/>
                <a:cs typeface="Montserrat"/>
                <a:sym typeface="Montserrat"/>
              </a:rPr>
              <a:t>, and infographics &amp; images by </a:t>
            </a:r>
            <a:r>
              <a:rPr lang="en" sz="1100"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0" r:id="rId6"/>
    <p:sldLayoutId id="2147483663" r:id="rId7"/>
    <p:sldLayoutId id="2147483668" r:id="rId8"/>
    <p:sldLayoutId id="2147483669" r:id="rId9"/>
    <p:sldLayoutId id="2147483671"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spreadsheets/d/1oQUoRVluGJPsbSCftx2pxaPDOabO5VjdKvUXbxLE4KI/cop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dirty="0">
                <a:solidFill>
                  <a:schemeClr val="accent1"/>
                </a:solidFill>
              </a:rPr>
              <a:t>ENHANCING TRUST WITH AI: </a:t>
            </a:r>
            <a:r>
              <a:rPr lang="en-US" sz="3200" dirty="0">
                <a:solidFill>
                  <a:srgbClr val="00B0F0"/>
                </a:solidFill>
              </a:rPr>
              <a:t>PRODUCT REVIEW </a:t>
            </a:r>
            <a:r>
              <a:rPr lang="en-US" sz="3200" dirty="0">
                <a:solidFill>
                  <a:schemeClr val="accent1"/>
                </a:solidFill>
              </a:rPr>
              <a:t>ANALYSIS AND SEGREGATION SYSTEM</a:t>
            </a:r>
            <a:endParaRPr lang="en-US" sz="3200"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TEAM- 04</a:t>
            </a:r>
            <a:endParaRPr dirty="0"/>
          </a:p>
          <a:p>
            <a:pPr marL="0" lvl="0" indent="0" algn="r" rtl="0">
              <a:spcBef>
                <a:spcPts val="0"/>
              </a:spcBef>
              <a:spcAft>
                <a:spcPts val="0"/>
              </a:spcAft>
              <a:buNone/>
            </a:pPr>
            <a:endParaRPr dirty="0"/>
          </a:p>
        </p:txBody>
      </p:sp>
      <p:sp>
        <p:nvSpPr>
          <p:cNvPr id="2" name="Google Shape;186;p30">
            <a:extLst>
              <a:ext uri="{FF2B5EF4-FFF2-40B4-BE49-F238E27FC236}">
                <a16:creationId xmlns:a16="http://schemas.microsoft.com/office/drawing/2014/main" id="{8D41C86F-AC01-F652-0EFA-19748A821954}"/>
              </a:ext>
            </a:extLst>
          </p:cNvPr>
          <p:cNvSpPr txBox="1">
            <a:spLocks/>
          </p:cNvSpPr>
          <p:nvPr/>
        </p:nvSpPr>
        <p:spPr>
          <a:xfrm>
            <a:off x="-486938" y="4103648"/>
            <a:ext cx="1560269" cy="536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r>
              <a:rPr lang="en-IN" dirty="0"/>
              <a:t>GUIDE : </a:t>
            </a:r>
          </a:p>
          <a:p>
            <a:pPr marL="0" indent="0"/>
            <a:endParaRPr lang="en-IN" dirty="0"/>
          </a:p>
        </p:txBody>
      </p:sp>
      <p:sp>
        <p:nvSpPr>
          <p:cNvPr id="3" name="Google Shape;185;p30">
            <a:extLst>
              <a:ext uri="{FF2B5EF4-FFF2-40B4-BE49-F238E27FC236}">
                <a16:creationId xmlns:a16="http://schemas.microsoft.com/office/drawing/2014/main" id="{2A0E94A3-04D2-D8C2-38B7-E775B5DF0FC9}"/>
              </a:ext>
            </a:extLst>
          </p:cNvPr>
          <p:cNvSpPr txBox="1">
            <a:spLocks/>
          </p:cNvSpPr>
          <p:nvPr/>
        </p:nvSpPr>
        <p:spPr>
          <a:xfrm>
            <a:off x="-163551" y="4453054"/>
            <a:ext cx="2485825" cy="3440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Montserrat"/>
              <a:buNone/>
              <a:defRPr sz="5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r>
              <a:rPr lang="en-US" sz="1600" dirty="0">
                <a:solidFill>
                  <a:schemeClr val="accent1"/>
                </a:solidFill>
              </a:rPr>
              <a:t>Ms. SAIMA </a:t>
            </a:r>
            <a:r>
              <a:rPr lang="en-US" sz="1600" dirty="0">
                <a:solidFill>
                  <a:srgbClr val="00B0F0"/>
                </a:solidFill>
              </a:rPr>
              <a:t>AFREEN</a:t>
            </a:r>
            <a:endParaRPr lang="en-IN" sz="1600" dirty="0">
              <a:solidFill>
                <a:srgbClr val="00B0F0"/>
              </a:solidFill>
            </a:endParaRPr>
          </a:p>
        </p:txBody>
      </p:sp>
      <p:sp>
        <p:nvSpPr>
          <p:cNvPr id="6" name="Google Shape;186;p30">
            <a:extLst>
              <a:ext uri="{FF2B5EF4-FFF2-40B4-BE49-F238E27FC236}">
                <a16:creationId xmlns:a16="http://schemas.microsoft.com/office/drawing/2014/main" id="{1F031110-36FA-5CC8-980D-7ACC83CF41F8}"/>
              </a:ext>
            </a:extLst>
          </p:cNvPr>
          <p:cNvSpPr txBox="1">
            <a:spLocks/>
          </p:cNvSpPr>
          <p:nvPr/>
        </p:nvSpPr>
        <p:spPr>
          <a:xfrm>
            <a:off x="7255727" y="3572107"/>
            <a:ext cx="2645653" cy="536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IN" sz="1000" dirty="0"/>
              <a:t>Y.RISHYENDRA KUMAR</a:t>
            </a:r>
          </a:p>
          <a:p>
            <a:pPr marL="0" indent="0" algn="l"/>
            <a:r>
              <a:rPr lang="en-IN" sz="1000" dirty="0"/>
              <a:t>G.ROHITH</a:t>
            </a:r>
          </a:p>
          <a:p>
            <a:pPr marL="0" indent="0" algn="l"/>
            <a:r>
              <a:rPr lang="en-IN" sz="1000" dirty="0"/>
              <a:t>T.TARAKESH</a:t>
            </a:r>
          </a:p>
          <a:p>
            <a:pPr marL="0" indent="0" algn="l"/>
            <a:r>
              <a:rPr lang="en-IN" sz="1000" dirty="0"/>
              <a:t>T.ANURAG </a:t>
            </a:r>
          </a:p>
          <a:p>
            <a:pPr marL="0" indent="0" algn="l"/>
            <a:endParaRPr lang="en-IN" sz="1000" dirty="0"/>
          </a:p>
        </p:txBody>
      </p:sp>
      <p:pic>
        <p:nvPicPr>
          <p:cNvPr id="7" name="Picture 6" descr="A picture containing text, clipart&#10;&#10;Description automatically generated">
            <a:extLst>
              <a:ext uri="{FF2B5EF4-FFF2-40B4-BE49-F238E27FC236}">
                <a16:creationId xmlns:a16="http://schemas.microsoft.com/office/drawing/2014/main" id="{42AA5C10-9708-E375-8F02-97AEE7782694}"/>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3" name="Title 2">
            <a:extLst>
              <a:ext uri="{FF2B5EF4-FFF2-40B4-BE49-F238E27FC236}">
                <a16:creationId xmlns:a16="http://schemas.microsoft.com/office/drawing/2014/main" id="{8702168C-E274-A032-1D7F-E230B9AEA5A0}"/>
              </a:ext>
            </a:extLst>
          </p:cNvPr>
          <p:cNvSpPr>
            <a:spLocks noGrp="1"/>
          </p:cNvSpPr>
          <p:nvPr>
            <p:ph type="title"/>
          </p:nvPr>
        </p:nvSpPr>
        <p:spPr>
          <a:xfrm>
            <a:off x="717800" y="234492"/>
            <a:ext cx="7708200" cy="337937"/>
          </a:xfrm>
        </p:spPr>
        <p:txBody>
          <a:bodyPr/>
          <a:lstStyle/>
          <a:p>
            <a:pPr algn="l"/>
            <a:r>
              <a:rPr lang="en-IN" sz="2400" dirty="0"/>
              <a:t>NLP Techniques</a:t>
            </a:r>
          </a:p>
        </p:txBody>
      </p:sp>
      <p:sp>
        <p:nvSpPr>
          <p:cNvPr id="5" name="TextBox 4">
            <a:extLst>
              <a:ext uri="{FF2B5EF4-FFF2-40B4-BE49-F238E27FC236}">
                <a16:creationId xmlns:a16="http://schemas.microsoft.com/office/drawing/2014/main" id="{962CC689-E965-029B-D6ED-7DB10E8DF48F}"/>
              </a:ext>
            </a:extLst>
          </p:cNvPr>
          <p:cNvSpPr txBox="1"/>
          <p:nvPr/>
        </p:nvSpPr>
        <p:spPr>
          <a:xfrm>
            <a:off x="602166" y="906967"/>
            <a:ext cx="8199863" cy="3323987"/>
          </a:xfrm>
          <a:prstGeom prst="rect">
            <a:avLst/>
          </a:prstGeom>
          <a:noFill/>
        </p:spPr>
        <p:txBody>
          <a:bodyPr wrap="square" rtlCol="0">
            <a:spAutoFit/>
          </a:bodyPr>
          <a:lstStyle/>
          <a:p>
            <a:r>
              <a:rPr lang="en-US" b="0" i="0" dirty="0">
                <a:solidFill>
                  <a:srgbClr val="374151"/>
                </a:solidFill>
                <a:effectLst/>
                <a:latin typeface="Söhne"/>
              </a:rPr>
              <a:t>NLP involves various techniques to process and understand human language. In this example, NLP would perform tasks like:</a:t>
            </a:r>
          </a:p>
          <a:p>
            <a:endParaRPr lang="en-US" dirty="0">
              <a:solidFill>
                <a:srgbClr val="374151"/>
              </a:solidFill>
              <a:latin typeface="Söhne"/>
            </a:endParaRPr>
          </a:p>
          <a:p>
            <a:r>
              <a:rPr lang="en-IN" dirty="0">
                <a:solidFill>
                  <a:schemeClr val="tx1"/>
                </a:solidFill>
              </a:rPr>
              <a:t>Ex:</a:t>
            </a:r>
            <a:r>
              <a:rPr lang="en-IN" dirty="0">
                <a:solidFill>
                  <a:srgbClr val="00B0F0"/>
                </a:solidFill>
              </a:rPr>
              <a:t> </a:t>
            </a:r>
            <a:r>
              <a:rPr lang="en-US" dirty="0">
                <a:solidFill>
                  <a:srgbClr val="00B0F0"/>
                </a:solidFill>
              </a:rPr>
              <a:t>"Absolutely love this phone! The camera quality is fantastic, and the battery life lasts all day."</a:t>
            </a:r>
            <a:r>
              <a:rPr lang="en-IN" dirty="0">
                <a:solidFill>
                  <a:srgbClr val="00B0F0"/>
                </a:solidFill>
              </a:rPr>
              <a:t>	</a:t>
            </a:r>
          </a:p>
          <a:p>
            <a:r>
              <a:rPr lang="en-US" b="1" dirty="0">
                <a:solidFill>
                  <a:srgbClr val="374151"/>
                </a:solidFill>
                <a:latin typeface="Söhne"/>
              </a:rPr>
              <a:t>T</a:t>
            </a:r>
            <a:r>
              <a:rPr lang="en-US" b="1" i="0" dirty="0">
                <a:solidFill>
                  <a:srgbClr val="374151"/>
                </a:solidFill>
                <a:effectLst/>
                <a:latin typeface="Söhne"/>
              </a:rPr>
              <a:t>okenization</a:t>
            </a:r>
            <a:r>
              <a:rPr lang="en-US" b="0" i="0" dirty="0">
                <a:solidFill>
                  <a:srgbClr val="374151"/>
                </a:solidFill>
                <a:effectLst/>
                <a:latin typeface="Söhne"/>
              </a:rPr>
              <a:t>: Breaking the review into individual words or tokens: ["Absolutely", "love", "this", "phone", "..."]</a:t>
            </a:r>
          </a:p>
          <a:p>
            <a:endParaRPr lang="en-US" b="0" i="0" dirty="0">
              <a:solidFill>
                <a:srgbClr val="374151"/>
              </a:solidFill>
              <a:effectLst/>
              <a:latin typeface="Söhne"/>
            </a:endParaRPr>
          </a:p>
          <a:p>
            <a:r>
              <a:rPr lang="en-US" b="1" i="0" dirty="0">
                <a:solidFill>
                  <a:srgbClr val="374151"/>
                </a:solidFill>
                <a:effectLst/>
                <a:latin typeface="Söhne"/>
              </a:rPr>
              <a:t>Part-of-Speech</a:t>
            </a:r>
            <a:r>
              <a:rPr lang="en-US" b="0" i="0" dirty="0">
                <a:solidFill>
                  <a:srgbClr val="374151"/>
                </a:solidFill>
                <a:effectLst/>
                <a:latin typeface="Söhne"/>
              </a:rPr>
              <a:t> </a:t>
            </a:r>
            <a:r>
              <a:rPr lang="en-US" b="1" i="0" dirty="0">
                <a:solidFill>
                  <a:srgbClr val="374151"/>
                </a:solidFill>
                <a:effectLst/>
                <a:latin typeface="Söhne"/>
              </a:rPr>
              <a:t>Tagging</a:t>
            </a:r>
            <a:r>
              <a:rPr lang="en-US" b="0" i="0" dirty="0">
                <a:solidFill>
                  <a:srgbClr val="374151"/>
                </a:solidFill>
                <a:effectLst/>
                <a:latin typeface="Söhne"/>
              </a:rPr>
              <a:t>: Identifying the grammatical roles of words: "Absolutely" (Adverb), "love" (Verb), "this" (Pronoun), ...</a:t>
            </a:r>
          </a:p>
          <a:p>
            <a:endParaRPr lang="en-US" dirty="0">
              <a:solidFill>
                <a:srgbClr val="374151"/>
              </a:solidFill>
              <a:latin typeface="Söhne"/>
            </a:endParaRPr>
          </a:p>
          <a:p>
            <a:r>
              <a:rPr lang="en-US" b="1" i="0" dirty="0">
                <a:solidFill>
                  <a:srgbClr val="374151"/>
                </a:solidFill>
                <a:effectLst/>
                <a:latin typeface="Söhne"/>
              </a:rPr>
              <a:t>Named</a:t>
            </a:r>
            <a:r>
              <a:rPr lang="en-US" b="0" i="0" dirty="0">
                <a:solidFill>
                  <a:srgbClr val="374151"/>
                </a:solidFill>
                <a:effectLst/>
                <a:latin typeface="Söhne"/>
              </a:rPr>
              <a:t> </a:t>
            </a:r>
            <a:r>
              <a:rPr lang="en-US" b="1" i="0" dirty="0">
                <a:solidFill>
                  <a:srgbClr val="374151"/>
                </a:solidFill>
                <a:effectLst/>
                <a:latin typeface="Söhne"/>
              </a:rPr>
              <a:t>Entity</a:t>
            </a:r>
            <a:r>
              <a:rPr lang="en-US" b="0" i="0" dirty="0">
                <a:solidFill>
                  <a:srgbClr val="374151"/>
                </a:solidFill>
                <a:effectLst/>
                <a:latin typeface="Söhne"/>
              </a:rPr>
              <a:t> </a:t>
            </a:r>
            <a:r>
              <a:rPr lang="en-US" b="1" i="0" dirty="0">
                <a:solidFill>
                  <a:srgbClr val="374151"/>
                </a:solidFill>
                <a:effectLst/>
                <a:latin typeface="Söhne"/>
              </a:rPr>
              <a:t>Recognition</a:t>
            </a:r>
            <a:r>
              <a:rPr lang="en-US" b="0" i="0" dirty="0">
                <a:solidFill>
                  <a:srgbClr val="374151"/>
                </a:solidFill>
                <a:effectLst/>
                <a:latin typeface="Söhne"/>
              </a:rPr>
              <a:t>: Identifying entities like "phone" as a product. </a:t>
            </a:r>
          </a:p>
          <a:p>
            <a:endParaRPr lang="en-US" dirty="0">
              <a:solidFill>
                <a:srgbClr val="374151"/>
              </a:solidFill>
              <a:latin typeface="Söhne"/>
            </a:endParaRPr>
          </a:p>
          <a:p>
            <a:r>
              <a:rPr lang="en-US" b="1" i="0" dirty="0">
                <a:solidFill>
                  <a:srgbClr val="374151"/>
                </a:solidFill>
                <a:effectLst/>
                <a:latin typeface="Söhne"/>
              </a:rPr>
              <a:t>Sentiment</a:t>
            </a:r>
            <a:r>
              <a:rPr lang="en-US" b="0" i="0" dirty="0">
                <a:solidFill>
                  <a:srgbClr val="374151"/>
                </a:solidFill>
                <a:effectLst/>
                <a:latin typeface="Söhne"/>
              </a:rPr>
              <a:t> </a:t>
            </a:r>
            <a:r>
              <a:rPr lang="en-US" b="1" i="0" dirty="0">
                <a:solidFill>
                  <a:srgbClr val="374151"/>
                </a:solidFill>
                <a:effectLst/>
                <a:latin typeface="Söhne"/>
              </a:rPr>
              <a:t>Analysis</a:t>
            </a:r>
            <a:r>
              <a:rPr lang="en-US" b="0" i="0" dirty="0">
                <a:solidFill>
                  <a:srgbClr val="374151"/>
                </a:solidFill>
                <a:effectLst/>
                <a:latin typeface="Söhne"/>
              </a:rPr>
              <a:t>: Determining the sentiment of the text as positive due to positive words like "love," "fantastic," and "lasts all day."</a:t>
            </a:r>
            <a:endParaRPr lang="en-US" dirty="0">
              <a:solidFill>
                <a:srgbClr val="374151"/>
              </a:solidFill>
              <a:latin typeface="Söhne"/>
            </a:endParaRPr>
          </a:p>
          <a:p>
            <a:endParaRPr lang="en-IN" dirty="0">
              <a:solidFill>
                <a:srgbClr val="00B0F0"/>
              </a:solidFill>
            </a:endParaRPr>
          </a:p>
        </p:txBody>
      </p:sp>
      <p:pic>
        <p:nvPicPr>
          <p:cNvPr id="2" name="Picture 1" descr="A picture containing text, clipart&#10;&#10;Description automatically generated">
            <a:extLst>
              <a:ext uri="{FF2B5EF4-FFF2-40B4-BE49-F238E27FC236}">
                <a16:creationId xmlns:a16="http://schemas.microsoft.com/office/drawing/2014/main" id="{C2F2F320-CF9D-C65C-2F67-E45FAA6ED7CF}"/>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332690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B9CE7E-4B87-E1D3-0C63-B7B5B7AF2BBA}"/>
              </a:ext>
            </a:extLst>
          </p:cNvPr>
          <p:cNvPicPr>
            <a:picLocks noChangeAspect="1"/>
          </p:cNvPicPr>
          <p:nvPr/>
        </p:nvPicPr>
        <p:blipFill>
          <a:blip r:embed="rId2"/>
          <a:stretch>
            <a:fillRect/>
          </a:stretch>
        </p:blipFill>
        <p:spPr>
          <a:xfrm>
            <a:off x="1895801" y="0"/>
            <a:ext cx="5352397" cy="5143500"/>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719EF8D2-BC6B-0A32-9F20-8C30ED43A880}"/>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421509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3" name="Title 2">
            <a:extLst>
              <a:ext uri="{FF2B5EF4-FFF2-40B4-BE49-F238E27FC236}">
                <a16:creationId xmlns:a16="http://schemas.microsoft.com/office/drawing/2014/main" id="{8702168C-E274-A032-1D7F-E230B9AEA5A0}"/>
              </a:ext>
            </a:extLst>
          </p:cNvPr>
          <p:cNvSpPr>
            <a:spLocks noGrp="1"/>
          </p:cNvSpPr>
          <p:nvPr>
            <p:ph type="title"/>
          </p:nvPr>
        </p:nvSpPr>
        <p:spPr>
          <a:xfrm>
            <a:off x="717800" y="234492"/>
            <a:ext cx="7708200" cy="337937"/>
          </a:xfrm>
        </p:spPr>
        <p:txBody>
          <a:bodyPr/>
          <a:lstStyle/>
          <a:p>
            <a:pPr algn="l"/>
            <a:r>
              <a:rPr lang="en-IN" sz="2400" dirty="0"/>
              <a:t>ML Algorithms</a:t>
            </a:r>
          </a:p>
        </p:txBody>
      </p:sp>
      <p:sp>
        <p:nvSpPr>
          <p:cNvPr id="5" name="TextBox 4">
            <a:extLst>
              <a:ext uri="{FF2B5EF4-FFF2-40B4-BE49-F238E27FC236}">
                <a16:creationId xmlns:a16="http://schemas.microsoft.com/office/drawing/2014/main" id="{962CC689-E965-029B-D6ED-7DB10E8DF48F}"/>
              </a:ext>
            </a:extLst>
          </p:cNvPr>
          <p:cNvSpPr txBox="1"/>
          <p:nvPr/>
        </p:nvSpPr>
        <p:spPr>
          <a:xfrm>
            <a:off x="721112" y="906967"/>
            <a:ext cx="8080917" cy="3539430"/>
          </a:xfrm>
          <a:prstGeom prst="rect">
            <a:avLst/>
          </a:prstGeom>
          <a:noFill/>
        </p:spPr>
        <p:txBody>
          <a:bodyPr wrap="square" rtlCol="0">
            <a:spAutoFit/>
          </a:bodyPr>
          <a:lstStyle/>
          <a:p>
            <a:r>
              <a:rPr lang="en-IN" dirty="0">
                <a:solidFill>
                  <a:srgbClr val="00B0F0"/>
                </a:solidFill>
              </a:rPr>
              <a:t>Naive Bayes:</a:t>
            </a:r>
          </a:p>
          <a:p>
            <a:r>
              <a:rPr lang="en-IN" dirty="0">
                <a:solidFill>
                  <a:srgbClr val="00B0F0"/>
                </a:solidFill>
              </a:rPr>
              <a:t>	</a:t>
            </a:r>
            <a:r>
              <a:rPr lang="en-US" b="0" i="0" dirty="0">
                <a:solidFill>
                  <a:srgbClr val="374151"/>
                </a:solidFill>
                <a:effectLst/>
                <a:latin typeface="Söhne"/>
              </a:rPr>
              <a:t>Naive Bayes is a probabilistic algorithm assessing review classification (positive, negative, or neutral sentiment). It factors word occurrence and conditional probabilities for each class. For instance, if a review contains positive terms like "love," "fantastic," and "battery life," Naive Bayes assigns higher positive sentiment probability.</a:t>
            </a:r>
          </a:p>
          <a:p>
            <a:endParaRPr lang="en-US" dirty="0">
              <a:solidFill>
                <a:srgbClr val="374151"/>
              </a:solidFill>
              <a:latin typeface="Söhne"/>
            </a:endParaRPr>
          </a:p>
          <a:p>
            <a:r>
              <a:rPr lang="en-IN" dirty="0">
                <a:solidFill>
                  <a:srgbClr val="00B0F0"/>
                </a:solidFill>
              </a:rPr>
              <a:t>SVM (Support Vector Machines):</a:t>
            </a:r>
            <a:endParaRPr lang="en-US" dirty="0">
              <a:solidFill>
                <a:srgbClr val="374151"/>
              </a:solidFill>
              <a:latin typeface="Söhne"/>
            </a:endParaRPr>
          </a:p>
          <a:p>
            <a:r>
              <a:rPr lang="en-US" dirty="0">
                <a:solidFill>
                  <a:srgbClr val="374151"/>
                </a:solidFill>
                <a:latin typeface="Söhne"/>
              </a:rPr>
              <a:t>	</a:t>
            </a:r>
            <a:r>
              <a:rPr lang="en-US" b="0" i="0" dirty="0">
                <a:solidFill>
                  <a:srgbClr val="374151"/>
                </a:solidFill>
                <a:effectLst/>
                <a:latin typeface="Söhne"/>
              </a:rPr>
              <a:t>SVM seeks a hyperplane segregating different class data points. In text classification, reviews become high-dimensional vectors based on word occurrences. SVM finds a hyperplane maximizing class margin. It could isolate positive sentiment, as seen in our example, from negative or neutral ones.</a:t>
            </a:r>
          </a:p>
          <a:p>
            <a:endParaRPr lang="en-US" dirty="0">
              <a:solidFill>
                <a:srgbClr val="00B0F0"/>
              </a:solidFill>
              <a:latin typeface="+mj-lt"/>
            </a:endParaRPr>
          </a:p>
          <a:p>
            <a:r>
              <a:rPr lang="en-US" dirty="0">
                <a:solidFill>
                  <a:srgbClr val="00B0F0"/>
                </a:solidFill>
                <a:latin typeface="+mj-lt"/>
              </a:rPr>
              <a:t>RNN (Recurrent Neural Networks):</a:t>
            </a:r>
          </a:p>
          <a:p>
            <a:r>
              <a:rPr lang="en-US" dirty="0">
                <a:solidFill>
                  <a:srgbClr val="00B0F0"/>
                </a:solidFill>
                <a:latin typeface="+mj-lt"/>
              </a:rPr>
              <a:t>	</a:t>
            </a:r>
            <a:r>
              <a:rPr lang="en-US" b="0" i="0" dirty="0">
                <a:solidFill>
                  <a:srgbClr val="374151"/>
                </a:solidFill>
                <a:effectLst/>
                <a:latin typeface="Söhne"/>
              </a:rPr>
              <a:t>RNNs manage sequential data like sentences, with internal memory for context across time steps. For example, processing a review word by word, RNN predicts the next word, like guessing "day" from "Absolutely love this phone! The camera quality is fantastic, and the battery life lasts all."</a:t>
            </a:r>
            <a:endParaRPr lang="en-US" dirty="0">
              <a:solidFill>
                <a:schemeClr val="tx1"/>
              </a:solidFill>
              <a:latin typeface="Söhne"/>
            </a:endParaRPr>
          </a:p>
          <a:p>
            <a:endParaRPr lang="en-IN" dirty="0">
              <a:solidFill>
                <a:srgbClr val="00B0F0"/>
              </a:solidFill>
            </a:endParaRPr>
          </a:p>
        </p:txBody>
      </p:sp>
      <p:pic>
        <p:nvPicPr>
          <p:cNvPr id="2" name="Picture 1" descr="A picture containing text, clipart&#10;&#10;Description automatically generated">
            <a:extLst>
              <a:ext uri="{FF2B5EF4-FFF2-40B4-BE49-F238E27FC236}">
                <a16:creationId xmlns:a16="http://schemas.microsoft.com/office/drawing/2014/main" id="{DE499BD7-155F-C7DF-1815-A1031AEBB542}"/>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252018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7583-392B-BBAB-90C9-A9762E9AFE5D}"/>
              </a:ext>
            </a:extLst>
          </p:cNvPr>
          <p:cNvSpPr>
            <a:spLocks noGrp="1"/>
          </p:cNvSpPr>
          <p:nvPr>
            <p:ph type="title"/>
          </p:nvPr>
        </p:nvSpPr>
        <p:spPr/>
        <p:txBody>
          <a:bodyPr/>
          <a:lstStyle/>
          <a:p>
            <a:pPr algn="l"/>
            <a:r>
              <a:rPr lang="en-US" sz="2000" dirty="0"/>
              <a:t>Probability Estimation for Review Authenticity</a:t>
            </a:r>
            <a:endParaRPr lang="en-IN" sz="2000" dirty="0"/>
          </a:p>
        </p:txBody>
      </p:sp>
      <p:sp>
        <p:nvSpPr>
          <p:cNvPr id="9" name="TextBox 8">
            <a:extLst>
              <a:ext uri="{FF2B5EF4-FFF2-40B4-BE49-F238E27FC236}">
                <a16:creationId xmlns:a16="http://schemas.microsoft.com/office/drawing/2014/main" id="{59591CFC-4ADF-699C-5513-15202BCBFCED}"/>
              </a:ext>
            </a:extLst>
          </p:cNvPr>
          <p:cNvSpPr txBox="1"/>
          <p:nvPr/>
        </p:nvSpPr>
        <p:spPr>
          <a:xfrm>
            <a:off x="728546" y="944135"/>
            <a:ext cx="8132955" cy="375487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öhne"/>
              </a:rPr>
              <a:t>Building a plagiarism detection model to differentiate between AI-generated and real human reviews involves similar principles as a general plagiarism detection model. The key difference is that you'll be focusing on detecting similarities between AI-generated text and authentic human-generated text. Here's how you can approach it: </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dirty="0">
                <a:latin typeface="Söhne"/>
              </a:rPr>
              <a:t>Example: Let's say you have a dataset of product reviews, some of which are written by AI models and some by humans. You preprocess the text, tokenize it, and convert it into TF-IDF vectors. Then, you use cosine similarity to compare each AI-generated review to the human-generated reviews.</a:t>
            </a:r>
          </a:p>
          <a:p>
            <a:r>
              <a:rPr lang="en-US" dirty="0">
                <a:latin typeface="Söhne"/>
              </a:rPr>
              <a:t>	- </a:t>
            </a:r>
            <a:r>
              <a:rPr lang="en-US" dirty="0">
                <a:solidFill>
                  <a:srgbClr val="00B0F0"/>
                </a:solidFill>
                <a:latin typeface="Söhne"/>
              </a:rPr>
              <a:t>AI-generated review</a:t>
            </a:r>
            <a:r>
              <a:rPr lang="en-US" dirty="0">
                <a:latin typeface="Söhne"/>
              </a:rPr>
              <a:t>: "This product is exceptional!“</a:t>
            </a:r>
          </a:p>
          <a:p>
            <a:r>
              <a:rPr lang="en-US" dirty="0">
                <a:latin typeface="Söhne"/>
              </a:rPr>
              <a:t>	- </a:t>
            </a:r>
            <a:r>
              <a:rPr lang="en-US" dirty="0">
                <a:solidFill>
                  <a:srgbClr val="00B0F0"/>
                </a:solidFill>
                <a:latin typeface="Söhne"/>
              </a:rPr>
              <a:t>Human-generated review 1</a:t>
            </a:r>
            <a:r>
              <a:rPr lang="en-US" dirty="0">
                <a:latin typeface="Söhne"/>
              </a:rPr>
              <a:t>: "I'm thoroughly impressed with this product.“</a:t>
            </a:r>
          </a:p>
          <a:p>
            <a:r>
              <a:rPr lang="en-US" dirty="0">
                <a:latin typeface="Söhne"/>
              </a:rPr>
              <a:t>	- </a:t>
            </a:r>
            <a:r>
              <a:rPr lang="en-US" dirty="0">
                <a:solidFill>
                  <a:srgbClr val="00B0F0"/>
                </a:solidFill>
                <a:latin typeface="Söhne"/>
              </a:rPr>
              <a:t>Human-generated review 2</a:t>
            </a:r>
            <a:r>
              <a:rPr lang="en-US" dirty="0">
                <a:latin typeface="Söhne"/>
              </a:rPr>
              <a:t>: "What an outstanding product!"</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dirty="0">
                <a:latin typeface="Söhne"/>
              </a:rPr>
              <a:t>You calculate the cosine similarity between the AI-generated review and the two human-generated reviews. Let's assume the similarity scores are as follows:</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US" dirty="0">
              <a:latin typeface="Söhne"/>
            </a:endParaRPr>
          </a:p>
        </p:txBody>
      </p:sp>
      <p:pic>
        <p:nvPicPr>
          <p:cNvPr id="3" name="Picture 2" descr="A picture containing text, clipart&#10;&#10;Description automatically generated">
            <a:extLst>
              <a:ext uri="{FF2B5EF4-FFF2-40B4-BE49-F238E27FC236}">
                <a16:creationId xmlns:a16="http://schemas.microsoft.com/office/drawing/2014/main" id="{7D2B1466-CE9C-17F4-218A-34FD3C62A85D}"/>
              </a:ext>
            </a:extLst>
          </p:cNvPr>
          <p:cNvPicPr>
            <a:picLocks noChangeAspect="1"/>
          </p:cNvPicPr>
          <p:nvPr/>
        </p:nvPicPr>
        <p:blipFill>
          <a:blip r:embed="rId2"/>
          <a:stretch>
            <a:fillRect/>
          </a:stretch>
        </p:blipFill>
        <p:spPr>
          <a:xfrm>
            <a:off x="7926354" y="52039"/>
            <a:ext cx="1217646" cy="401443"/>
          </a:xfrm>
          <a:prstGeom prst="rect">
            <a:avLst/>
          </a:prstGeom>
        </p:spPr>
      </p:pic>
    </p:spTree>
    <p:extLst>
      <p:ext uri="{BB962C8B-B14F-4D97-AF65-F5344CB8AC3E}">
        <p14:creationId xmlns:p14="http://schemas.microsoft.com/office/powerpoint/2010/main" val="205829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E9C059-CE72-6162-1224-62F6A33C182A}"/>
              </a:ext>
            </a:extLst>
          </p:cNvPr>
          <p:cNvSpPr txBox="1"/>
          <p:nvPr/>
        </p:nvSpPr>
        <p:spPr>
          <a:xfrm>
            <a:off x="747131" y="1091844"/>
            <a:ext cx="7839307" cy="1384995"/>
          </a:xfrm>
          <a:prstGeom prst="rect">
            <a:avLst/>
          </a:prstGeom>
          <a:noFill/>
        </p:spPr>
        <p:txBody>
          <a:bodyPr wrap="square">
            <a:spAutoFit/>
          </a:bodyPr>
          <a:lstStyle/>
          <a:p>
            <a:pPr marL="285750" indent="-285750">
              <a:buFont typeface="Arial" panose="020B0604020202020204" pitchFamily="34" charset="0"/>
              <a:buChar char="•"/>
            </a:pPr>
            <a:r>
              <a:rPr lang="en-US" dirty="0">
                <a:latin typeface="Söhne"/>
              </a:rPr>
              <a:t>- AI vs Human review 1: Cosine similarity = 0.85</a:t>
            </a:r>
          </a:p>
          <a:p>
            <a:pPr marL="285750" indent="-285750">
              <a:buFont typeface="Arial" panose="020B0604020202020204" pitchFamily="34" charset="0"/>
              <a:buChar char="•"/>
            </a:pPr>
            <a:r>
              <a:rPr lang="en-US" dirty="0">
                <a:latin typeface="Söhne"/>
              </a:rPr>
              <a:t>- AI vs Human review 2: Cosine similarity = 0.70</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dirty="0">
                <a:latin typeface="Söhne"/>
              </a:rPr>
              <a:t>Now, you compare these similarity scores against your threshold. If your threshold is set to 0.8, you would classify the AI-generated review as potentially plagiarized from the human-generated review 1, as its similarity score exceeds the threshold.</a:t>
            </a:r>
          </a:p>
        </p:txBody>
      </p:sp>
      <p:sp>
        <p:nvSpPr>
          <p:cNvPr id="11" name="Title 1">
            <a:extLst>
              <a:ext uri="{FF2B5EF4-FFF2-40B4-BE49-F238E27FC236}">
                <a16:creationId xmlns:a16="http://schemas.microsoft.com/office/drawing/2014/main" id="{126F1DDE-4177-C9B6-18A2-56D25F04AF78}"/>
              </a:ext>
            </a:extLst>
          </p:cNvPr>
          <p:cNvSpPr>
            <a:spLocks noGrp="1"/>
          </p:cNvSpPr>
          <p:nvPr>
            <p:ph type="title"/>
          </p:nvPr>
        </p:nvSpPr>
        <p:spPr>
          <a:xfrm>
            <a:off x="717800" y="383175"/>
            <a:ext cx="7708200" cy="572700"/>
          </a:xfrm>
        </p:spPr>
        <p:txBody>
          <a:bodyPr/>
          <a:lstStyle/>
          <a:p>
            <a:pPr algn="l"/>
            <a:r>
              <a:rPr lang="en-US" sz="2000" dirty="0"/>
              <a:t>Probability Estimation for Review Authenticity</a:t>
            </a:r>
            <a:endParaRPr lang="en-IN" sz="2000" dirty="0"/>
          </a:p>
        </p:txBody>
      </p:sp>
      <p:pic>
        <p:nvPicPr>
          <p:cNvPr id="1026" name="Picture 2" descr="Cosine similarity">
            <a:extLst>
              <a:ext uri="{FF2B5EF4-FFF2-40B4-BE49-F238E27FC236}">
                <a16:creationId xmlns:a16="http://schemas.microsoft.com/office/drawing/2014/main" id="{CD748026-A9A2-E67A-F4AD-E639579C0A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821" t="12094" r="4634" b="22496"/>
          <a:stretch/>
        </p:blipFill>
        <p:spPr bwMode="auto">
          <a:xfrm>
            <a:off x="5367453" y="2499607"/>
            <a:ext cx="2854714" cy="20352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text, clipart&#10;&#10;Description automatically generated">
            <a:extLst>
              <a:ext uri="{FF2B5EF4-FFF2-40B4-BE49-F238E27FC236}">
                <a16:creationId xmlns:a16="http://schemas.microsoft.com/office/drawing/2014/main" id="{B65D6639-81EC-ED92-CCFF-8F5C8AF2E8CB}"/>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351416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png">
            <a:extLst>
              <a:ext uri="{FF2B5EF4-FFF2-40B4-BE49-F238E27FC236}">
                <a16:creationId xmlns:a16="http://schemas.microsoft.com/office/drawing/2014/main" id="{1D244102-7364-C3FD-8054-90FC6955492B}"/>
              </a:ext>
            </a:extLst>
          </p:cNvPr>
          <p:cNvPicPr>
            <a:picLocks noChangeAspect="1"/>
          </p:cNvPicPr>
          <p:nvPr/>
        </p:nvPicPr>
        <p:blipFill>
          <a:blip r:embed="rId2" cstate="print"/>
          <a:stretch>
            <a:fillRect/>
          </a:stretch>
        </p:blipFill>
        <p:spPr>
          <a:xfrm>
            <a:off x="311094" y="194645"/>
            <a:ext cx="3956106" cy="4820413"/>
          </a:xfrm>
          <a:prstGeom prst="rect">
            <a:avLst/>
          </a:prstGeom>
        </p:spPr>
      </p:pic>
      <p:pic>
        <p:nvPicPr>
          <p:cNvPr id="2050" name="Picture 2" descr="Sentiment Analysis: Way Beyond Polarity">
            <a:extLst>
              <a:ext uri="{FF2B5EF4-FFF2-40B4-BE49-F238E27FC236}">
                <a16:creationId xmlns:a16="http://schemas.microsoft.com/office/drawing/2014/main" id="{16826548-69AB-97F3-F1A5-1CD0A2910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253" y="2460704"/>
            <a:ext cx="3820605" cy="21232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073585F8-561A-53A0-398B-297864880101}"/>
              </a:ext>
            </a:extLst>
          </p:cNvPr>
          <p:cNvSpPr>
            <a:spLocks noGrp="1"/>
          </p:cNvSpPr>
          <p:nvPr>
            <p:ph type="title"/>
          </p:nvPr>
        </p:nvSpPr>
        <p:spPr>
          <a:xfrm>
            <a:off x="1516565" y="4802459"/>
            <a:ext cx="2103865" cy="229529"/>
          </a:xfrm>
        </p:spPr>
        <p:txBody>
          <a:bodyPr/>
          <a:lstStyle/>
          <a:p>
            <a:pPr algn="l"/>
            <a:r>
              <a:rPr lang="en-IN" sz="1000" dirty="0"/>
              <a:t>Detailed Architecture</a:t>
            </a:r>
          </a:p>
        </p:txBody>
      </p:sp>
      <p:sp>
        <p:nvSpPr>
          <p:cNvPr id="5" name="Title 2">
            <a:extLst>
              <a:ext uri="{FF2B5EF4-FFF2-40B4-BE49-F238E27FC236}">
                <a16:creationId xmlns:a16="http://schemas.microsoft.com/office/drawing/2014/main" id="{5839CA2A-0BB5-DB68-80A8-669EEAFD9731}"/>
              </a:ext>
            </a:extLst>
          </p:cNvPr>
          <p:cNvSpPr txBox="1">
            <a:spLocks/>
          </p:cNvSpPr>
          <p:nvPr/>
        </p:nvSpPr>
        <p:spPr>
          <a:xfrm>
            <a:off x="5189035" y="2155903"/>
            <a:ext cx="2910469" cy="255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sz="1000" dirty="0"/>
              <a:t>Categorizing reviews based upon sentiment analysis:</a:t>
            </a:r>
          </a:p>
        </p:txBody>
      </p:sp>
      <p:pic>
        <p:nvPicPr>
          <p:cNvPr id="2" name="Picture 1" descr="A picture containing text, clipart&#10;&#10;Description automatically generated">
            <a:extLst>
              <a:ext uri="{FF2B5EF4-FFF2-40B4-BE49-F238E27FC236}">
                <a16:creationId xmlns:a16="http://schemas.microsoft.com/office/drawing/2014/main" id="{C3D1DBA2-8396-F55C-E784-360FDBB601AD}"/>
              </a:ext>
            </a:extLst>
          </p:cNvPr>
          <p:cNvPicPr>
            <a:picLocks noChangeAspect="1"/>
          </p:cNvPicPr>
          <p:nvPr/>
        </p:nvPicPr>
        <p:blipFill>
          <a:blip r:embed="rId4"/>
          <a:stretch>
            <a:fillRect/>
          </a:stretch>
        </p:blipFill>
        <p:spPr>
          <a:xfrm>
            <a:off x="7926354" y="52039"/>
            <a:ext cx="1217646" cy="401443"/>
          </a:xfrm>
          <a:prstGeom prst="rect">
            <a:avLst/>
          </a:prstGeom>
        </p:spPr>
      </p:pic>
    </p:spTree>
    <p:extLst>
      <p:ext uri="{BB962C8B-B14F-4D97-AF65-F5344CB8AC3E}">
        <p14:creationId xmlns:p14="http://schemas.microsoft.com/office/powerpoint/2010/main" val="308025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574" name="Google Shape;574;p57"/>
          <p:cNvSpPr txBox="1"/>
          <p:nvPr/>
        </p:nvSpPr>
        <p:spPr>
          <a:xfrm>
            <a:off x="751482" y="1204331"/>
            <a:ext cx="3733500" cy="25573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Montserrat"/>
                <a:ea typeface="Montserrat"/>
                <a:cs typeface="Montserrat"/>
                <a:sym typeface="Montserrat"/>
              </a:rPr>
              <a:t>The system uses interactive data visualization tools like </a:t>
            </a:r>
            <a:r>
              <a:rPr lang="en-US" sz="1200" b="1" dirty="0">
                <a:latin typeface="Montserrat"/>
                <a:ea typeface="Montserrat"/>
                <a:cs typeface="Montserrat"/>
                <a:sym typeface="Montserrat"/>
              </a:rPr>
              <a:t>Matplotlib</a:t>
            </a:r>
            <a:r>
              <a:rPr lang="en-US" sz="1200" dirty="0">
                <a:latin typeface="Montserrat"/>
                <a:ea typeface="Montserrat"/>
                <a:cs typeface="Montserrat"/>
                <a:sym typeface="Montserrat"/>
              </a:rPr>
              <a:t> or </a:t>
            </a:r>
            <a:r>
              <a:rPr lang="en-US" sz="1200" b="1" dirty="0" err="1">
                <a:latin typeface="Montserrat"/>
                <a:ea typeface="Montserrat"/>
                <a:cs typeface="Montserrat"/>
                <a:sym typeface="Montserrat"/>
              </a:rPr>
              <a:t>Plotly</a:t>
            </a:r>
            <a:r>
              <a:rPr lang="en-US" sz="1200" dirty="0">
                <a:latin typeface="Montserrat"/>
                <a:ea typeface="Montserrat"/>
                <a:cs typeface="Montserrat"/>
                <a:sym typeface="Montserrat"/>
              </a:rPr>
              <a:t> to display easy-to-understand graphs and charts. For example, using Matplotlib, it can create attractive pie charts illustrating the distribution of Positive, Negative, and Neutral sentiments in reviews. </a:t>
            </a:r>
          </a:p>
          <a:p>
            <a:pPr marL="0" lvl="0" indent="0" algn="l" rtl="0">
              <a:spcBef>
                <a:spcPts val="0"/>
              </a:spcBef>
              <a:spcAft>
                <a:spcPts val="0"/>
              </a:spcAft>
              <a:buNone/>
            </a:pPr>
            <a:endParaRPr lang="en-US" sz="1200" dirty="0">
              <a:latin typeface="Montserrat"/>
              <a:ea typeface="Montserrat"/>
              <a:cs typeface="Montserrat"/>
              <a:sym typeface="Montserrat"/>
            </a:endParaRPr>
          </a:p>
          <a:p>
            <a:pPr marL="0" lvl="0" indent="0" algn="l" rtl="0">
              <a:spcBef>
                <a:spcPts val="0"/>
              </a:spcBef>
              <a:spcAft>
                <a:spcPts val="0"/>
              </a:spcAft>
              <a:buNone/>
            </a:pPr>
            <a:r>
              <a:rPr lang="en-US" sz="1200" dirty="0">
                <a:latin typeface="Montserrat"/>
                <a:ea typeface="Montserrat"/>
                <a:cs typeface="Montserrat"/>
                <a:sym typeface="Montserrat"/>
              </a:rPr>
              <a:t>These visuals engage users and offer a concise overview of product sentiment trends.</a:t>
            </a:r>
            <a:endParaRPr sz="1200" dirty="0">
              <a:latin typeface="Montserrat"/>
              <a:ea typeface="Montserrat"/>
              <a:cs typeface="Montserrat"/>
              <a:sym typeface="Montserrat"/>
            </a:endParaRPr>
          </a:p>
        </p:txBody>
      </p:sp>
      <p:pic>
        <p:nvPicPr>
          <p:cNvPr id="575" name="Google Shape;575;p57" title="Gráfico">
            <a:hlinkClick r:id="rId3"/>
          </p:cNvPr>
          <p:cNvPicPr preferRelativeResize="0"/>
          <p:nvPr/>
        </p:nvPicPr>
        <p:blipFill rotWithShape="1">
          <a:blip r:embed="rId4">
            <a:alphaModFix/>
          </a:blip>
          <a:srcRect l="20239" r="19934"/>
          <a:stretch/>
        </p:blipFill>
        <p:spPr>
          <a:xfrm>
            <a:off x="4607725" y="1330000"/>
            <a:ext cx="2288100" cy="2365025"/>
          </a:xfrm>
          <a:prstGeom prst="rect">
            <a:avLst/>
          </a:prstGeom>
          <a:noFill/>
          <a:ln>
            <a:noFill/>
          </a:ln>
        </p:spPr>
      </p:pic>
      <p:sp>
        <p:nvSpPr>
          <p:cNvPr id="576" name="Google Shape;576;p57"/>
          <p:cNvSpPr/>
          <p:nvPr/>
        </p:nvSpPr>
        <p:spPr>
          <a:xfrm>
            <a:off x="8291713" y="1953975"/>
            <a:ext cx="134100" cy="1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7"/>
          <p:cNvSpPr/>
          <p:nvPr/>
        </p:nvSpPr>
        <p:spPr>
          <a:xfrm>
            <a:off x="8291713" y="2404225"/>
            <a:ext cx="134100" cy="134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7"/>
          <p:cNvSpPr/>
          <p:nvPr/>
        </p:nvSpPr>
        <p:spPr>
          <a:xfrm>
            <a:off x="8291713" y="2854475"/>
            <a:ext cx="134100" cy="13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7"/>
          <p:cNvSpPr txBox="1">
            <a:spLocks noGrp="1"/>
          </p:cNvSpPr>
          <p:nvPr>
            <p:ph type="subTitle" idx="4294967295"/>
          </p:nvPr>
        </p:nvSpPr>
        <p:spPr>
          <a:xfrm>
            <a:off x="6230950" y="1816725"/>
            <a:ext cx="2060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solidFill>
                  <a:schemeClr val="dk1"/>
                </a:solidFill>
              </a:rPr>
              <a:t>Negative (23%)</a:t>
            </a:r>
            <a:endParaRPr sz="1400" dirty="0">
              <a:solidFill>
                <a:schemeClr val="dk1"/>
              </a:solidFill>
            </a:endParaRPr>
          </a:p>
        </p:txBody>
      </p:sp>
      <p:sp>
        <p:nvSpPr>
          <p:cNvPr id="580" name="Google Shape;580;p57"/>
          <p:cNvSpPr txBox="1">
            <a:spLocks noGrp="1"/>
          </p:cNvSpPr>
          <p:nvPr>
            <p:ph type="subTitle" idx="4294967295"/>
          </p:nvPr>
        </p:nvSpPr>
        <p:spPr>
          <a:xfrm>
            <a:off x="6231025" y="2266975"/>
            <a:ext cx="2060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solidFill>
                  <a:schemeClr val="dk1"/>
                </a:solidFill>
              </a:rPr>
              <a:t>Positive (43%)</a:t>
            </a:r>
            <a:endParaRPr sz="1400" dirty="0">
              <a:solidFill>
                <a:schemeClr val="dk1"/>
              </a:solidFill>
            </a:endParaRPr>
          </a:p>
        </p:txBody>
      </p:sp>
      <p:sp>
        <p:nvSpPr>
          <p:cNvPr id="581" name="Google Shape;581;p57"/>
          <p:cNvSpPr txBox="1">
            <a:spLocks noGrp="1"/>
          </p:cNvSpPr>
          <p:nvPr>
            <p:ph type="subTitle" idx="4294967295"/>
          </p:nvPr>
        </p:nvSpPr>
        <p:spPr>
          <a:xfrm>
            <a:off x="6230950" y="2717225"/>
            <a:ext cx="2060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solidFill>
                  <a:schemeClr val="dk1"/>
                </a:solidFill>
              </a:rPr>
              <a:t>Neutral (34%)</a:t>
            </a:r>
            <a:endParaRPr sz="1400" dirty="0">
              <a:solidFill>
                <a:schemeClr val="dk1"/>
              </a:solidFill>
            </a:endParaRPr>
          </a:p>
        </p:txBody>
      </p:sp>
      <p:sp>
        <p:nvSpPr>
          <p:cNvPr id="582" name="Google Shape;582;p57"/>
          <p:cNvSpPr txBox="1"/>
          <p:nvPr/>
        </p:nvSpPr>
        <p:spPr>
          <a:xfrm>
            <a:off x="5029450" y="3845300"/>
            <a:ext cx="3062100" cy="414466"/>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FFFF"/>
                </a:solidFill>
                <a:latin typeface="Montserrat"/>
                <a:ea typeface="Montserrat"/>
                <a:cs typeface="Montserrat"/>
                <a:sym typeface="Montserrat"/>
              </a:rPr>
              <a:t>Review Analysis</a:t>
            </a:r>
            <a:endParaRPr sz="1200" b="1" dirty="0">
              <a:solidFill>
                <a:srgbClr val="FFFFFF"/>
              </a:solidFill>
              <a:latin typeface="Montserrat"/>
              <a:ea typeface="Montserrat"/>
              <a:cs typeface="Montserrat"/>
              <a:sym typeface="Montserrat"/>
            </a:endParaRPr>
          </a:p>
        </p:txBody>
      </p:sp>
      <p:pic>
        <p:nvPicPr>
          <p:cNvPr id="2" name="Picture 1" descr="A picture containing text, clipart&#10;&#10;Description automatically generated">
            <a:extLst>
              <a:ext uri="{FF2B5EF4-FFF2-40B4-BE49-F238E27FC236}">
                <a16:creationId xmlns:a16="http://schemas.microsoft.com/office/drawing/2014/main" id="{C8313AD2-B855-A268-D8B1-677BE9AB10CB}"/>
              </a:ext>
            </a:extLst>
          </p:cNvPr>
          <p:cNvPicPr>
            <a:picLocks noChangeAspect="1"/>
          </p:cNvPicPr>
          <p:nvPr/>
        </p:nvPicPr>
        <p:blipFill>
          <a:blip r:embed="rId5"/>
          <a:stretch>
            <a:fillRect/>
          </a:stretch>
        </p:blipFill>
        <p:spPr>
          <a:xfrm>
            <a:off x="7926354" y="52039"/>
            <a:ext cx="1217646" cy="4014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5"/>
          <p:cNvSpPr txBox="1">
            <a:spLocks noGrp="1"/>
          </p:cNvSpPr>
          <p:nvPr>
            <p:ph type="title"/>
          </p:nvPr>
        </p:nvSpPr>
        <p:spPr>
          <a:xfrm>
            <a:off x="750975" y="2819150"/>
            <a:ext cx="21642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55%</a:t>
            </a:r>
            <a:endParaRPr/>
          </a:p>
        </p:txBody>
      </p:sp>
      <p:sp>
        <p:nvSpPr>
          <p:cNvPr id="544" name="Google Shape;544;p5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dirty="0"/>
              <a:t>“Better Battery Life”</a:t>
            </a:r>
            <a:endParaRPr dirty="0"/>
          </a:p>
        </p:txBody>
      </p:sp>
      <p:sp>
        <p:nvSpPr>
          <p:cNvPr id="545" name="Google Shape;545;p55"/>
          <p:cNvSpPr txBox="1">
            <a:spLocks noGrp="1"/>
          </p:cNvSpPr>
          <p:nvPr>
            <p:ph type="title" idx="2"/>
          </p:nvPr>
        </p:nvSpPr>
        <p:spPr>
          <a:xfrm>
            <a:off x="3508587" y="2819150"/>
            <a:ext cx="21642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80%</a:t>
            </a:r>
            <a:endParaRPr/>
          </a:p>
        </p:txBody>
      </p:sp>
      <p:sp>
        <p:nvSpPr>
          <p:cNvPr id="546" name="Google Shape;546;p5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dirty="0"/>
              <a:t>“Great! Performance of Processor is very good, handles high end applications.”</a:t>
            </a:r>
            <a:endParaRPr dirty="0"/>
          </a:p>
        </p:txBody>
      </p:sp>
      <p:sp>
        <p:nvSpPr>
          <p:cNvPr id="547" name="Google Shape;547;p55"/>
          <p:cNvSpPr txBox="1">
            <a:spLocks noGrp="1"/>
          </p:cNvSpPr>
          <p:nvPr>
            <p:ph type="title" idx="4"/>
          </p:nvPr>
        </p:nvSpPr>
        <p:spPr>
          <a:xfrm>
            <a:off x="531946" y="286532"/>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Visualizing Key Features</a:t>
            </a:r>
            <a:endParaRPr sz="2400" dirty="0"/>
          </a:p>
        </p:txBody>
      </p:sp>
      <p:sp>
        <p:nvSpPr>
          <p:cNvPr id="548" name="Google Shape;548;p55"/>
          <p:cNvSpPr txBox="1">
            <a:spLocks noGrp="1"/>
          </p:cNvSpPr>
          <p:nvPr>
            <p:ph type="title" idx="5"/>
          </p:nvPr>
        </p:nvSpPr>
        <p:spPr>
          <a:xfrm>
            <a:off x="6216100" y="2819150"/>
            <a:ext cx="21642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60%</a:t>
            </a:r>
            <a:endParaRPr/>
          </a:p>
        </p:txBody>
      </p:sp>
      <p:sp>
        <p:nvSpPr>
          <p:cNvPr id="549" name="Google Shape;549;p5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dirty="0"/>
              <a:t>“Worth for money”</a:t>
            </a:r>
            <a:endParaRPr dirty="0"/>
          </a:p>
        </p:txBody>
      </p:sp>
      <p:sp>
        <p:nvSpPr>
          <p:cNvPr id="550" name="Google Shape;550;p55"/>
          <p:cNvSpPr/>
          <p:nvPr/>
        </p:nvSpPr>
        <p:spPr>
          <a:xfrm>
            <a:off x="1229175" y="1596363"/>
            <a:ext cx="1090200" cy="1090200"/>
          </a:xfrm>
          <a:prstGeom prst="donut">
            <a:avLst>
              <a:gd name="adj" fmla="val 183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5"/>
          <p:cNvSpPr/>
          <p:nvPr/>
        </p:nvSpPr>
        <p:spPr>
          <a:xfrm>
            <a:off x="1229175" y="1596363"/>
            <a:ext cx="1090200" cy="1090200"/>
          </a:xfrm>
          <a:prstGeom prst="blockArc">
            <a:avLst>
              <a:gd name="adj1" fmla="val 3925824"/>
              <a:gd name="adj2" fmla="val 12879143"/>
              <a:gd name="adj3" fmla="val 1881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1C448"/>
              </a:solidFill>
            </a:endParaRPr>
          </a:p>
        </p:txBody>
      </p:sp>
      <p:sp>
        <p:nvSpPr>
          <p:cNvPr id="552" name="Google Shape;552;p55"/>
          <p:cNvSpPr/>
          <p:nvPr/>
        </p:nvSpPr>
        <p:spPr>
          <a:xfrm>
            <a:off x="4026900" y="1596363"/>
            <a:ext cx="1090200" cy="1090200"/>
          </a:xfrm>
          <a:prstGeom prst="donut">
            <a:avLst>
              <a:gd name="adj" fmla="val 183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5"/>
          <p:cNvSpPr/>
          <p:nvPr/>
        </p:nvSpPr>
        <p:spPr>
          <a:xfrm>
            <a:off x="4026900" y="1596363"/>
            <a:ext cx="1090200" cy="1090200"/>
          </a:xfrm>
          <a:prstGeom prst="blockArc">
            <a:avLst>
              <a:gd name="adj1" fmla="val 3925824"/>
              <a:gd name="adj2" fmla="val 19394222"/>
              <a:gd name="adj3" fmla="val 1879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1C448"/>
              </a:solidFill>
            </a:endParaRPr>
          </a:p>
        </p:txBody>
      </p:sp>
      <p:sp>
        <p:nvSpPr>
          <p:cNvPr id="554" name="Google Shape;554;p55"/>
          <p:cNvSpPr/>
          <p:nvPr/>
        </p:nvSpPr>
        <p:spPr>
          <a:xfrm>
            <a:off x="6753100" y="1596363"/>
            <a:ext cx="1090200" cy="1090200"/>
          </a:xfrm>
          <a:prstGeom prst="donut">
            <a:avLst>
              <a:gd name="adj" fmla="val 183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5"/>
          <p:cNvSpPr/>
          <p:nvPr/>
        </p:nvSpPr>
        <p:spPr>
          <a:xfrm>
            <a:off x="6753100" y="1596363"/>
            <a:ext cx="1090200" cy="1090200"/>
          </a:xfrm>
          <a:prstGeom prst="blockArc">
            <a:avLst>
              <a:gd name="adj1" fmla="val 3925824"/>
              <a:gd name="adj2" fmla="val 17117837"/>
              <a:gd name="adj3" fmla="val 178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1C448"/>
              </a:solidFill>
            </a:endParaRPr>
          </a:p>
        </p:txBody>
      </p:sp>
      <p:sp>
        <p:nvSpPr>
          <p:cNvPr id="3" name="TextBox 2">
            <a:extLst>
              <a:ext uri="{FF2B5EF4-FFF2-40B4-BE49-F238E27FC236}">
                <a16:creationId xmlns:a16="http://schemas.microsoft.com/office/drawing/2014/main" id="{D5AD8D28-E80F-2B04-0FA3-31681FF240AE}"/>
              </a:ext>
            </a:extLst>
          </p:cNvPr>
          <p:cNvSpPr txBox="1"/>
          <p:nvPr/>
        </p:nvSpPr>
        <p:spPr>
          <a:xfrm>
            <a:off x="613317" y="931496"/>
            <a:ext cx="5638800" cy="307777"/>
          </a:xfrm>
          <a:prstGeom prst="rect">
            <a:avLst/>
          </a:prstGeom>
          <a:noFill/>
        </p:spPr>
        <p:txBody>
          <a:bodyPr wrap="square">
            <a:spAutoFit/>
          </a:bodyPr>
          <a:lstStyle/>
          <a:p>
            <a:r>
              <a:rPr lang="en-IN" i="1" dirty="0">
                <a:solidFill>
                  <a:srgbClr val="00B0F0"/>
                </a:solidFill>
              </a:rPr>
              <a:t>‘Analysing the key features from reviews of an android mobile’</a:t>
            </a:r>
          </a:p>
        </p:txBody>
      </p:sp>
      <p:pic>
        <p:nvPicPr>
          <p:cNvPr id="2" name="Picture 1" descr="A picture containing text, clipart&#10;&#10;Description automatically generated">
            <a:extLst>
              <a:ext uri="{FF2B5EF4-FFF2-40B4-BE49-F238E27FC236}">
                <a16:creationId xmlns:a16="http://schemas.microsoft.com/office/drawing/2014/main" id="{B7AA8477-E294-41E9-5D04-5FEAADEAADE4}"/>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2"/>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649" name="Google Shape;649;p62"/>
          <p:cNvSpPr txBox="1"/>
          <p:nvPr/>
        </p:nvSpPr>
        <p:spPr>
          <a:xfrm>
            <a:off x="713225" y="1630928"/>
            <a:ext cx="3841200" cy="12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Any Queries ?</a:t>
            </a:r>
            <a:endParaRPr dirty="0">
              <a:solidFill>
                <a:schemeClr val="accent2"/>
              </a:solidFill>
              <a:latin typeface="Montserrat"/>
              <a:ea typeface="Montserrat"/>
              <a:cs typeface="Montserrat"/>
              <a:sym typeface="Montserrat"/>
            </a:endParaRPr>
          </a:p>
        </p:txBody>
      </p:sp>
      <p:sp>
        <p:nvSpPr>
          <p:cNvPr id="661" name="Google Shape;661;p62"/>
          <p:cNvSpPr txBox="1"/>
          <p:nvPr/>
        </p:nvSpPr>
        <p:spPr>
          <a:xfrm>
            <a:off x="713225" y="4249600"/>
            <a:ext cx="3710400" cy="25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accent2"/>
                </a:solidFill>
                <a:latin typeface="Montserrat"/>
                <a:ea typeface="Montserrat"/>
                <a:cs typeface="Montserrat"/>
                <a:sym typeface="Montserrat"/>
              </a:rPr>
              <a:t>Please keep this slide for attribution</a:t>
            </a:r>
            <a:endParaRPr sz="1200">
              <a:solidFill>
                <a:schemeClr val="accent2"/>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DBC6DCA7-494C-F658-7CB3-2729609E4D35}"/>
              </a:ext>
            </a:extLst>
          </p:cNvPr>
          <p:cNvSpPr/>
          <p:nvPr/>
        </p:nvSpPr>
        <p:spPr>
          <a:xfrm>
            <a:off x="594732" y="3508917"/>
            <a:ext cx="4200292" cy="11374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picture containing text, clipart&#10;&#10;Description automatically generated">
            <a:extLst>
              <a:ext uri="{FF2B5EF4-FFF2-40B4-BE49-F238E27FC236}">
                <a16:creationId xmlns:a16="http://schemas.microsoft.com/office/drawing/2014/main" id="{BD1B00DC-F526-E98E-F00D-9CBCA0B4649C}"/>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8" name="Google Shape;197;p32">
            <a:extLst>
              <a:ext uri="{FF2B5EF4-FFF2-40B4-BE49-F238E27FC236}">
                <a16:creationId xmlns:a16="http://schemas.microsoft.com/office/drawing/2014/main" id="{11B48868-D7F7-258D-9F79-25538BB89A30}"/>
              </a:ext>
            </a:extLst>
          </p:cNvPr>
          <p:cNvSpPr txBox="1">
            <a:spLocks noGrp="1"/>
          </p:cNvSpPr>
          <p:nvPr/>
        </p:nvSpPr>
        <p:spPr>
          <a:xfrm>
            <a:off x="669478" y="455423"/>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marL="0" lvl="0" indent="0" algn="ctr" rtl="0">
              <a:spcBef>
                <a:spcPts val="0"/>
              </a:spcBef>
              <a:spcAft>
                <a:spcPts val="0"/>
              </a:spcAft>
              <a:buNone/>
            </a:pPr>
            <a:r>
              <a:rPr lang="en"/>
              <a:t>Table of Contents</a:t>
            </a:r>
            <a:endParaRPr/>
          </a:p>
        </p:txBody>
      </p:sp>
      <p:sp>
        <p:nvSpPr>
          <p:cNvPr id="29" name="Google Shape;198;p32">
            <a:extLst>
              <a:ext uri="{FF2B5EF4-FFF2-40B4-BE49-F238E27FC236}">
                <a16:creationId xmlns:a16="http://schemas.microsoft.com/office/drawing/2014/main" id="{2C29FF48-343D-8627-3752-2B837F960B82}"/>
              </a:ext>
            </a:extLst>
          </p:cNvPr>
          <p:cNvSpPr txBox="1">
            <a:spLocks noGrp="1"/>
          </p:cNvSpPr>
          <p:nvPr/>
        </p:nvSpPr>
        <p:spPr>
          <a:xfrm>
            <a:off x="2262029" y="1727217"/>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dirty="0"/>
              <a:t>Problem Statement</a:t>
            </a:r>
            <a:endParaRPr dirty="0"/>
          </a:p>
        </p:txBody>
      </p:sp>
      <p:sp>
        <p:nvSpPr>
          <p:cNvPr id="30" name="Google Shape;199;p32">
            <a:extLst>
              <a:ext uri="{FF2B5EF4-FFF2-40B4-BE49-F238E27FC236}">
                <a16:creationId xmlns:a16="http://schemas.microsoft.com/office/drawing/2014/main" id="{108BA905-4718-AF4C-B8DD-F6B9C41E3399}"/>
              </a:ext>
            </a:extLst>
          </p:cNvPr>
          <p:cNvSpPr txBox="1">
            <a:spLocks noGrp="1"/>
          </p:cNvSpPr>
          <p:nvPr/>
        </p:nvSpPr>
        <p:spPr>
          <a:xfrm>
            <a:off x="669478" y="1623010"/>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lvl="0" indent="0" algn="r" rtl="0">
              <a:spcBef>
                <a:spcPts val="0"/>
              </a:spcBef>
              <a:spcAft>
                <a:spcPts val="0"/>
              </a:spcAft>
              <a:buNone/>
            </a:pPr>
            <a:r>
              <a:rPr lang="en"/>
              <a:t>01</a:t>
            </a:r>
            <a:endParaRPr/>
          </a:p>
        </p:txBody>
      </p:sp>
      <p:sp>
        <p:nvSpPr>
          <p:cNvPr id="31" name="Google Shape;201;p32">
            <a:extLst>
              <a:ext uri="{FF2B5EF4-FFF2-40B4-BE49-F238E27FC236}">
                <a16:creationId xmlns:a16="http://schemas.microsoft.com/office/drawing/2014/main" id="{01A3A36B-4A22-57BE-439B-0184C8849008}"/>
              </a:ext>
            </a:extLst>
          </p:cNvPr>
          <p:cNvSpPr txBox="1">
            <a:spLocks noGrp="1"/>
          </p:cNvSpPr>
          <p:nvPr/>
        </p:nvSpPr>
        <p:spPr>
          <a:xfrm>
            <a:off x="6324122" y="1905637"/>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dirty="0"/>
              <a:t>Objectives</a:t>
            </a:r>
            <a:endParaRPr dirty="0"/>
          </a:p>
        </p:txBody>
      </p:sp>
      <p:sp>
        <p:nvSpPr>
          <p:cNvPr id="32" name="Google Shape;202;p32">
            <a:extLst>
              <a:ext uri="{FF2B5EF4-FFF2-40B4-BE49-F238E27FC236}">
                <a16:creationId xmlns:a16="http://schemas.microsoft.com/office/drawing/2014/main" id="{6E394369-FB67-1A14-38BC-EA803D80724C}"/>
              </a:ext>
            </a:extLst>
          </p:cNvPr>
          <p:cNvSpPr txBox="1">
            <a:spLocks noGrp="1"/>
          </p:cNvSpPr>
          <p:nvPr/>
        </p:nvSpPr>
        <p:spPr>
          <a:xfrm>
            <a:off x="4638078" y="1623010"/>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lvl="0" indent="0" algn="r" rtl="0">
              <a:spcBef>
                <a:spcPts val="0"/>
              </a:spcBef>
              <a:spcAft>
                <a:spcPts val="0"/>
              </a:spcAft>
              <a:buNone/>
            </a:pPr>
            <a:r>
              <a:rPr lang="en"/>
              <a:t>02</a:t>
            </a:r>
            <a:endParaRPr/>
          </a:p>
        </p:txBody>
      </p:sp>
      <p:sp>
        <p:nvSpPr>
          <p:cNvPr id="33" name="Google Shape;204;p32">
            <a:extLst>
              <a:ext uri="{FF2B5EF4-FFF2-40B4-BE49-F238E27FC236}">
                <a16:creationId xmlns:a16="http://schemas.microsoft.com/office/drawing/2014/main" id="{74A87785-4474-2F56-DA76-4BE16A727A5E}"/>
              </a:ext>
            </a:extLst>
          </p:cNvPr>
          <p:cNvSpPr txBox="1">
            <a:spLocks noGrp="1"/>
          </p:cNvSpPr>
          <p:nvPr/>
        </p:nvSpPr>
        <p:spPr>
          <a:xfrm>
            <a:off x="2254594" y="3275563"/>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dirty="0"/>
              <a:t>Architecture</a:t>
            </a:r>
          </a:p>
        </p:txBody>
      </p:sp>
      <p:sp>
        <p:nvSpPr>
          <p:cNvPr id="34" name="Google Shape;205;p32">
            <a:extLst>
              <a:ext uri="{FF2B5EF4-FFF2-40B4-BE49-F238E27FC236}">
                <a16:creationId xmlns:a16="http://schemas.microsoft.com/office/drawing/2014/main" id="{90B1D6B6-502E-A609-3AC2-BB6D6DA86018}"/>
              </a:ext>
            </a:extLst>
          </p:cNvPr>
          <p:cNvSpPr txBox="1">
            <a:spLocks noGrp="1"/>
          </p:cNvSpPr>
          <p:nvPr/>
        </p:nvSpPr>
        <p:spPr>
          <a:xfrm>
            <a:off x="669478" y="3062435"/>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lvl="0" indent="0" algn="r" rtl="0">
              <a:spcBef>
                <a:spcPts val="0"/>
              </a:spcBef>
              <a:spcAft>
                <a:spcPts val="0"/>
              </a:spcAft>
              <a:buNone/>
            </a:pPr>
            <a:r>
              <a:rPr lang="en"/>
              <a:t>03</a:t>
            </a:r>
            <a:endParaRPr/>
          </a:p>
        </p:txBody>
      </p:sp>
      <p:sp>
        <p:nvSpPr>
          <p:cNvPr id="35" name="Google Shape;207;p32">
            <a:extLst>
              <a:ext uri="{FF2B5EF4-FFF2-40B4-BE49-F238E27FC236}">
                <a16:creationId xmlns:a16="http://schemas.microsoft.com/office/drawing/2014/main" id="{E66E323E-55B4-6C08-DCD7-26CEE57D5A23}"/>
              </a:ext>
            </a:extLst>
          </p:cNvPr>
          <p:cNvSpPr txBox="1">
            <a:spLocks noGrp="1"/>
          </p:cNvSpPr>
          <p:nvPr/>
        </p:nvSpPr>
        <p:spPr>
          <a:xfrm>
            <a:off x="6383445" y="3171481"/>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dirty="0"/>
              <a:t>Techniques/ Algorithms</a:t>
            </a:r>
            <a:endParaRPr dirty="0"/>
          </a:p>
        </p:txBody>
      </p:sp>
      <p:sp>
        <p:nvSpPr>
          <p:cNvPr id="36" name="Google Shape;208;p32">
            <a:extLst>
              <a:ext uri="{FF2B5EF4-FFF2-40B4-BE49-F238E27FC236}">
                <a16:creationId xmlns:a16="http://schemas.microsoft.com/office/drawing/2014/main" id="{2FF6CF0E-0322-540B-3C0A-116F78E8DEDD}"/>
              </a:ext>
            </a:extLst>
          </p:cNvPr>
          <p:cNvSpPr txBox="1">
            <a:spLocks noGrp="1"/>
          </p:cNvSpPr>
          <p:nvPr/>
        </p:nvSpPr>
        <p:spPr>
          <a:xfrm>
            <a:off x="4638078" y="3062435"/>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lvl="0" indent="0" algn="r" rtl="0">
              <a:spcBef>
                <a:spcPts val="0"/>
              </a:spcBef>
              <a:spcAft>
                <a:spcPts val="0"/>
              </a:spcAft>
              <a:buNone/>
            </a:pPr>
            <a:r>
              <a:rPr lang="en"/>
              <a:t>04</a:t>
            </a:r>
            <a:endParaRPr/>
          </a:p>
        </p:txBody>
      </p:sp>
      <p:pic>
        <p:nvPicPr>
          <p:cNvPr id="3" name="Picture 2" descr="A picture containing text, clipart&#10;&#10;Description automatically generated">
            <a:extLst>
              <a:ext uri="{FF2B5EF4-FFF2-40B4-BE49-F238E27FC236}">
                <a16:creationId xmlns:a16="http://schemas.microsoft.com/office/drawing/2014/main" id="{97EC9DA2-9630-E811-303C-BC2681207FDA}"/>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215" name="Google Shape;215;p33"/>
          <p:cNvSpPr txBox="1">
            <a:spLocks noGrp="1"/>
          </p:cNvSpPr>
          <p:nvPr>
            <p:ph type="body" idx="1"/>
          </p:nvPr>
        </p:nvSpPr>
        <p:spPr>
          <a:xfrm>
            <a:off x="1156524" y="2096100"/>
            <a:ext cx="5050987" cy="2011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Clr>
                <a:srgbClr val="00B0F0"/>
              </a:buClr>
              <a:buFont typeface="Arial" panose="020B0604020202020204" pitchFamily="34" charset="0"/>
              <a:buChar char="•"/>
            </a:pPr>
            <a:r>
              <a:rPr lang="en-US" b="0" i="0" dirty="0">
                <a:solidFill>
                  <a:srgbClr val="374151"/>
                </a:solidFill>
                <a:effectLst/>
                <a:latin typeface="Montserrat" panose="00000500000000000000" pitchFamily="2" charset="0"/>
              </a:rPr>
              <a:t>In the realm of online shopping, distinguishing genuine from fake product ratings is a challenging puzzle.</a:t>
            </a:r>
          </a:p>
          <a:p>
            <a:pPr marL="285750" lvl="0" indent="-285750" rtl="0">
              <a:spcBef>
                <a:spcPts val="0"/>
              </a:spcBef>
              <a:spcAft>
                <a:spcPts val="0"/>
              </a:spcAft>
              <a:buClr>
                <a:srgbClr val="00B0F0"/>
              </a:buClr>
              <a:buFont typeface="Arial" panose="020B0604020202020204" pitchFamily="34" charset="0"/>
              <a:buChar char="•"/>
            </a:pPr>
            <a:endParaRPr lang="en-US" b="0" i="0" dirty="0">
              <a:solidFill>
                <a:srgbClr val="374151"/>
              </a:solidFill>
              <a:effectLst/>
              <a:latin typeface="Montserrat" panose="00000500000000000000" pitchFamily="2" charset="0"/>
            </a:endParaRPr>
          </a:p>
          <a:p>
            <a:pPr marL="171450" lvl="0" indent="-171450" rtl="0">
              <a:spcBef>
                <a:spcPts val="0"/>
              </a:spcBef>
              <a:spcAft>
                <a:spcPts val="0"/>
              </a:spcAft>
              <a:buClr>
                <a:srgbClr val="00B0F0"/>
              </a:buClr>
              <a:buFont typeface="Arial" panose="020B0604020202020204" pitchFamily="34" charset="0"/>
              <a:buChar char="•"/>
            </a:pPr>
            <a:r>
              <a:rPr lang="en-US" b="0" i="0" dirty="0">
                <a:solidFill>
                  <a:srgbClr val="374151"/>
                </a:solidFill>
                <a:effectLst/>
                <a:latin typeface="Montserrat" panose="00000500000000000000" pitchFamily="2" charset="0"/>
              </a:rPr>
              <a:t>We all rely on star ratings and reviews, but some are fake or biased. Our task is to unravel this mystery, sifting through reviews to identify the trustworthy ones. This matters for buyers and sellers alike. This work builds trust in the online marketplace, benefiting everyone involved.</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picture containing text, clipart&#10;&#10;Description automatically generated">
            <a:extLst>
              <a:ext uri="{FF2B5EF4-FFF2-40B4-BE49-F238E27FC236}">
                <a16:creationId xmlns:a16="http://schemas.microsoft.com/office/drawing/2014/main" id="{70A63408-2D5D-3DAA-08A9-845C24C94010}"/>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Objectives</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pic>
        <p:nvPicPr>
          <p:cNvPr id="2" name="Picture 1" descr="A picture containing text, clipart&#10;&#10;Description automatically generated">
            <a:extLst>
              <a:ext uri="{FF2B5EF4-FFF2-40B4-BE49-F238E27FC236}">
                <a16:creationId xmlns:a16="http://schemas.microsoft.com/office/drawing/2014/main" id="{44A64306-CD5C-5F11-B035-44E440205B51}"/>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25234" y="63506"/>
            <a:ext cx="77082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Objectives</a:t>
            </a:r>
            <a:endParaRPr dirty="0"/>
          </a:p>
        </p:txBody>
      </p:sp>
      <p:sp>
        <p:nvSpPr>
          <p:cNvPr id="236" name="Google Shape;236;p36"/>
          <p:cNvSpPr txBox="1">
            <a:spLocks noGrp="1"/>
          </p:cNvSpPr>
          <p:nvPr>
            <p:ph type="subTitle" idx="1"/>
          </p:nvPr>
        </p:nvSpPr>
        <p:spPr>
          <a:xfrm>
            <a:off x="-111514" y="1829568"/>
            <a:ext cx="2357235" cy="148665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t>Enhance the authenticity and relevance of product reviews</a:t>
            </a:r>
            <a:endParaRPr sz="1400" dirty="0"/>
          </a:p>
        </p:txBody>
      </p:sp>
      <p:sp>
        <p:nvSpPr>
          <p:cNvPr id="237" name="Google Shape;237;p36"/>
          <p:cNvSpPr txBox="1">
            <a:spLocks noGrp="1"/>
          </p:cNvSpPr>
          <p:nvPr>
            <p:ph type="subTitle" idx="2"/>
          </p:nvPr>
        </p:nvSpPr>
        <p:spPr>
          <a:xfrm>
            <a:off x="-66907" y="2840192"/>
            <a:ext cx="2261700" cy="723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en-US" sz="1050" dirty="0"/>
              <a:t> The system aims to ensure that reviews accurately reflect genuine consumer sentiments, thereby improving the trustworthiness of the information.</a:t>
            </a:r>
            <a:endParaRPr sz="1050" dirty="0"/>
          </a:p>
        </p:txBody>
      </p:sp>
      <p:sp>
        <p:nvSpPr>
          <p:cNvPr id="238" name="Google Shape;238;p36"/>
          <p:cNvSpPr txBox="1">
            <a:spLocks noGrp="1"/>
          </p:cNvSpPr>
          <p:nvPr>
            <p:ph type="subTitle" idx="3"/>
          </p:nvPr>
        </p:nvSpPr>
        <p:spPr>
          <a:xfrm>
            <a:off x="2239794" y="1816100"/>
            <a:ext cx="2703618" cy="218287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t>Utilize Advanced NLP and Machine Learning for Sentiment Analysis:</a:t>
            </a:r>
            <a:endParaRPr sz="1400" dirty="0"/>
          </a:p>
        </p:txBody>
      </p:sp>
      <p:sp>
        <p:nvSpPr>
          <p:cNvPr id="240" name="Google Shape;240;p36"/>
          <p:cNvSpPr txBox="1">
            <a:spLocks noGrp="1"/>
          </p:cNvSpPr>
          <p:nvPr>
            <p:ph type="subTitle" idx="5"/>
          </p:nvPr>
        </p:nvSpPr>
        <p:spPr>
          <a:xfrm>
            <a:off x="4834560" y="1824810"/>
            <a:ext cx="2549928"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t>Distinguish between human and bot-produced reviews</a:t>
            </a:r>
            <a:endParaRPr sz="1400" dirty="0"/>
          </a:p>
        </p:txBody>
      </p:sp>
      <p:sp>
        <p:nvSpPr>
          <p:cNvPr id="7" name="Google Shape;240;p36">
            <a:extLst>
              <a:ext uri="{FF2B5EF4-FFF2-40B4-BE49-F238E27FC236}">
                <a16:creationId xmlns:a16="http://schemas.microsoft.com/office/drawing/2014/main" id="{62D48715-9BDF-B45E-3656-CB143AA5E9E4}"/>
              </a:ext>
            </a:extLst>
          </p:cNvPr>
          <p:cNvSpPr txBox="1">
            <a:spLocks/>
          </p:cNvSpPr>
          <p:nvPr/>
        </p:nvSpPr>
        <p:spPr>
          <a:xfrm>
            <a:off x="6877314" y="1825256"/>
            <a:ext cx="2549928"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spcAft>
                <a:spcPts val="1600"/>
              </a:spcAft>
            </a:pPr>
            <a:r>
              <a:rPr lang="en-US" sz="1400" dirty="0"/>
              <a:t>Provide platform-independent review summaries:</a:t>
            </a:r>
          </a:p>
        </p:txBody>
      </p:sp>
      <p:pic>
        <p:nvPicPr>
          <p:cNvPr id="9" name="Graphic 8" descr="Handshake with solid fill">
            <a:extLst>
              <a:ext uri="{FF2B5EF4-FFF2-40B4-BE49-F238E27FC236}">
                <a16:creationId xmlns:a16="http://schemas.microsoft.com/office/drawing/2014/main" id="{4F5C32FB-D713-7346-A27C-501EB12B38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1188" y="1204331"/>
            <a:ext cx="798707" cy="798707"/>
          </a:xfrm>
          <a:prstGeom prst="rect">
            <a:avLst/>
          </a:prstGeom>
        </p:spPr>
      </p:pic>
      <p:pic>
        <p:nvPicPr>
          <p:cNvPr id="11" name="Graphic 10" descr="Gears with solid fill">
            <a:extLst>
              <a:ext uri="{FF2B5EF4-FFF2-40B4-BE49-F238E27FC236}">
                <a16:creationId xmlns:a16="http://schemas.microsoft.com/office/drawing/2014/main" id="{5B676435-5EDE-5677-557E-106C26BC16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37575" y="1226169"/>
            <a:ext cx="643053" cy="643053"/>
          </a:xfrm>
          <a:prstGeom prst="rect">
            <a:avLst/>
          </a:prstGeom>
        </p:spPr>
      </p:pic>
      <p:pic>
        <p:nvPicPr>
          <p:cNvPr id="13" name="Graphic 12" descr="Robot with solid fill">
            <a:extLst>
              <a:ext uri="{FF2B5EF4-FFF2-40B4-BE49-F238E27FC236}">
                <a16:creationId xmlns:a16="http://schemas.microsoft.com/office/drawing/2014/main" id="{6552C726-BE2F-D52D-B9DC-10CCED7219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17327" y="1219200"/>
            <a:ext cx="657456" cy="657456"/>
          </a:xfrm>
          <a:prstGeom prst="rect">
            <a:avLst/>
          </a:prstGeom>
        </p:spPr>
      </p:pic>
      <p:pic>
        <p:nvPicPr>
          <p:cNvPr id="15" name="Graphic 14" descr="Shopping cart with solid fill">
            <a:extLst>
              <a:ext uri="{FF2B5EF4-FFF2-40B4-BE49-F238E27FC236}">
                <a16:creationId xmlns:a16="http://schemas.microsoft.com/office/drawing/2014/main" id="{29F71E2D-2E91-DE68-60D7-BC7DFF90DD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70594" y="1300975"/>
            <a:ext cx="529993" cy="529993"/>
          </a:xfrm>
          <a:prstGeom prst="rect">
            <a:avLst/>
          </a:prstGeom>
        </p:spPr>
      </p:pic>
      <p:sp>
        <p:nvSpPr>
          <p:cNvPr id="20" name="Google Shape;237;p36">
            <a:extLst>
              <a:ext uri="{FF2B5EF4-FFF2-40B4-BE49-F238E27FC236}">
                <a16:creationId xmlns:a16="http://schemas.microsoft.com/office/drawing/2014/main" id="{64430BEF-52E1-8D2A-063B-5DCD92EF1228}"/>
              </a:ext>
            </a:extLst>
          </p:cNvPr>
          <p:cNvSpPr txBox="1">
            <a:spLocks/>
          </p:cNvSpPr>
          <p:nvPr/>
        </p:nvSpPr>
        <p:spPr>
          <a:xfrm>
            <a:off x="2442118" y="2821606"/>
            <a:ext cx="22617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spcAft>
                <a:spcPts val="1600"/>
              </a:spcAft>
              <a:buClr>
                <a:schemeClr val="dk1"/>
              </a:buClr>
              <a:buSzPts val="1100"/>
              <a:buFont typeface="Arial"/>
              <a:buNone/>
            </a:pPr>
            <a:r>
              <a:rPr lang="en-US" sz="1050" dirty="0"/>
              <a:t>Our model makes use of advanced natural language processing (NLP) and machine learning techniques to perform sentiment analysis on product reviews.</a:t>
            </a:r>
          </a:p>
        </p:txBody>
      </p:sp>
      <p:sp>
        <p:nvSpPr>
          <p:cNvPr id="21" name="Google Shape;237;p36">
            <a:extLst>
              <a:ext uri="{FF2B5EF4-FFF2-40B4-BE49-F238E27FC236}">
                <a16:creationId xmlns:a16="http://schemas.microsoft.com/office/drawing/2014/main" id="{00DEE030-28FD-FC68-0DA5-54DA0D2E1ED4}"/>
              </a:ext>
            </a:extLst>
          </p:cNvPr>
          <p:cNvSpPr txBox="1">
            <a:spLocks/>
          </p:cNvSpPr>
          <p:nvPr/>
        </p:nvSpPr>
        <p:spPr>
          <a:xfrm>
            <a:off x="5155581" y="2824163"/>
            <a:ext cx="2033239"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spcAft>
                <a:spcPts val="1600"/>
              </a:spcAft>
              <a:buClr>
                <a:schemeClr val="dk1"/>
              </a:buClr>
              <a:buSzPts val="1100"/>
              <a:buFont typeface="Arial"/>
              <a:buNone/>
            </a:pPr>
            <a:r>
              <a:rPr lang="en-US" sz="1050" dirty="0"/>
              <a:t>Another essential goal of our system is to determine whether a review was generated by a human or a machine.</a:t>
            </a:r>
          </a:p>
        </p:txBody>
      </p:sp>
      <p:sp>
        <p:nvSpPr>
          <p:cNvPr id="22" name="Google Shape;237;p36">
            <a:extLst>
              <a:ext uri="{FF2B5EF4-FFF2-40B4-BE49-F238E27FC236}">
                <a16:creationId xmlns:a16="http://schemas.microsoft.com/office/drawing/2014/main" id="{DE32EFB1-095D-67DC-DEC8-0114C1DE7744}"/>
              </a:ext>
            </a:extLst>
          </p:cNvPr>
          <p:cNvSpPr txBox="1">
            <a:spLocks/>
          </p:cNvSpPr>
          <p:nvPr/>
        </p:nvSpPr>
        <p:spPr>
          <a:xfrm>
            <a:off x="7285463" y="2827879"/>
            <a:ext cx="1940313" cy="16772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spcAft>
                <a:spcPts val="1600"/>
              </a:spcAft>
              <a:buClr>
                <a:schemeClr val="dk1"/>
              </a:buClr>
              <a:buSzPts val="1100"/>
              <a:buFont typeface="Arial"/>
              <a:buNone/>
            </a:pPr>
            <a:r>
              <a:rPr lang="en-US" sz="1050" dirty="0"/>
              <a:t>Our approach strives to address platform-specific variations by providing short review summaries that are uniform across multiple online review platforms. </a:t>
            </a:r>
          </a:p>
        </p:txBody>
      </p:sp>
      <p:pic>
        <p:nvPicPr>
          <p:cNvPr id="2" name="Picture 1" descr="A picture containing text, clipart&#10;&#10;Description automatically generated">
            <a:extLst>
              <a:ext uri="{FF2B5EF4-FFF2-40B4-BE49-F238E27FC236}">
                <a16:creationId xmlns:a16="http://schemas.microsoft.com/office/drawing/2014/main" id="{EF989C1E-6465-9FD6-1A27-F79CC51DDD49}"/>
              </a:ext>
            </a:extLst>
          </p:cNvPr>
          <p:cNvPicPr>
            <a:picLocks noChangeAspect="1"/>
          </p:cNvPicPr>
          <p:nvPr/>
        </p:nvPicPr>
        <p:blipFill>
          <a:blip r:embed="rId11"/>
          <a:stretch>
            <a:fillRect/>
          </a:stretch>
        </p:blipFill>
        <p:spPr>
          <a:xfrm>
            <a:off x="7926354" y="52039"/>
            <a:ext cx="1217646" cy="4014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079938"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Architecture</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pic>
        <p:nvPicPr>
          <p:cNvPr id="2" name="Picture 1" descr="A picture containing text, clipart&#10;&#10;Description automatically generated">
            <a:extLst>
              <a:ext uri="{FF2B5EF4-FFF2-40B4-BE49-F238E27FC236}">
                <a16:creationId xmlns:a16="http://schemas.microsoft.com/office/drawing/2014/main" id="{9FCCFCBA-7FE3-2D22-3FF7-4CE5E1D034E2}"/>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93911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6" name="Google Shape;96;p16">
            <a:extLst>
              <a:ext uri="{FF2B5EF4-FFF2-40B4-BE49-F238E27FC236}">
                <a16:creationId xmlns:a16="http://schemas.microsoft.com/office/drawing/2014/main" id="{6C7CF4EC-DC63-F588-8F6D-D8E7B5BEEA1E}"/>
              </a:ext>
            </a:extLst>
          </p:cNvPr>
          <p:cNvSpPr txBox="1">
            <a:spLocks noGrp="1"/>
          </p:cNvSpPr>
          <p:nvPr/>
        </p:nvSpPr>
        <p:spPr>
          <a:xfrm>
            <a:off x="1711500" y="386037"/>
            <a:ext cx="5721000" cy="39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Medium"/>
              <a:buNone/>
              <a:defRPr sz="22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lvl="0" indent="0" algn="ctr" rtl="0">
              <a:spcBef>
                <a:spcPts val="0"/>
              </a:spcBef>
              <a:spcAft>
                <a:spcPts val="0"/>
              </a:spcAft>
              <a:buNone/>
            </a:pPr>
            <a:r>
              <a:rPr lang="en" dirty="0"/>
              <a:t>Basic System Architecture</a:t>
            </a:r>
            <a:endParaRPr dirty="0"/>
          </a:p>
        </p:txBody>
      </p:sp>
      <p:sp>
        <p:nvSpPr>
          <p:cNvPr id="7" name="Google Shape;97;p16">
            <a:extLst>
              <a:ext uri="{FF2B5EF4-FFF2-40B4-BE49-F238E27FC236}">
                <a16:creationId xmlns:a16="http://schemas.microsoft.com/office/drawing/2014/main" id="{CC8C01B5-9504-EA41-E48A-CCAE67607F91}"/>
              </a:ext>
            </a:extLst>
          </p:cNvPr>
          <p:cNvSpPr/>
          <p:nvPr/>
        </p:nvSpPr>
        <p:spPr>
          <a:xfrm>
            <a:off x="2631688" y="4367162"/>
            <a:ext cx="3697975" cy="390300"/>
          </a:xfrm>
          <a:prstGeom prst="rect">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dk1"/>
                </a:solidFill>
                <a:latin typeface="Roboto"/>
                <a:ea typeface="Roboto"/>
                <a:cs typeface="Roboto"/>
                <a:sym typeface="Roboto"/>
              </a:rPr>
              <a:t>Visualization and Categorization of reviews</a:t>
            </a:r>
            <a:endParaRPr dirty="0">
              <a:solidFill>
                <a:schemeClr val="dk1"/>
              </a:solidFill>
              <a:latin typeface="Roboto"/>
              <a:ea typeface="Roboto"/>
              <a:cs typeface="Roboto"/>
              <a:sym typeface="Roboto"/>
            </a:endParaRPr>
          </a:p>
        </p:txBody>
      </p:sp>
      <p:sp>
        <p:nvSpPr>
          <p:cNvPr id="8" name="Google Shape;98;p16">
            <a:extLst>
              <a:ext uri="{FF2B5EF4-FFF2-40B4-BE49-F238E27FC236}">
                <a16:creationId xmlns:a16="http://schemas.microsoft.com/office/drawing/2014/main" id="{29FF1A60-79F6-578F-1EB6-07BEA4365593}"/>
              </a:ext>
            </a:extLst>
          </p:cNvPr>
          <p:cNvSpPr/>
          <p:nvPr/>
        </p:nvSpPr>
        <p:spPr>
          <a:xfrm>
            <a:off x="2814263" y="1105712"/>
            <a:ext cx="3515400" cy="3903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dk1"/>
                </a:solidFill>
                <a:latin typeface="Roboto"/>
                <a:ea typeface="Roboto"/>
                <a:cs typeface="Roboto"/>
                <a:sym typeface="Roboto"/>
              </a:rPr>
              <a:t>User Input (URL) </a:t>
            </a:r>
            <a:endParaRPr dirty="0">
              <a:solidFill>
                <a:schemeClr val="dk1"/>
              </a:solidFill>
              <a:latin typeface="Roboto"/>
              <a:ea typeface="Roboto"/>
              <a:cs typeface="Roboto"/>
              <a:sym typeface="Roboto"/>
            </a:endParaRPr>
          </a:p>
        </p:txBody>
      </p:sp>
      <p:grpSp>
        <p:nvGrpSpPr>
          <p:cNvPr id="9" name="Google Shape;99;p16">
            <a:extLst>
              <a:ext uri="{FF2B5EF4-FFF2-40B4-BE49-F238E27FC236}">
                <a16:creationId xmlns:a16="http://schemas.microsoft.com/office/drawing/2014/main" id="{013F9132-1BCD-F65F-6167-E558AD798D47}"/>
              </a:ext>
            </a:extLst>
          </p:cNvPr>
          <p:cNvGrpSpPr/>
          <p:nvPr/>
        </p:nvGrpSpPr>
        <p:grpSpPr>
          <a:xfrm>
            <a:off x="1759750" y="1496012"/>
            <a:ext cx="5624430" cy="666471"/>
            <a:chOff x="1759675" y="1470750"/>
            <a:chExt cx="5624430" cy="666471"/>
          </a:xfrm>
        </p:grpSpPr>
        <p:grpSp>
          <p:nvGrpSpPr>
            <p:cNvPr id="49" name="Google Shape;100;p16">
              <a:extLst>
                <a:ext uri="{FF2B5EF4-FFF2-40B4-BE49-F238E27FC236}">
                  <a16:creationId xmlns:a16="http://schemas.microsoft.com/office/drawing/2014/main" id="{3E4530E3-C31E-8EF0-9287-CE7471418E3D}"/>
                </a:ext>
              </a:extLst>
            </p:cNvPr>
            <p:cNvGrpSpPr/>
            <p:nvPr/>
          </p:nvGrpSpPr>
          <p:grpSpPr>
            <a:xfrm>
              <a:off x="1759675" y="1470750"/>
              <a:ext cx="5624430" cy="586800"/>
              <a:chOff x="1759675" y="1136100"/>
              <a:chExt cx="5624430" cy="586800"/>
            </a:xfrm>
          </p:grpSpPr>
          <p:sp>
            <p:nvSpPr>
              <p:cNvPr id="52" name="Google Shape;101;p16">
                <a:extLst>
                  <a:ext uri="{FF2B5EF4-FFF2-40B4-BE49-F238E27FC236}">
                    <a16:creationId xmlns:a16="http://schemas.microsoft.com/office/drawing/2014/main" id="{2012302A-FB15-59B5-9E82-F2CF8F8166A9}"/>
                  </a:ext>
                </a:extLst>
              </p:cNvPr>
              <p:cNvSpPr/>
              <p:nvPr/>
            </p:nvSpPr>
            <p:spPr>
              <a:xfrm>
                <a:off x="1759675" y="1527150"/>
                <a:ext cx="5624430" cy="195517"/>
              </a:xfrm>
              <a:custGeom>
                <a:avLst/>
                <a:gdLst/>
                <a:ahLst/>
                <a:cxnLst/>
                <a:rect l="l" t="t" r="r" b="b"/>
                <a:pathLst>
                  <a:path w="75208" h="15248" extrusionOk="0">
                    <a:moveTo>
                      <a:pt x="0" y="15172"/>
                    </a:moveTo>
                    <a:lnTo>
                      <a:pt x="0" y="0"/>
                    </a:lnTo>
                    <a:lnTo>
                      <a:pt x="75117" y="0"/>
                    </a:lnTo>
                    <a:lnTo>
                      <a:pt x="75208" y="15248"/>
                    </a:lnTo>
                  </a:path>
                </a:pathLst>
              </a:custGeom>
              <a:noFill/>
              <a:ln w="19050" cap="flat" cmpd="sng">
                <a:solidFill>
                  <a:schemeClr val="dk2"/>
                </a:solidFill>
                <a:prstDash val="solid"/>
                <a:round/>
                <a:headEnd type="stealth" w="med" len="med"/>
                <a:tailEnd type="stealth" w="med" len="med"/>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a:p>
            </p:txBody>
          </p:sp>
          <p:cxnSp>
            <p:nvCxnSpPr>
              <p:cNvPr id="53" name="Google Shape;102;p16">
                <a:extLst>
                  <a:ext uri="{FF2B5EF4-FFF2-40B4-BE49-F238E27FC236}">
                    <a16:creationId xmlns:a16="http://schemas.microsoft.com/office/drawing/2014/main" id="{CFD72583-BA0C-8698-FEAA-48C73FE69B9F}"/>
                  </a:ext>
                </a:extLst>
              </p:cNvPr>
              <p:cNvCxnSpPr>
                <a:stCxn id="8" idx="2"/>
              </p:cNvCxnSpPr>
              <p:nvPr/>
            </p:nvCxnSpPr>
            <p:spPr>
              <a:xfrm>
                <a:off x="4571888" y="1136100"/>
                <a:ext cx="0" cy="586800"/>
              </a:xfrm>
              <a:prstGeom prst="straightConnector1">
                <a:avLst/>
              </a:prstGeom>
              <a:noFill/>
              <a:ln w="19050" cap="flat" cmpd="sng">
                <a:solidFill>
                  <a:schemeClr val="dk2"/>
                </a:solidFill>
                <a:prstDash val="solid"/>
                <a:round/>
                <a:headEnd type="none" w="med" len="med"/>
                <a:tailEnd type="stealth" w="med" len="med"/>
              </a:ln>
            </p:spPr>
          </p:cxnSp>
        </p:grpSp>
        <p:sp>
          <p:nvSpPr>
            <p:cNvPr id="50" name="Google Shape;103;p16">
              <a:extLst>
                <a:ext uri="{FF2B5EF4-FFF2-40B4-BE49-F238E27FC236}">
                  <a16:creationId xmlns:a16="http://schemas.microsoft.com/office/drawing/2014/main" id="{DC32AD33-2D85-2B3A-BEF5-1B2D4FD7C4AD}"/>
                </a:ext>
              </a:extLst>
            </p:cNvPr>
            <p:cNvSpPr/>
            <p:nvPr/>
          </p:nvSpPr>
          <p:spPr>
            <a:xfrm>
              <a:off x="2890275" y="1586121"/>
              <a:ext cx="551100" cy="551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04;p16">
              <a:extLst>
                <a:ext uri="{FF2B5EF4-FFF2-40B4-BE49-F238E27FC236}">
                  <a16:creationId xmlns:a16="http://schemas.microsoft.com/office/drawing/2014/main" id="{09A726FF-CD65-FEA0-AAFD-AE73E040ED72}"/>
                </a:ext>
              </a:extLst>
            </p:cNvPr>
            <p:cNvSpPr/>
            <p:nvPr/>
          </p:nvSpPr>
          <p:spPr>
            <a:xfrm>
              <a:off x="5702500" y="1586121"/>
              <a:ext cx="551100" cy="5511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0" name="Google Shape;105;p16">
            <a:extLst>
              <a:ext uri="{FF2B5EF4-FFF2-40B4-BE49-F238E27FC236}">
                <a16:creationId xmlns:a16="http://schemas.microsoft.com/office/drawing/2014/main" id="{E6679D35-B089-D475-B825-0C4441819FB2}"/>
              </a:ext>
            </a:extLst>
          </p:cNvPr>
          <p:cNvGrpSpPr/>
          <p:nvPr/>
        </p:nvGrpSpPr>
        <p:grpSpPr>
          <a:xfrm>
            <a:off x="1759750" y="3700521"/>
            <a:ext cx="5624430" cy="666641"/>
            <a:chOff x="1759675" y="3675259"/>
            <a:chExt cx="5624430" cy="666641"/>
          </a:xfrm>
        </p:grpSpPr>
        <p:grpSp>
          <p:nvGrpSpPr>
            <p:cNvPr id="44" name="Google Shape;106;p16">
              <a:extLst>
                <a:ext uri="{FF2B5EF4-FFF2-40B4-BE49-F238E27FC236}">
                  <a16:creationId xmlns:a16="http://schemas.microsoft.com/office/drawing/2014/main" id="{B2F28C79-5B56-1BC5-1304-BC47CAFBF3FD}"/>
                </a:ext>
              </a:extLst>
            </p:cNvPr>
            <p:cNvGrpSpPr/>
            <p:nvPr/>
          </p:nvGrpSpPr>
          <p:grpSpPr>
            <a:xfrm rot="10800000" flipH="1">
              <a:off x="1759675" y="3755325"/>
              <a:ext cx="5624430" cy="586575"/>
              <a:chOff x="1759675" y="1136092"/>
              <a:chExt cx="5624430" cy="586575"/>
            </a:xfrm>
          </p:grpSpPr>
          <p:sp>
            <p:nvSpPr>
              <p:cNvPr id="47" name="Google Shape;107;p16">
                <a:extLst>
                  <a:ext uri="{FF2B5EF4-FFF2-40B4-BE49-F238E27FC236}">
                    <a16:creationId xmlns:a16="http://schemas.microsoft.com/office/drawing/2014/main" id="{0F3BBDF1-0BB7-DEA4-0F78-5D561A50AFD8}"/>
                  </a:ext>
                </a:extLst>
              </p:cNvPr>
              <p:cNvSpPr/>
              <p:nvPr/>
            </p:nvSpPr>
            <p:spPr>
              <a:xfrm>
                <a:off x="1759675" y="1527150"/>
                <a:ext cx="5624430" cy="195517"/>
              </a:xfrm>
              <a:custGeom>
                <a:avLst/>
                <a:gdLst/>
                <a:ahLst/>
                <a:cxnLst/>
                <a:rect l="l" t="t" r="r" b="b"/>
                <a:pathLst>
                  <a:path w="75208" h="15248" extrusionOk="0">
                    <a:moveTo>
                      <a:pt x="0" y="15172"/>
                    </a:moveTo>
                    <a:lnTo>
                      <a:pt x="0" y="0"/>
                    </a:lnTo>
                    <a:lnTo>
                      <a:pt x="75117" y="0"/>
                    </a:lnTo>
                    <a:lnTo>
                      <a:pt x="75208" y="15248"/>
                    </a:lnTo>
                  </a:path>
                </a:pathLst>
              </a:custGeom>
              <a:noFill/>
              <a:ln w="19050" cap="flat" cmpd="sng">
                <a:solidFill>
                  <a:schemeClr val="dk2"/>
                </a:solidFill>
                <a:prstDash val="solid"/>
                <a:round/>
                <a:headEnd type="stealth" w="med" len="med"/>
                <a:tailEnd type="stealth" w="med" len="med"/>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a:p>
            </p:txBody>
          </p:sp>
          <p:cxnSp>
            <p:nvCxnSpPr>
              <p:cNvPr id="48" name="Google Shape;108;p16">
                <a:extLst>
                  <a:ext uri="{FF2B5EF4-FFF2-40B4-BE49-F238E27FC236}">
                    <a16:creationId xmlns:a16="http://schemas.microsoft.com/office/drawing/2014/main" id="{1D721FF0-0FFD-6ECF-B7C4-5571DBBEA714}"/>
                  </a:ext>
                </a:extLst>
              </p:cNvPr>
              <p:cNvCxnSpPr/>
              <p:nvPr/>
            </p:nvCxnSpPr>
            <p:spPr>
              <a:xfrm rot="10800000">
                <a:off x="4571888" y="1136092"/>
                <a:ext cx="0" cy="586500"/>
              </a:xfrm>
              <a:prstGeom prst="straightConnector1">
                <a:avLst/>
              </a:prstGeom>
              <a:noFill/>
              <a:ln w="19050" cap="flat" cmpd="sng">
                <a:solidFill>
                  <a:schemeClr val="dk2"/>
                </a:solidFill>
                <a:prstDash val="solid"/>
                <a:round/>
                <a:headEnd type="none" w="med" len="med"/>
                <a:tailEnd type="stealth" w="med" len="med"/>
              </a:ln>
            </p:spPr>
          </p:cxnSp>
        </p:grpSp>
        <p:sp>
          <p:nvSpPr>
            <p:cNvPr id="45" name="Google Shape;109;p16">
              <a:extLst>
                <a:ext uri="{FF2B5EF4-FFF2-40B4-BE49-F238E27FC236}">
                  <a16:creationId xmlns:a16="http://schemas.microsoft.com/office/drawing/2014/main" id="{3E21C368-AED1-5D84-7F86-29788EC0BB35}"/>
                </a:ext>
              </a:extLst>
            </p:cNvPr>
            <p:cNvSpPr/>
            <p:nvPr/>
          </p:nvSpPr>
          <p:spPr>
            <a:xfrm>
              <a:off x="2890275" y="3675259"/>
              <a:ext cx="551100" cy="5511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10;p16">
              <a:extLst>
                <a:ext uri="{FF2B5EF4-FFF2-40B4-BE49-F238E27FC236}">
                  <a16:creationId xmlns:a16="http://schemas.microsoft.com/office/drawing/2014/main" id="{1E27ABC1-9581-2F30-36BA-89B38F6B4E2A}"/>
                </a:ext>
              </a:extLst>
            </p:cNvPr>
            <p:cNvSpPr/>
            <p:nvPr/>
          </p:nvSpPr>
          <p:spPr>
            <a:xfrm>
              <a:off x="5702500" y="3675259"/>
              <a:ext cx="551100" cy="5511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1" name="Google Shape;111;p16">
            <a:extLst>
              <a:ext uri="{FF2B5EF4-FFF2-40B4-BE49-F238E27FC236}">
                <a16:creationId xmlns:a16="http://schemas.microsoft.com/office/drawing/2014/main" id="{833B12A2-7619-8E0B-CF25-5B2C7D31338D}"/>
              </a:ext>
            </a:extLst>
          </p:cNvPr>
          <p:cNvGrpSpPr/>
          <p:nvPr/>
        </p:nvGrpSpPr>
        <p:grpSpPr>
          <a:xfrm>
            <a:off x="910750" y="2082587"/>
            <a:ext cx="1698000" cy="1698000"/>
            <a:chOff x="910675" y="2057325"/>
            <a:chExt cx="1698000" cy="1698000"/>
          </a:xfrm>
        </p:grpSpPr>
        <p:sp>
          <p:nvSpPr>
            <p:cNvPr id="40" name="Google Shape;112;p16">
              <a:extLst>
                <a:ext uri="{FF2B5EF4-FFF2-40B4-BE49-F238E27FC236}">
                  <a16:creationId xmlns:a16="http://schemas.microsoft.com/office/drawing/2014/main" id="{656B7A44-0E85-C156-5A8F-DB268393BFBD}"/>
                </a:ext>
              </a:extLst>
            </p:cNvPr>
            <p:cNvSpPr/>
            <p:nvPr/>
          </p:nvSpPr>
          <p:spPr>
            <a:xfrm>
              <a:off x="910675" y="2057325"/>
              <a:ext cx="1698000" cy="16980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41" name="Google Shape;113;p16">
              <a:extLst>
                <a:ext uri="{FF2B5EF4-FFF2-40B4-BE49-F238E27FC236}">
                  <a16:creationId xmlns:a16="http://schemas.microsoft.com/office/drawing/2014/main" id="{020C32E1-A691-0ACD-B43A-D0E57D4AE57E}"/>
                </a:ext>
              </a:extLst>
            </p:cNvPr>
            <p:cNvGrpSpPr/>
            <p:nvPr/>
          </p:nvGrpSpPr>
          <p:grpSpPr>
            <a:xfrm>
              <a:off x="1056684" y="2359950"/>
              <a:ext cx="1420800" cy="1175744"/>
              <a:chOff x="1056684" y="2359950"/>
              <a:chExt cx="1420800" cy="1175744"/>
            </a:xfrm>
          </p:grpSpPr>
          <p:sp>
            <p:nvSpPr>
              <p:cNvPr id="42" name="Google Shape;114;p16">
                <a:extLst>
                  <a:ext uri="{FF2B5EF4-FFF2-40B4-BE49-F238E27FC236}">
                    <a16:creationId xmlns:a16="http://schemas.microsoft.com/office/drawing/2014/main" id="{2ED5A3D8-7643-EC16-92E1-DBD0EC8F451D}"/>
                  </a:ext>
                </a:extLst>
              </p:cNvPr>
              <p:cNvSpPr txBox="1"/>
              <p:nvPr/>
            </p:nvSpPr>
            <p:spPr>
              <a:xfrm>
                <a:off x="1160275" y="2359950"/>
                <a:ext cx="1198800" cy="36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dk1"/>
                    </a:solidFill>
                    <a:latin typeface="Fira Sans Extra Condensed Medium"/>
                    <a:ea typeface="Fira Sans Extra Condensed Medium"/>
                    <a:cs typeface="Fira Sans Extra Condensed Medium"/>
                    <a:sym typeface="Fira Sans Extra Condensed Medium"/>
                  </a:rPr>
                  <a:t>Web Scraping</a:t>
                </a:r>
                <a:endParaRPr sz="18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43" name="Google Shape;115;p16">
                <a:extLst>
                  <a:ext uri="{FF2B5EF4-FFF2-40B4-BE49-F238E27FC236}">
                    <a16:creationId xmlns:a16="http://schemas.microsoft.com/office/drawing/2014/main" id="{49A44CE6-496D-4FB3-EF5E-5C237122875D}"/>
                  </a:ext>
                </a:extLst>
              </p:cNvPr>
              <p:cNvSpPr txBox="1"/>
              <p:nvPr/>
            </p:nvSpPr>
            <p:spPr>
              <a:xfrm>
                <a:off x="1056684" y="2742394"/>
                <a:ext cx="1420800" cy="7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dirty="0">
                    <a:solidFill>
                      <a:schemeClr val="dk1"/>
                    </a:solidFill>
                    <a:latin typeface="Roboto"/>
                    <a:ea typeface="Roboto"/>
                    <a:cs typeface="Roboto"/>
                    <a:sym typeface="Roboto"/>
                  </a:rPr>
                  <a:t>Scraping out the necessary information(reviews) from the web page</a:t>
                </a:r>
                <a:endParaRPr sz="1000" dirty="0">
                  <a:solidFill>
                    <a:schemeClr val="dk1"/>
                  </a:solidFill>
                  <a:latin typeface="Roboto"/>
                  <a:ea typeface="Roboto"/>
                  <a:cs typeface="Roboto"/>
                  <a:sym typeface="Roboto"/>
                </a:endParaRPr>
              </a:p>
            </p:txBody>
          </p:sp>
        </p:grpSp>
      </p:grpSp>
      <p:grpSp>
        <p:nvGrpSpPr>
          <p:cNvPr id="12" name="Google Shape;116;p16">
            <a:extLst>
              <a:ext uri="{FF2B5EF4-FFF2-40B4-BE49-F238E27FC236}">
                <a16:creationId xmlns:a16="http://schemas.microsoft.com/office/drawing/2014/main" id="{3B2BE712-2387-C45A-AE1E-371A7D73964A}"/>
              </a:ext>
            </a:extLst>
          </p:cNvPr>
          <p:cNvGrpSpPr/>
          <p:nvPr/>
        </p:nvGrpSpPr>
        <p:grpSpPr>
          <a:xfrm>
            <a:off x="3723000" y="2082587"/>
            <a:ext cx="1698000" cy="1698000"/>
            <a:chOff x="3722925" y="2057325"/>
            <a:chExt cx="1698000" cy="1698000"/>
          </a:xfrm>
        </p:grpSpPr>
        <p:sp>
          <p:nvSpPr>
            <p:cNvPr id="36" name="Google Shape;117;p16">
              <a:extLst>
                <a:ext uri="{FF2B5EF4-FFF2-40B4-BE49-F238E27FC236}">
                  <a16:creationId xmlns:a16="http://schemas.microsoft.com/office/drawing/2014/main" id="{9B12AEFF-E321-EC88-F4E2-18E367607EF1}"/>
                </a:ext>
              </a:extLst>
            </p:cNvPr>
            <p:cNvSpPr/>
            <p:nvPr/>
          </p:nvSpPr>
          <p:spPr>
            <a:xfrm>
              <a:off x="3722925" y="2057325"/>
              <a:ext cx="1698000" cy="16980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7" name="Google Shape;118;p16">
              <a:extLst>
                <a:ext uri="{FF2B5EF4-FFF2-40B4-BE49-F238E27FC236}">
                  <a16:creationId xmlns:a16="http://schemas.microsoft.com/office/drawing/2014/main" id="{959E7F18-C5CD-5CEF-D625-159857012B80}"/>
                </a:ext>
              </a:extLst>
            </p:cNvPr>
            <p:cNvGrpSpPr/>
            <p:nvPr/>
          </p:nvGrpSpPr>
          <p:grpSpPr>
            <a:xfrm>
              <a:off x="3868959" y="2330213"/>
              <a:ext cx="1476118" cy="1207781"/>
              <a:chOff x="3868959" y="2330213"/>
              <a:chExt cx="1476118" cy="1207781"/>
            </a:xfrm>
          </p:grpSpPr>
          <p:sp>
            <p:nvSpPr>
              <p:cNvPr id="38" name="Google Shape;119;p16">
                <a:extLst>
                  <a:ext uri="{FF2B5EF4-FFF2-40B4-BE49-F238E27FC236}">
                    <a16:creationId xmlns:a16="http://schemas.microsoft.com/office/drawing/2014/main" id="{827BE292-5AE7-E1C8-8B60-F5355A830E4D}"/>
                  </a:ext>
                </a:extLst>
              </p:cNvPr>
              <p:cNvSpPr txBox="1"/>
              <p:nvPr/>
            </p:nvSpPr>
            <p:spPr>
              <a:xfrm>
                <a:off x="3883341" y="2330213"/>
                <a:ext cx="1461736" cy="36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dk1"/>
                    </a:solidFill>
                    <a:latin typeface="Fira Sans Extra Condensed Medium"/>
                    <a:ea typeface="Fira Sans Extra Condensed Medium"/>
                    <a:cs typeface="Fira Sans Extra Condensed Medium"/>
                    <a:sym typeface="Fira Sans Extra Condensed Medium"/>
                  </a:rPr>
                  <a:t>Text Preprocessing</a:t>
                </a:r>
                <a:endParaRPr sz="18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39" name="Google Shape;120;p16">
                <a:extLst>
                  <a:ext uri="{FF2B5EF4-FFF2-40B4-BE49-F238E27FC236}">
                    <a16:creationId xmlns:a16="http://schemas.microsoft.com/office/drawing/2014/main" id="{95B856AF-E100-B24F-C6F7-98FB5C38C71F}"/>
                  </a:ext>
                </a:extLst>
              </p:cNvPr>
              <p:cNvSpPr txBox="1"/>
              <p:nvPr/>
            </p:nvSpPr>
            <p:spPr>
              <a:xfrm>
                <a:off x="3868959" y="2742394"/>
                <a:ext cx="1420800" cy="79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dirty="0">
                    <a:solidFill>
                      <a:schemeClr val="dk1"/>
                    </a:solidFill>
                    <a:latin typeface="Roboto"/>
                    <a:ea typeface="Roboto"/>
                    <a:cs typeface="Roboto"/>
                    <a:sym typeface="Roboto"/>
                  </a:rPr>
                  <a:t>Dividing the text into tokens and labelling them using PoS taggers.</a:t>
                </a:r>
                <a:endParaRPr sz="1000" dirty="0">
                  <a:solidFill>
                    <a:schemeClr val="dk1"/>
                  </a:solidFill>
                  <a:latin typeface="Roboto"/>
                  <a:ea typeface="Roboto"/>
                  <a:cs typeface="Roboto"/>
                  <a:sym typeface="Roboto"/>
                </a:endParaRPr>
              </a:p>
            </p:txBody>
          </p:sp>
        </p:grpSp>
      </p:grpSp>
      <p:grpSp>
        <p:nvGrpSpPr>
          <p:cNvPr id="13" name="Google Shape;121;p16">
            <a:extLst>
              <a:ext uri="{FF2B5EF4-FFF2-40B4-BE49-F238E27FC236}">
                <a16:creationId xmlns:a16="http://schemas.microsoft.com/office/drawing/2014/main" id="{061F48BF-2F32-21E8-715E-A62C79F32AA0}"/>
              </a:ext>
            </a:extLst>
          </p:cNvPr>
          <p:cNvGrpSpPr/>
          <p:nvPr/>
        </p:nvGrpSpPr>
        <p:grpSpPr>
          <a:xfrm>
            <a:off x="6535250" y="2082587"/>
            <a:ext cx="1698000" cy="1698000"/>
            <a:chOff x="6535175" y="2057325"/>
            <a:chExt cx="1698000" cy="1698000"/>
          </a:xfrm>
        </p:grpSpPr>
        <p:sp>
          <p:nvSpPr>
            <p:cNvPr id="32" name="Google Shape;122;p16">
              <a:extLst>
                <a:ext uri="{FF2B5EF4-FFF2-40B4-BE49-F238E27FC236}">
                  <a16:creationId xmlns:a16="http://schemas.microsoft.com/office/drawing/2014/main" id="{EE53F55A-AFCE-AF15-7100-E3ACF66E46C4}"/>
                </a:ext>
              </a:extLst>
            </p:cNvPr>
            <p:cNvSpPr/>
            <p:nvPr/>
          </p:nvSpPr>
          <p:spPr>
            <a:xfrm>
              <a:off x="6535175" y="2057325"/>
              <a:ext cx="1698000" cy="16980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3" name="Google Shape;123;p16">
              <a:extLst>
                <a:ext uri="{FF2B5EF4-FFF2-40B4-BE49-F238E27FC236}">
                  <a16:creationId xmlns:a16="http://schemas.microsoft.com/office/drawing/2014/main" id="{356C289C-AA8D-EEA6-62EB-4CA15E11C4C6}"/>
                </a:ext>
              </a:extLst>
            </p:cNvPr>
            <p:cNvGrpSpPr/>
            <p:nvPr/>
          </p:nvGrpSpPr>
          <p:grpSpPr>
            <a:xfrm>
              <a:off x="6703537" y="2359950"/>
              <a:ext cx="1420800" cy="1163175"/>
              <a:chOff x="6703537" y="2359950"/>
              <a:chExt cx="1420800" cy="1163175"/>
            </a:xfrm>
          </p:grpSpPr>
          <p:sp>
            <p:nvSpPr>
              <p:cNvPr id="34" name="Google Shape;124;p16">
                <a:extLst>
                  <a:ext uri="{FF2B5EF4-FFF2-40B4-BE49-F238E27FC236}">
                    <a16:creationId xmlns:a16="http://schemas.microsoft.com/office/drawing/2014/main" id="{E39D2A95-5D77-8BF1-A74E-10B1438F1CD2}"/>
                  </a:ext>
                </a:extLst>
              </p:cNvPr>
              <p:cNvSpPr txBox="1"/>
              <p:nvPr/>
            </p:nvSpPr>
            <p:spPr>
              <a:xfrm>
                <a:off x="6784825" y="2359950"/>
                <a:ext cx="1198800" cy="36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dk1"/>
                    </a:solidFill>
                    <a:latin typeface="Fira Sans Extra Condensed Medium"/>
                    <a:ea typeface="Fira Sans Extra Condensed Medium"/>
                    <a:cs typeface="Fira Sans Extra Condensed Medium"/>
                    <a:sym typeface="Fira Sans Extra Condensed Medium"/>
                  </a:rPr>
                  <a:t>NLP &amp; ML Algorithms</a:t>
                </a:r>
                <a:endParaRPr sz="18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35" name="Google Shape;125;p16">
                <a:extLst>
                  <a:ext uri="{FF2B5EF4-FFF2-40B4-BE49-F238E27FC236}">
                    <a16:creationId xmlns:a16="http://schemas.microsoft.com/office/drawing/2014/main" id="{839C07BC-F8C6-8804-DA17-E3DD91FC069F}"/>
                  </a:ext>
                </a:extLst>
              </p:cNvPr>
              <p:cNvSpPr txBox="1"/>
              <p:nvPr/>
            </p:nvSpPr>
            <p:spPr>
              <a:xfrm>
                <a:off x="6703537" y="2727525"/>
                <a:ext cx="1420800" cy="79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sz="1000" dirty="0">
                    <a:solidFill>
                      <a:schemeClr val="dk1"/>
                    </a:solidFill>
                    <a:latin typeface="Roboto"/>
                    <a:ea typeface="Roboto"/>
                    <a:cs typeface="Roboto"/>
                    <a:sym typeface="Roboto"/>
                  </a:rPr>
                  <a:t>C</a:t>
                </a:r>
                <a:r>
                  <a:rPr lang="en" sz="1000" dirty="0">
                    <a:solidFill>
                      <a:schemeClr val="dk1"/>
                    </a:solidFill>
                    <a:latin typeface="Roboto"/>
                    <a:ea typeface="Roboto"/>
                    <a:cs typeface="Roboto"/>
                    <a:sym typeface="Roboto"/>
                  </a:rPr>
                  <a:t>ategorizing and analysing the reviews based upon sentiment analysis </a:t>
                </a:r>
                <a:endParaRPr sz="1000" dirty="0">
                  <a:solidFill>
                    <a:schemeClr val="dk1"/>
                  </a:solidFill>
                  <a:latin typeface="Roboto"/>
                  <a:ea typeface="Roboto"/>
                  <a:cs typeface="Roboto"/>
                  <a:sym typeface="Roboto"/>
                </a:endParaRPr>
              </a:p>
            </p:txBody>
          </p:sp>
        </p:grpSp>
      </p:grpSp>
      <p:grpSp>
        <p:nvGrpSpPr>
          <p:cNvPr id="14" name="Google Shape;126;p16">
            <a:extLst>
              <a:ext uri="{FF2B5EF4-FFF2-40B4-BE49-F238E27FC236}">
                <a16:creationId xmlns:a16="http://schemas.microsoft.com/office/drawing/2014/main" id="{B4419E6F-D827-C085-BDA2-5D22167E6171}"/>
              </a:ext>
            </a:extLst>
          </p:cNvPr>
          <p:cNvGrpSpPr/>
          <p:nvPr/>
        </p:nvGrpSpPr>
        <p:grpSpPr>
          <a:xfrm>
            <a:off x="5805917" y="1716991"/>
            <a:ext cx="340168" cy="340168"/>
            <a:chOff x="2676100" y="832575"/>
            <a:chExt cx="483125" cy="483125"/>
          </a:xfrm>
        </p:grpSpPr>
        <p:sp>
          <p:nvSpPr>
            <p:cNvPr id="29" name="Google Shape;127;p16">
              <a:extLst>
                <a:ext uri="{FF2B5EF4-FFF2-40B4-BE49-F238E27FC236}">
                  <a16:creationId xmlns:a16="http://schemas.microsoft.com/office/drawing/2014/main" id="{84FE0446-F229-05EC-6645-3B1F900F8C3C}"/>
                </a:ext>
              </a:extLst>
            </p:cNvPr>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0" name="Google Shape;128;p16">
              <a:extLst>
                <a:ext uri="{FF2B5EF4-FFF2-40B4-BE49-F238E27FC236}">
                  <a16:creationId xmlns:a16="http://schemas.microsoft.com/office/drawing/2014/main" id="{DE20E876-E97D-30E0-E1F9-24385028AE4A}"/>
                </a:ext>
              </a:extLst>
            </p:cNvPr>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1" name="Google Shape;129;p16">
              <a:extLst>
                <a:ext uri="{FF2B5EF4-FFF2-40B4-BE49-F238E27FC236}">
                  <a16:creationId xmlns:a16="http://schemas.microsoft.com/office/drawing/2014/main" id="{726E8CEF-89AF-89E5-3136-A2F04716718E}"/>
                </a:ext>
              </a:extLst>
            </p:cNvPr>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15" name="Google Shape;130;p16">
            <a:extLst>
              <a:ext uri="{FF2B5EF4-FFF2-40B4-BE49-F238E27FC236}">
                <a16:creationId xmlns:a16="http://schemas.microsoft.com/office/drawing/2014/main" id="{3E0C147C-89C8-6C04-56A2-0F8A986EFDB1}"/>
              </a:ext>
            </a:extLst>
          </p:cNvPr>
          <p:cNvGrpSpPr/>
          <p:nvPr/>
        </p:nvGrpSpPr>
        <p:grpSpPr>
          <a:xfrm>
            <a:off x="5802327" y="3798422"/>
            <a:ext cx="351610" cy="340168"/>
            <a:chOff x="3270550" y="832575"/>
            <a:chExt cx="499375" cy="483125"/>
          </a:xfrm>
        </p:grpSpPr>
        <p:sp>
          <p:nvSpPr>
            <p:cNvPr id="26" name="Google Shape;131;p16">
              <a:extLst>
                <a:ext uri="{FF2B5EF4-FFF2-40B4-BE49-F238E27FC236}">
                  <a16:creationId xmlns:a16="http://schemas.microsoft.com/office/drawing/2014/main" id="{FB71C529-6206-1666-E24B-9953DF56D733}"/>
                </a:ext>
              </a:extLst>
            </p:cNvPr>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7" name="Google Shape;132;p16">
              <a:extLst>
                <a:ext uri="{FF2B5EF4-FFF2-40B4-BE49-F238E27FC236}">
                  <a16:creationId xmlns:a16="http://schemas.microsoft.com/office/drawing/2014/main" id="{CFFD7011-6EE8-AE7F-3406-7D3373F5550A}"/>
                </a:ext>
              </a:extLst>
            </p:cNvPr>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8" name="Google Shape;133;p16">
              <a:extLst>
                <a:ext uri="{FF2B5EF4-FFF2-40B4-BE49-F238E27FC236}">
                  <a16:creationId xmlns:a16="http://schemas.microsoft.com/office/drawing/2014/main" id="{8736CCAC-05E1-6B17-13A3-A4FC2E3772E8}"/>
                </a:ext>
              </a:extLst>
            </p:cNvPr>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grpSp>
        <p:nvGrpSpPr>
          <p:cNvPr id="17" name="Google Shape;135;p16">
            <a:extLst>
              <a:ext uri="{FF2B5EF4-FFF2-40B4-BE49-F238E27FC236}">
                <a16:creationId xmlns:a16="http://schemas.microsoft.com/office/drawing/2014/main" id="{5104BE66-AC93-6CE1-CFB8-0DDB6CB4AFCD}"/>
              </a:ext>
            </a:extLst>
          </p:cNvPr>
          <p:cNvGrpSpPr/>
          <p:nvPr/>
        </p:nvGrpSpPr>
        <p:grpSpPr>
          <a:xfrm>
            <a:off x="2995587" y="1716852"/>
            <a:ext cx="340608" cy="340168"/>
            <a:chOff x="5053900" y="2021500"/>
            <a:chExt cx="483750" cy="483125"/>
          </a:xfrm>
        </p:grpSpPr>
        <p:sp>
          <p:nvSpPr>
            <p:cNvPr id="18" name="Google Shape;136;p16">
              <a:extLst>
                <a:ext uri="{FF2B5EF4-FFF2-40B4-BE49-F238E27FC236}">
                  <a16:creationId xmlns:a16="http://schemas.microsoft.com/office/drawing/2014/main" id="{AA01C0D3-2CF4-A582-8108-E117DFDE7948}"/>
                </a:ext>
              </a:extLst>
            </p:cNvPr>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9" name="Google Shape;137;p16">
              <a:extLst>
                <a:ext uri="{FF2B5EF4-FFF2-40B4-BE49-F238E27FC236}">
                  <a16:creationId xmlns:a16="http://schemas.microsoft.com/office/drawing/2014/main" id="{EB02349F-3BF2-5BDD-2812-1FD3861C989B}"/>
                </a:ext>
              </a:extLst>
            </p:cNvPr>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138;p16">
              <a:extLst>
                <a:ext uri="{FF2B5EF4-FFF2-40B4-BE49-F238E27FC236}">
                  <a16:creationId xmlns:a16="http://schemas.microsoft.com/office/drawing/2014/main" id="{16F24495-1528-3487-CB47-DD21275D4D34}"/>
                </a:ext>
              </a:extLst>
            </p:cNvPr>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1" name="Google Shape;139;p16">
              <a:extLst>
                <a:ext uri="{FF2B5EF4-FFF2-40B4-BE49-F238E27FC236}">
                  <a16:creationId xmlns:a16="http://schemas.microsoft.com/office/drawing/2014/main" id="{659E3F4A-2EBB-D58C-7F37-089980CD0F28}"/>
                </a:ext>
              </a:extLst>
            </p:cNvPr>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2" name="Google Shape;140;p16">
              <a:extLst>
                <a:ext uri="{FF2B5EF4-FFF2-40B4-BE49-F238E27FC236}">
                  <a16:creationId xmlns:a16="http://schemas.microsoft.com/office/drawing/2014/main" id="{8EC10C0D-3EF0-99E8-3ED4-71D2D6E1C03F}"/>
                </a:ext>
              </a:extLst>
            </p:cNvPr>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3" name="Google Shape;141;p16">
              <a:extLst>
                <a:ext uri="{FF2B5EF4-FFF2-40B4-BE49-F238E27FC236}">
                  <a16:creationId xmlns:a16="http://schemas.microsoft.com/office/drawing/2014/main" id="{051406A5-85FE-B1D5-337F-1A86810D8D3A}"/>
                </a:ext>
              </a:extLst>
            </p:cNvPr>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4" name="Google Shape;142;p16">
              <a:extLst>
                <a:ext uri="{FF2B5EF4-FFF2-40B4-BE49-F238E27FC236}">
                  <a16:creationId xmlns:a16="http://schemas.microsoft.com/office/drawing/2014/main" id="{D9328BF2-88C4-520E-9A86-86FDE10DB295}"/>
                </a:ext>
              </a:extLst>
            </p:cNvPr>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5" name="Google Shape;143;p16">
              <a:extLst>
                <a:ext uri="{FF2B5EF4-FFF2-40B4-BE49-F238E27FC236}">
                  <a16:creationId xmlns:a16="http://schemas.microsoft.com/office/drawing/2014/main" id="{D711CBDB-A9FD-019F-D37E-3C17FA2CD2BA}"/>
                </a:ext>
              </a:extLst>
            </p:cNvPr>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
        <p:nvSpPr>
          <p:cNvPr id="54" name="Google Shape;1553;p44">
            <a:extLst>
              <a:ext uri="{FF2B5EF4-FFF2-40B4-BE49-F238E27FC236}">
                <a16:creationId xmlns:a16="http://schemas.microsoft.com/office/drawing/2014/main" id="{15AF3081-3C4F-F104-93CF-0BEAC2BAE500}"/>
              </a:ext>
            </a:extLst>
          </p:cNvPr>
          <p:cNvSpPr/>
          <p:nvPr/>
        </p:nvSpPr>
        <p:spPr>
          <a:xfrm>
            <a:off x="2999215" y="3838767"/>
            <a:ext cx="341506" cy="340204"/>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Roboto"/>
              <a:ea typeface="Roboto"/>
              <a:cs typeface="Roboto"/>
              <a:sym typeface="Roboto"/>
            </a:endParaRPr>
          </a:p>
        </p:txBody>
      </p:sp>
      <p:pic>
        <p:nvPicPr>
          <p:cNvPr id="2" name="Picture 1" descr="A picture containing text, clipart&#10;&#10;Description automatically generated">
            <a:extLst>
              <a:ext uri="{FF2B5EF4-FFF2-40B4-BE49-F238E27FC236}">
                <a16:creationId xmlns:a16="http://schemas.microsoft.com/office/drawing/2014/main" id="{B830EF96-8153-B3E6-26CE-0D0A522A2849}"/>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Web Scraping</a:t>
            </a:r>
            <a:endParaRPr dirty="0"/>
          </a:p>
        </p:txBody>
      </p:sp>
      <p:sp>
        <p:nvSpPr>
          <p:cNvPr id="286" name="Google Shape;286;p39"/>
          <p:cNvSpPr/>
          <p:nvPr/>
        </p:nvSpPr>
        <p:spPr>
          <a:xfrm>
            <a:off x="713225" y="2590875"/>
            <a:ext cx="25695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282625" y="2279425"/>
            <a:ext cx="25695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5852025" y="1976450"/>
            <a:ext cx="25695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rot="5400000">
            <a:off x="3029775" y="2435150"/>
            <a:ext cx="4146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rot="5400000">
            <a:off x="5600575" y="2127200"/>
            <a:ext cx="4047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txBox="1">
            <a:spLocks noGrp="1"/>
          </p:cNvSpPr>
          <p:nvPr>
            <p:ph type="subTitle" idx="4294967295"/>
          </p:nvPr>
        </p:nvSpPr>
        <p:spPr>
          <a:xfrm>
            <a:off x="1227425" y="2079650"/>
            <a:ext cx="15411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accent1"/>
                </a:solidFill>
              </a:rPr>
              <a:t>Step 1</a:t>
            </a:r>
            <a:endParaRPr b="1" dirty="0">
              <a:solidFill>
                <a:schemeClr val="accent1"/>
              </a:solidFill>
            </a:endParaRPr>
          </a:p>
        </p:txBody>
      </p:sp>
      <p:sp>
        <p:nvSpPr>
          <p:cNvPr id="292" name="Google Shape;292;p39"/>
          <p:cNvSpPr txBox="1">
            <a:spLocks noGrp="1"/>
          </p:cNvSpPr>
          <p:nvPr>
            <p:ph type="subTitle" idx="4294967295"/>
          </p:nvPr>
        </p:nvSpPr>
        <p:spPr>
          <a:xfrm>
            <a:off x="3796825" y="1764100"/>
            <a:ext cx="15411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accent1"/>
                </a:solidFill>
              </a:rPr>
              <a:t>Step 2</a:t>
            </a:r>
            <a:endParaRPr b="1" dirty="0">
              <a:solidFill>
                <a:schemeClr val="accent1"/>
              </a:solidFill>
            </a:endParaRPr>
          </a:p>
        </p:txBody>
      </p:sp>
      <p:sp>
        <p:nvSpPr>
          <p:cNvPr id="293" name="Google Shape;293;p39"/>
          <p:cNvSpPr txBox="1">
            <a:spLocks noGrp="1"/>
          </p:cNvSpPr>
          <p:nvPr>
            <p:ph type="subTitle" idx="4294967295"/>
          </p:nvPr>
        </p:nvSpPr>
        <p:spPr>
          <a:xfrm>
            <a:off x="6366225" y="1471875"/>
            <a:ext cx="15411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accent1"/>
                </a:solidFill>
              </a:rPr>
              <a:t>Step 3</a:t>
            </a:r>
            <a:endParaRPr b="1" dirty="0">
              <a:solidFill>
                <a:schemeClr val="accent1"/>
              </a:solidFill>
            </a:endParaRPr>
          </a:p>
        </p:txBody>
      </p:sp>
      <p:sp>
        <p:nvSpPr>
          <p:cNvPr id="294" name="Google Shape;294;p39"/>
          <p:cNvSpPr txBox="1">
            <a:spLocks noGrp="1"/>
          </p:cNvSpPr>
          <p:nvPr>
            <p:ph type="subTitle" idx="4294967295"/>
          </p:nvPr>
        </p:nvSpPr>
        <p:spPr>
          <a:xfrm>
            <a:off x="717800" y="2796700"/>
            <a:ext cx="2569500" cy="143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IN" sz="1200" dirty="0">
                <a:solidFill>
                  <a:schemeClr val="dk1"/>
                </a:solidFill>
              </a:rPr>
              <a:t>Importing Modules and Classes.</a:t>
            </a:r>
          </a:p>
          <a:p>
            <a:pPr marL="457200" lvl="0" indent="-317500" algn="l" rtl="0">
              <a:spcBef>
                <a:spcPts val="0"/>
              </a:spcBef>
              <a:spcAft>
                <a:spcPts val="0"/>
              </a:spcAft>
              <a:buSzPts val="1400"/>
              <a:buChar char="●"/>
            </a:pPr>
            <a:r>
              <a:rPr lang="en-IN" sz="1200" dirty="0">
                <a:solidFill>
                  <a:schemeClr val="dk1"/>
                </a:solidFill>
              </a:rPr>
              <a:t>Defining the "reviews" Class.</a:t>
            </a:r>
          </a:p>
          <a:p>
            <a:pPr marL="457200" lvl="0" indent="-317500" algn="l" rtl="0">
              <a:spcBef>
                <a:spcPts val="0"/>
              </a:spcBef>
              <a:spcAft>
                <a:spcPts val="0"/>
              </a:spcAft>
              <a:buSzPts val="1400"/>
              <a:buChar char="●"/>
            </a:pPr>
            <a:r>
              <a:rPr lang="en-IN" sz="1200" dirty="0">
                <a:solidFill>
                  <a:schemeClr val="dk1"/>
                </a:solidFill>
              </a:rPr>
              <a:t>Setting Up Attributes.</a:t>
            </a:r>
            <a:endParaRPr sz="1200" dirty="0">
              <a:solidFill>
                <a:schemeClr val="dk1"/>
              </a:solidFill>
            </a:endParaRPr>
          </a:p>
        </p:txBody>
      </p:sp>
      <p:sp>
        <p:nvSpPr>
          <p:cNvPr id="295" name="Google Shape;295;p39"/>
          <p:cNvSpPr txBox="1">
            <a:spLocks noGrp="1"/>
          </p:cNvSpPr>
          <p:nvPr>
            <p:ph type="subTitle" idx="4294967295"/>
          </p:nvPr>
        </p:nvSpPr>
        <p:spPr>
          <a:xfrm>
            <a:off x="3250200" y="2489350"/>
            <a:ext cx="2569500" cy="143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200" dirty="0">
                <a:solidFill>
                  <a:schemeClr val="dk1"/>
                </a:solidFill>
              </a:rPr>
              <a:t>Creating the "pagination" Method.</a:t>
            </a:r>
          </a:p>
          <a:p>
            <a:pPr marL="457200" lvl="0" indent="-317500" algn="l" rtl="0">
              <a:spcBef>
                <a:spcPts val="0"/>
              </a:spcBef>
              <a:spcAft>
                <a:spcPts val="0"/>
              </a:spcAft>
              <a:buSzPts val="1400"/>
              <a:buChar char="●"/>
            </a:pPr>
            <a:r>
              <a:rPr lang="en-IN" sz="1200" dirty="0">
                <a:solidFill>
                  <a:schemeClr val="dk1"/>
                </a:solidFill>
              </a:rPr>
              <a:t>Defining the "pass" Method.</a:t>
            </a:r>
          </a:p>
          <a:p>
            <a:pPr marL="457200" lvl="0" indent="-317500" algn="l" rtl="0">
              <a:spcBef>
                <a:spcPts val="0"/>
              </a:spcBef>
              <a:spcAft>
                <a:spcPts val="0"/>
              </a:spcAft>
              <a:buSzPts val="1400"/>
              <a:buChar char="●"/>
            </a:pPr>
            <a:r>
              <a:rPr lang="en-US" sz="1200" dirty="0">
                <a:solidFill>
                  <a:schemeClr val="dk1"/>
                </a:solidFill>
              </a:rPr>
              <a:t>Storing Data in a Structured Dictionary</a:t>
            </a:r>
            <a:r>
              <a:rPr lang="en-IN" sz="1200" dirty="0">
                <a:solidFill>
                  <a:schemeClr val="dk1"/>
                </a:solidFill>
              </a:rPr>
              <a:t>.</a:t>
            </a:r>
            <a:endParaRPr sz="1200" dirty="0">
              <a:solidFill>
                <a:schemeClr val="dk1"/>
              </a:solidFill>
            </a:endParaRPr>
          </a:p>
        </p:txBody>
      </p:sp>
      <p:sp>
        <p:nvSpPr>
          <p:cNvPr id="296" name="Google Shape;296;p39"/>
          <p:cNvSpPr txBox="1">
            <a:spLocks noGrp="1"/>
          </p:cNvSpPr>
          <p:nvPr>
            <p:ph type="subTitle" idx="4294967295"/>
          </p:nvPr>
        </p:nvSpPr>
        <p:spPr>
          <a:xfrm>
            <a:off x="5852025" y="2175625"/>
            <a:ext cx="2569500" cy="143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200" dirty="0">
                <a:solidFill>
                  <a:schemeClr val="dk1"/>
                </a:solidFill>
              </a:rPr>
              <a:t>Implementing Pagination and Data Collection.</a:t>
            </a:r>
          </a:p>
          <a:p>
            <a:pPr marL="457200" lvl="0" indent="-317500" algn="l" rtl="0">
              <a:spcBef>
                <a:spcPts val="0"/>
              </a:spcBef>
              <a:spcAft>
                <a:spcPts val="0"/>
              </a:spcAft>
              <a:buSzPts val="1400"/>
              <a:buChar char="●"/>
            </a:pPr>
            <a:r>
              <a:rPr lang="en-IN" sz="1200" dirty="0">
                <a:solidFill>
                  <a:schemeClr val="dk1"/>
                </a:solidFill>
              </a:rPr>
              <a:t>Saving Data in JSON Format</a:t>
            </a:r>
            <a:r>
              <a:rPr lang="en-US" sz="1200" dirty="0">
                <a:solidFill>
                  <a:schemeClr val="dk1"/>
                </a:solidFill>
              </a:rPr>
              <a:t>.</a:t>
            </a:r>
          </a:p>
          <a:p>
            <a:pPr marL="457200" lvl="0" indent="-317500" algn="l" rtl="0">
              <a:spcBef>
                <a:spcPts val="0"/>
              </a:spcBef>
              <a:spcAft>
                <a:spcPts val="0"/>
              </a:spcAft>
              <a:buSzPts val="1400"/>
              <a:buChar char="●"/>
            </a:pPr>
            <a:r>
              <a:rPr lang="en-IN" sz="1200" dirty="0">
                <a:solidFill>
                  <a:schemeClr val="dk1"/>
                </a:solidFill>
              </a:rPr>
              <a:t>Potential for Error Handling and Logging</a:t>
            </a:r>
            <a:r>
              <a:rPr lang="en-US" sz="1200" dirty="0">
                <a:solidFill>
                  <a:schemeClr val="dk1"/>
                </a:solidFill>
              </a:rPr>
              <a:t>.</a:t>
            </a:r>
            <a:endParaRPr sz="1200" dirty="0">
              <a:solidFill>
                <a:schemeClr val="dk1"/>
              </a:solidFill>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picture containing text, clipart&#10;&#10;Description automatically generated">
            <a:extLst>
              <a:ext uri="{FF2B5EF4-FFF2-40B4-BE49-F238E27FC236}">
                <a16:creationId xmlns:a16="http://schemas.microsoft.com/office/drawing/2014/main" id="{D9EC85BA-AFC5-EC2E-3CC6-083115CEE177}"/>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3" name="Title 2">
            <a:extLst>
              <a:ext uri="{FF2B5EF4-FFF2-40B4-BE49-F238E27FC236}">
                <a16:creationId xmlns:a16="http://schemas.microsoft.com/office/drawing/2014/main" id="{8702168C-E274-A032-1D7F-E230B9AEA5A0}"/>
              </a:ext>
            </a:extLst>
          </p:cNvPr>
          <p:cNvSpPr>
            <a:spLocks noGrp="1"/>
          </p:cNvSpPr>
          <p:nvPr>
            <p:ph type="title"/>
          </p:nvPr>
        </p:nvSpPr>
        <p:spPr>
          <a:xfrm>
            <a:off x="717800" y="234492"/>
            <a:ext cx="7708200" cy="337937"/>
          </a:xfrm>
        </p:spPr>
        <p:txBody>
          <a:bodyPr/>
          <a:lstStyle/>
          <a:p>
            <a:pPr algn="l"/>
            <a:r>
              <a:rPr lang="en-IN" sz="2400" dirty="0"/>
              <a:t>Web Scraping</a:t>
            </a:r>
          </a:p>
        </p:txBody>
      </p:sp>
      <p:sp>
        <p:nvSpPr>
          <p:cNvPr id="5" name="TextBox 4">
            <a:extLst>
              <a:ext uri="{FF2B5EF4-FFF2-40B4-BE49-F238E27FC236}">
                <a16:creationId xmlns:a16="http://schemas.microsoft.com/office/drawing/2014/main" id="{962CC689-E965-029B-D6ED-7DB10E8DF48F}"/>
              </a:ext>
            </a:extLst>
          </p:cNvPr>
          <p:cNvSpPr txBox="1"/>
          <p:nvPr/>
        </p:nvSpPr>
        <p:spPr>
          <a:xfrm>
            <a:off x="721112" y="906967"/>
            <a:ext cx="8080917" cy="4401205"/>
          </a:xfrm>
          <a:prstGeom prst="rect">
            <a:avLst/>
          </a:prstGeom>
          <a:noFill/>
        </p:spPr>
        <p:txBody>
          <a:bodyPr wrap="square" rtlCol="0">
            <a:spAutoFit/>
          </a:bodyPr>
          <a:lstStyle/>
          <a:p>
            <a:r>
              <a:rPr lang="en-IN" dirty="0">
                <a:solidFill>
                  <a:srgbClr val="00B0F0"/>
                </a:solidFill>
              </a:rPr>
              <a:t>Importing Modules and Classes:</a:t>
            </a:r>
          </a:p>
          <a:p>
            <a:r>
              <a:rPr lang="en-IN" dirty="0">
                <a:solidFill>
                  <a:srgbClr val="00B0F0"/>
                </a:solidFill>
              </a:rPr>
              <a:t>	</a:t>
            </a:r>
            <a:r>
              <a:rPr lang="en-US" b="0" i="0" dirty="0">
                <a:solidFill>
                  <a:srgbClr val="374151"/>
                </a:solidFill>
                <a:effectLst/>
                <a:latin typeface="Söhne"/>
              </a:rPr>
              <a:t>We begin by importing necessary tools. Utilizing the 'requests-html' library, we can send requests to websites and parse HTML content. Importing the '</a:t>
            </a:r>
            <a:r>
              <a:rPr lang="en-US" b="0" i="0" dirty="0" err="1">
                <a:solidFill>
                  <a:srgbClr val="374151"/>
                </a:solidFill>
                <a:effectLst/>
                <a:latin typeface="Söhne"/>
              </a:rPr>
              <a:t>HTMLSession</a:t>
            </a:r>
            <a:r>
              <a:rPr lang="en-US" b="0" i="0" dirty="0">
                <a:solidFill>
                  <a:srgbClr val="374151"/>
                </a:solidFill>
                <a:effectLst/>
                <a:latin typeface="Söhne"/>
              </a:rPr>
              <a:t>' class from this library facilitates our HTTP requests.</a:t>
            </a:r>
          </a:p>
          <a:p>
            <a:endParaRPr lang="en-US" dirty="0">
              <a:solidFill>
                <a:srgbClr val="374151"/>
              </a:solidFill>
              <a:latin typeface="Söhne"/>
            </a:endParaRPr>
          </a:p>
          <a:p>
            <a:r>
              <a:rPr lang="en-IN" dirty="0">
                <a:solidFill>
                  <a:srgbClr val="00B0F0"/>
                </a:solidFill>
              </a:rPr>
              <a:t>Defining the "reviews" Class:</a:t>
            </a:r>
            <a:endParaRPr lang="en-US" dirty="0">
              <a:solidFill>
                <a:srgbClr val="374151"/>
              </a:solidFill>
              <a:latin typeface="Söhne"/>
            </a:endParaRPr>
          </a:p>
          <a:p>
            <a:r>
              <a:rPr lang="en-US" dirty="0">
                <a:solidFill>
                  <a:srgbClr val="374151"/>
                </a:solidFill>
                <a:latin typeface="Söhne"/>
              </a:rPr>
              <a:t>	</a:t>
            </a:r>
            <a:r>
              <a:rPr lang="en-US" b="0" i="0" dirty="0">
                <a:solidFill>
                  <a:srgbClr val="374151"/>
                </a:solidFill>
                <a:effectLst/>
                <a:latin typeface="Söhne"/>
              </a:rPr>
              <a:t>Next, we’ll create a Python class named "reviews" to oversee the entire process. This serves as a blueprint for our scraping code, enhancing organization and code reusability.</a:t>
            </a:r>
          </a:p>
          <a:p>
            <a:endParaRPr lang="en-IN" dirty="0">
              <a:solidFill>
                <a:srgbClr val="00B0F0"/>
              </a:solidFill>
            </a:endParaRPr>
          </a:p>
          <a:p>
            <a:r>
              <a:rPr lang="en-IN" dirty="0">
                <a:solidFill>
                  <a:srgbClr val="00B0F0"/>
                </a:solidFill>
              </a:rPr>
              <a:t>Setting Up Attributes:</a:t>
            </a:r>
            <a:endParaRPr lang="en-US" dirty="0">
              <a:solidFill>
                <a:srgbClr val="374151"/>
              </a:solidFill>
              <a:latin typeface="Söhne"/>
            </a:endParaRPr>
          </a:p>
          <a:p>
            <a:r>
              <a:rPr lang="en-US" dirty="0">
                <a:solidFill>
                  <a:srgbClr val="374151"/>
                </a:solidFill>
                <a:latin typeface="Söhne"/>
              </a:rPr>
              <a:t>	Within our class, we'll establish the following:</a:t>
            </a:r>
          </a:p>
          <a:p>
            <a:r>
              <a:rPr lang="en-US" dirty="0">
                <a:solidFill>
                  <a:srgbClr val="374151"/>
                </a:solidFill>
                <a:latin typeface="Söhne"/>
              </a:rPr>
              <a:t> </a:t>
            </a:r>
            <a:r>
              <a:rPr lang="en-US" b="1" dirty="0">
                <a:solidFill>
                  <a:srgbClr val="374151"/>
                </a:solidFill>
                <a:latin typeface="Söhne"/>
              </a:rPr>
              <a:t>session</a:t>
            </a:r>
            <a:r>
              <a:rPr lang="en-US" dirty="0">
                <a:solidFill>
                  <a:srgbClr val="374151"/>
                </a:solidFill>
                <a:latin typeface="Söhne"/>
              </a:rPr>
              <a:t>: Our website connection, managed via an instance of the `</a:t>
            </a:r>
            <a:r>
              <a:rPr lang="en-US" dirty="0" err="1">
                <a:solidFill>
                  <a:srgbClr val="374151"/>
                </a:solidFill>
                <a:latin typeface="Söhne"/>
              </a:rPr>
              <a:t>HTMLSession</a:t>
            </a:r>
            <a:r>
              <a:rPr lang="en-US" dirty="0">
                <a:solidFill>
                  <a:srgbClr val="374151"/>
                </a:solidFill>
                <a:latin typeface="Söhne"/>
              </a:rPr>
              <a:t>` class.</a:t>
            </a:r>
          </a:p>
          <a:p>
            <a:r>
              <a:rPr lang="en-US" dirty="0">
                <a:solidFill>
                  <a:srgbClr val="374151"/>
                </a:solidFill>
                <a:latin typeface="Söhne"/>
              </a:rPr>
              <a:t> </a:t>
            </a:r>
            <a:r>
              <a:rPr lang="en-US" b="1" dirty="0">
                <a:solidFill>
                  <a:srgbClr val="374151"/>
                </a:solidFill>
                <a:latin typeface="Söhne"/>
              </a:rPr>
              <a:t>headers</a:t>
            </a:r>
            <a:r>
              <a:rPr lang="en-US" dirty="0">
                <a:solidFill>
                  <a:srgbClr val="374151"/>
                </a:solidFill>
                <a:latin typeface="Söhne"/>
              </a:rPr>
              <a:t>: User-agent headers are configured to mimic a standard web browser and avoid scraper detection.</a:t>
            </a:r>
          </a:p>
          <a:p>
            <a:r>
              <a:rPr lang="en-US" b="1" dirty="0">
                <a:solidFill>
                  <a:srgbClr val="374151"/>
                </a:solidFill>
                <a:latin typeface="Söhne"/>
              </a:rPr>
              <a:t> url</a:t>
            </a:r>
            <a:r>
              <a:rPr lang="en-US" dirty="0">
                <a:solidFill>
                  <a:srgbClr val="374151"/>
                </a:solidFill>
                <a:latin typeface="Söhne"/>
              </a:rPr>
              <a:t>: The fundamental Amazon product reviews page URL.</a:t>
            </a:r>
          </a:p>
          <a:p>
            <a:endParaRPr lang="en-US" dirty="0">
              <a:solidFill>
                <a:srgbClr val="00B0F0"/>
              </a:solidFill>
              <a:latin typeface="+mj-lt"/>
            </a:endParaRPr>
          </a:p>
          <a:p>
            <a:r>
              <a:rPr lang="en-US" dirty="0">
                <a:solidFill>
                  <a:srgbClr val="00B0F0"/>
                </a:solidFill>
                <a:latin typeface="+mj-lt"/>
              </a:rPr>
              <a:t>Storing Data in a Structured Dictionary:</a:t>
            </a:r>
          </a:p>
          <a:p>
            <a:r>
              <a:rPr lang="en-US" dirty="0">
                <a:solidFill>
                  <a:srgbClr val="00B0F0"/>
                </a:solidFill>
                <a:latin typeface="+mj-lt"/>
              </a:rPr>
              <a:t>	</a:t>
            </a:r>
            <a:r>
              <a:rPr lang="en-US" dirty="0">
                <a:solidFill>
                  <a:schemeClr val="tx1"/>
                </a:solidFill>
                <a:latin typeface="Söhne"/>
              </a:rPr>
              <a:t> For every review, we create a neat dictionary with labels like "title," "rating," and "body." This helps us keep things organized and makes it easier to work with the data.</a:t>
            </a:r>
          </a:p>
          <a:p>
            <a:endParaRPr lang="en-US" dirty="0">
              <a:solidFill>
                <a:schemeClr val="tx1"/>
              </a:solidFill>
              <a:latin typeface="Söhne"/>
            </a:endParaRPr>
          </a:p>
          <a:p>
            <a:endParaRPr lang="en-IN" dirty="0">
              <a:solidFill>
                <a:srgbClr val="00B0F0"/>
              </a:solidFill>
            </a:endParaRPr>
          </a:p>
        </p:txBody>
      </p:sp>
      <p:pic>
        <p:nvPicPr>
          <p:cNvPr id="2" name="Picture 1" descr="A picture containing text, clipart&#10;&#10;Description automatically generated">
            <a:extLst>
              <a:ext uri="{FF2B5EF4-FFF2-40B4-BE49-F238E27FC236}">
                <a16:creationId xmlns:a16="http://schemas.microsoft.com/office/drawing/2014/main" id="{DEF8E61D-6C5A-4DBD-CFC3-2848E270A519}"/>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673223344"/>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1259</Words>
  <Application>Microsoft Office PowerPoint</Application>
  <PresentationFormat>On-screen Show (16:9)</PresentationFormat>
  <Paragraphs>127</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Söhne</vt:lpstr>
      <vt:lpstr>Roboto</vt:lpstr>
      <vt:lpstr>Montserrat</vt:lpstr>
      <vt:lpstr>Fira Sans Extra Condensed Medium</vt:lpstr>
      <vt:lpstr>Arial</vt:lpstr>
      <vt:lpstr>Management Consulting Toolkit by Slidesgo</vt:lpstr>
      <vt:lpstr>ENHANCING TRUST WITH AI: PRODUCT REVIEW ANALYSIS AND SEGREGATION SYSTEM</vt:lpstr>
      <vt:lpstr>PowerPoint Presentation</vt:lpstr>
      <vt:lpstr>Problem Statement</vt:lpstr>
      <vt:lpstr>Objectives</vt:lpstr>
      <vt:lpstr>Objectives</vt:lpstr>
      <vt:lpstr>Architecture</vt:lpstr>
      <vt:lpstr>PowerPoint Presentation</vt:lpstr>
      <vt:lpstr>Web Scraping</vt:lpstr>
      <vt:lpstr>Web Scraping</vt:lpstr>
      <vt:lpstr>NLP Techniques</vt:lpstr>
      <vt:lpstr>PowerPoint Presentation</vt:lpstr>
      <vt:lpstr>ML Algorithms</vt:lpstr>
      <vt:lpstr>Probability Estimation for Review Authenticity</vt:lpstr>
      <vt:lpstr>Probability Estimation for Review Authenticity</vt:lpstr>
      <vt:lpstr>Detailed Architecture</vt:lpstr>
      <vt:lpstr>Data Visualization</vt:lpstr>
      <vt:lpstr>55%</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Consulting Toolkit</dc:title>
  <dc:creator>Rishyendra Kumar</dc:creator>
  <cp:lastModifiedBy>Rishyendra Kumar</cp:lastModifiedBy>
  <cp:revision>1</cp:revision>
  <dcterms:modified xsi:type="dcterms:W3CDTF">2023-08-28T18:17:41Z</dcterms:modified>
</cp:coreProperties>
</file>