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Old Standard TT"/>
      <p:regular r:id="rId15"/>
      <p:bold r:id="rId16"/>
      <p: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ldStandardTT-regular.fntdata"/><Relationship Id="rId14" Type="http://schemas.openxmlformats.org/officeDocument/2006/relationships/slide" Target="slides/slide9.xml"/><Relationship Id="rId17" Type="http://schemas.openxmlformats.org/officeDocument/2006/relationships/font" Target="fonts/OldStandardTT-italic.fntdata"/><Relationship Id="rId16" Type="http://schemas.openxmlformats.org/officeDocument/2006/relationships/font" Target="fonts/OldStandardT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4b25253ec4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4b25253ec4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4b25253ec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4b25253ec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4b25253ec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4b25253ec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4b25253ec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4b25253ec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4b25253ec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4b25253ec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4b25253ec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4b25253ec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4b25253ec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4b25253ec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4b25253ec4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4b25253ec4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774225"/>
            <a:ext cx="8118600" cy="1747800"/>
          </a:xfrm>
          <a:prstGeom prst="rect">
            <a:avLst/>
          </a:prstGeom>
        </p:spPr>
        <p:txBody>
          <a:bodyPr anchorCtr="0" anchor="b" bIns="91425" lIns="91425" spcFirstLastPara="1" rIns="91425" wrap="square" tIns="91425">
            <a:normAutofit/>
          </a:bodyPr>
          <a:lstStyle/>
          <a:p>
            <a:pPr indent="0" lvl="0" marL="0" rtl="0" algn="ctr">
              <a:lnSpc>
                <a:spcPct val="150000"/>
              </a:lnSpc>
              <a:spcBef>
                <a:spcPts val="0"/>
              </a:spcBef>
              <a:spcAft>
                <a:spcPts val="0"/>
              </a:spcAft>
              <a:buNone/>
            </a:pPr>
            <a:r>
              <a:rPr lang="en"/>
              <a:t>CSL1010 Project</a:t>
            </a:r>
            <a:endParaRPr/>
          </a:p>
          <a:p>
            <a:pPr indent="0" lvl="0" marL="0" rtl="0" algn="ctr">
              <a:lnSpc>
                <a:spcPct val="150000"/>
              </a:lnSpc>
              <a:spcBef>
                <a:spcPts val="0"/>
              </a:spcBef>
              <a:spcAft>
                <a:spcPts val="0"/>
              </a:spcAft>
              <a:buNone/>
            </a:pPr>
            <a:r>
              <a:rPr lang="en" sz="3700"/>
              <a:t>Malware Designing</a:t>
            </a:r>
            <a:endParaRPr sz="3700"/>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29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243350" y="2161650"/>
            <a:ext cx="4045200" cy="820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chemeClr val="dk1"/>
                </a:solidFill>
              </a:rPr>
              <a:t>Group Members</a:t>
            </a:r>
            <a:endParaRPr>
              <a:solidFill>
                <a:schemeClr val="dk1"/>
              </a:solidFill>
            </a:endParaRPr>
          </a:p>
        </p:txBody>
      </p:sp>
      <p:sp>
        <p:nvSpPr>
          <p:cNvPr id="66" name="Google Shape;66;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Sparshika Pranjal (B22MT042)</a:t>
            </a:r>
            <a:endParaRPr/>
          </a:p>
          <a:p>
            <a:pPr indent="0" lvl="0" marL="0" rtl="0" algn="l">
              <a:spcBef>
                <a:spcPts val="1200"/>
              </a:spcBef>
              <a:spcAft>
                <a:spcPts val="0"/>
              </a:spcAft>
              <a:buNone/>
            </a:pPr>
            <a:r>
              <a:rPr lang="en"/>
              <a:t>Shashwat Meena (B22BB037)</a:t>
            </a:r>
            <a:endParaRPr/>
          </a:p>
          <a:p>
            <a:pPr indent="0" lvl="0" marL="0" rtl="0" algn="l">
              <a:spcBef>
                <a:spcPts val="1200"/>
              </a:spcBef>
              <a:spcAft>
                <a:spcPts val="0"/>
              </a:spcAft>
              <a:buNone/>
            </a:pPr>
            <a:r>
              <a:rPr lang="en"/>
              <a:t>Rishabh Acharya (B22CI036)</a:t>
            </a:r>
            <a:endParaRPr/>
          </a:p>
          <a:p>
            <a:pPr indent="0" lvl="0" marL="0" rtl="0" algn="l">
              <a:spcBef>
                <a:spcPts val="1200"/>
              </a:spcBef>
              <a:spcAft>
                <a:spcPts val="0"/>
              </a:spcAft>
              <a:buNone/>
            </a:pPr>
            <a:r>
              <a:rPr lang="en"/>
              <a:t>Saroj Kumar (B22MT039)</a:t>
            </a:r>
            <a:endParaRPr/>
          </a:p>
          <a:p>
            <a:pPr indent="0" lvl="0" marL="0" rtl="0" algn="l">
              <a:spcBef>
                <a:spcPts val="1200"/>
              </a:spcBef>
              <a:spcAft>
                <a:spcPts val="1200"/>
              </a:spcAft>
              <a:buNone/>
            </a:pPr>
            <a:r>
              <a:rPr lang="en"/>
              <a:t>Pujit Jha (B22CI033)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What did we try before?</a:t>
            </a:r>
            <a:endParaRPr b="1"/>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We watched few youtube videos to understand how a malware works. We tried to understand how a file is hidden while it’s running, and what are the potential risks of having a malware.</a:t>
            </a:r>
            <a:endParaRPr/>
          </a:p>
          <a:p>
            <a:pPr indent="0" lvl="0" marL="0" rtl="0" algn="just">
              <a:spcBef>
                <a:spcPts val="1200"/>
              </a:spcBef>
              <a:spcAft>
                <a:spcPts val="0"/>
              </a:spcAft>
              <a:buNone/>
            </a:pPr>
            <a:r>
              <a:rPr lang="en"/>
              <a:t>Our initial thought was to try and code a program that would, on clicking a specified file, make enormous number of files in the computer and proceed to make a malware with it. We did it using sprintf function. However, the idea was scraped off as nothing as such could be thought out of it. The following slide contains the basic code.</a:t>
            </a:r>
            <a:endParaRPr/>
          </a:p>
          <a:p>
            <a:pPr indent="0" lvl="0" marL="0" rtl="0" algn="just">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6"/>
          <p:cNvPicPr preferRelativeResize="0"/>
          <p:nvPr/>
        </p:nvPicPr>
        <p:blipFill rotWithShape="1">
          <a:blip r:embed="rId3">
            <a:alphaModFix/>
          </a:blip>
          <a:srcRect b="48477" l="0" r="48389" t="0"/>
          <a:stretch/>
        </p:blipFill>
        <p:spPr>
          <a:xfrm>
            <a:off x="100900" y="200563"/>
            <a:ext cx="8942198" cy="4742375"/>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990"/>
              <a:buFont typeface="Arial"/>
              <a:buNone/>
            </a:pPr>
            <a:r>
              <a:rPr b="1" lang="en" sz="2720"/>
              <a:t>Topic that we first came up with</a:t>
            </a:r>
            <a:endParaRPr b="1" sz="2720"/>
          </a:p>
          <a:p>
            <a:pPr indent="0" lvl="0" marL="0" rtl="0" algn="l">
              <a:spcBef>
                <a:spcPts val="1200"/>
              </a:spcBef>
              <a:spcAft>
                <a:spcPts val="0"/>
              </a:spcAft>
              <a:buSzPts val="990"/>
              <a:buNone/>
            </a:pPr>
            <a:r>
              <a:t/>
            </a:r>
            <a:endParaRPr b="1" sz="1620"/>
          </a:p>
        </p:txBody>
      </p:sp>
      <p:sp>
        <p:nvSpPr>
          <p:cNvPr id="83" name="Google Shape;83;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n"/>
              <a:t>To design a malware that would open the camera and would keep it hidden, and on triggering a key, it would record and save it in the secondary memory of the computer. Every task would be done in the background, without letting the user know.</a:t>
            </a:r>
            <a:endParaRPr/>
          </a:p>
          <a:p>
            <a:pPr indent="0" lvl="0" marL="0" rtl="0" algn="l">
              <a:lnSpc>
                <a:spcPct val="100000"/>
              </a:lnSpc>
              <a:spcBef>
                <a:spcPts val="1200"/>
              </a:spcBef>
              <a:spcAft>
                <a:spcPts val="0"/>
              </a:spcAft>
              <a:buClr>
                <a:schemeClr val="dk1"/>
              </a:buClr>
              <a:buSzPts val="1100"/>
              <a:buFont typeface="Arial"/>
              <a:buNone/>
            </a:pPr>
            <a:r>
              <a:rPr b="1" lang="en" sz="2700"/>
              <a:t>Windows Keylogger - our final topic</a:t>
            </a:r>
            <a:endParaRPr b="1" sz="2700"/>
          </a:p>
          <a:p>
            <a:pPr indent="-339725" lvl="0" marL="457200" rtl="0" algn="l">
              <a:lnSpc>
                <a:spcPct val="100000"/>
              </a:lnSpc>
              <a:spcBef>
                <a:spcPts val="0"/>
              </a:spcBef>
              <a:spcAft>
                <a:spcPts val="0"/>
              </a:spcAft>
              <a:buSzPts val="1750"/>
              <a:buChar char="●"/>
            </a:pPr>
            <a:r>
              <a:rPr lang="en" sz="1750"/>
              <a:t>It is a type of surveillance technology used to monitor and record each keystroke. Essential information such as passwords can be known through this.</a:t>
            </a:r>
            <a:endParaRPr sz="1750"/>
          </a:p>
          <a:p>
            <a:pPr indent="-339725" lvl="0" marL="457200" rtl="0" algn="l">
              <a:lnSpc>
                <a:spcPct val="100000"/>
              </a:lnSpc>
              <a:spcBef>
                <a:spcPts val="0"/>
              </a:spcBef>
              <a:spcAft>
                <a:spcPts val="0"/>
              </a:spcAft>
              <a:buSzPts val="1750"/>
              <a:buChar char="●"/>
            </a:pPr>
            <a:r>
              <a:rPr lang="en" sz="1750"/>
              <a:t>.txt file used to store each keystroke.</a:t>
            </a:r>
            <a:endParaRPr sz="1750"/>
          </a:p>
          <a:p>
            <a:pPr indent="-339725" lvl="0" marL="457200" rtl="0" algn="l">
              <a:lnSpc>
                <a:spcPct val="100000"/>
              </a:lnSpc>
              <a:spcBef>
                <a:spcPts val="0"/>
              </a:spcBef>
              <a:spcAft>
                <a:spcPts val="0"/>
              </a:spcAft>
              <a:buSzPts val="1750"/>
              <a:buChar char="●"/>
            </a:pPr>
            <a:r>
              <a:rPr lang="en" sz="1750"/>
              <a:t>Starts running on startup.</a:t>
            </a:r>
            <a:endParaRPr sz="175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Modification we couldn’t implement</a:t>
            </a:r>
            <a:endParaRPr b="1"/>
          </a:p>
        </p:txBody>
      </p:sp>
      <p:sp>
        <p:nvSpPr>
          <p:cNvPr id="89" name="Google Shape;89;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Our idea was to check the file size everytime a new character was added.</a:t>
            </a:r>
            <a:endParaRPr/>
          </a:p>
          <a:p>
            <a:pPr indent="-342900" lvl="0" marL="457200" rtl="0" algn="just">
              <a:spcBef>
                <a:spcPts val="0"/>
              </a:spcBef>
              <a:spcAft>
                <a:spcPts val="0"/>
              </a:spcAft>
              <a:buSzPts val="1800"/>
              <a:buChar char="●"/>
            </a:pPr>
            <a:r>
              <a:rPr lang="en"/>
              <a:t>When the file size would have been close to the maximum permissible .txt file size, using sprintf function and file handling, we would have automatically created a new file, such as “file1.txt”, “file2.txt”, and new keystrokes would have been stored in the newly created file.</a:t>
            </a:r>
            <a:endParaRPr/>
          </a:p>
          <a:p>
            <a:pPr indent="-342900" lvl="0" marL="457200" rtl="0" algn="just">
              <a:spcBef>
                <a:spcPts val="0"/>
              </a:spcBef>
              <a:spcAft>
                <a:spcPts val="0"/>
              </a:spcAft>
              <a:buSzPts val="1800"/>
              <a:buChar char="●"/>
            </a:pPr>
            <a:r>
              <a:rPr lang="en"/>
              <a:t>This would have enabled the code to keep on running forever, without the problem of the .txt file running out of memory.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29017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Basic code to find out length of file after each input</a:t>
            </a:r>
            <a:endParaRPr b="1"/>
          </a:p>
        </p:txBody>
      </p:sp>
      <p:pic>
        <p:nvPicPr>
          <p:cNvPr id="95" name="Google Shape;95;p19"/>
          <p:cNvPicPr preferRelativeResize="0"/>
          <p:nvPr/>
        </p:nvPicPr>
        <p:blipFill rotWithShape="1">
          <a:blip r:embed="rId3">
            <a:alphaModFix/>
          </a:blip>
          <a:srcRect b="61477" l="0" r="50062" t="0"/>
          <a:stretch/>
        </p:blipFill>
        <p:spPr>
          <a:xfrm>
            <a:off x="232050" y="1011525"/>
            <a:ext cx="8679902" cy="3557171"/>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34547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b="1" lang="en"/>
              <a:t>Basic code to find out length of file after each input</a:t>
            </a:r>
            <a:endParaRPr b="1"/>
          </a:p>
          <a:p>
            <a:pPr indent="0" lvl="0" marL="0" rtl="0" algn="l">
              <a:spcBef>
                <a:spcPts val="0"/>
              </a:spcBef>
              <a:spcAft>
                <a:spcPts val="0"/>
              </a:spcAft>
              <a:buNone/>
            </a:pPr>
            <a:r>
              <a:t/>
            </a:r>
            <a:endParaRPr/>
          </a:p>
        </p:txBody>
      </p:sp>
      <p:pic>
        <p:nvPicPr>
          <p:cNvPr id="101" name="Google Shape;101;p20"/>
          <p:cNvPicPr preferRelativeResize="0"/>
          <p:nvPr/>
        </p:nvPicPr>
        <p:blipFill rotWithShape="1">
          <a:blip r:embed="rId3">
            <a:alphaModFix/>
          </a:blip>
          <a:srcRect b="21617" l="0" r="55257" t="14986"/>
          <a:stretch/>
        </p:blipFill>
        <p:spPr>
          <a:xfrm>
            <a:off x="1934138" y="1025025"/>
            <a:ext cx="5275723" cy="3971375"/>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1"/>
          <p:cNvPicPr preferRelativeResize="0"/>
          <p:nvPr/>
        </p:nvPicPr>
        <p:blipFill>
          <a:blip r:embed="rId3">
            <a:alphaModFix/>
          </a:blip>
          <a:stretch>
            <a:fillRect/>
          </a:stretch>
        </p:blipFill>
        <p:spPr>
          <a:xfrm>
            <a:off x="4" y="0"/>
            <a:ext cx="9143983"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