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Since Milestone 2: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DC Sweep Analysis</a:t>
            </a:r>
          </a:p>
          <a:p>
            <a:pPr lvl="1"/>
            <a:r>
              <a:rPr lang="en-US" dirty="0"/>
              <a:t>Increment an element parameter over a range of values &amp; save operating point data for each simulated value</a:t>
            </a:r>
          </a:p>
          <a:p>
            <a:r>
              <a:rPr lang="en-US" dirty="0"/>
              <a:t>Transient Analysis</a:t>
            </a:r>
          </a:p>
          <a:p>
            <a:pPr lvl="1"/>
            <a:r>
              <a:rPr lang="en-US" dirty="0"/>
              <a:t>Increment over timesteps</a:t>
            </a:r>
          </a:p>
          <a:p>
            <a:pPr lvl="1"/>
            <a:r>
              <a:rPr lang="en-US" dirty="0"/>
              <a:t>Approximate linear model of capacitances using backwards Euler method</a:t>
            </a:r>
          </a:p>
          <a:p>
            <a:pPr lvl="1"/>
            <a:r>
              <a:rPr lang="en-US" dirty="0"/>
              <a:t>Added transistor parasitic capacitances and discrete capacitor modelling</a:t>
            </a:r>
          </a:p>
          <a:p>
            <a:r>
              <a:rPr lang="en-US" dirty="0"/>
              <a:t>Transistor model file parsing</a:t>
            </a:r>
          </a:p>
          <a:p>
            <a:pPr lvl="1"/>
            <a:r>
              <a:rPr lang="en-US" dirty="0"/>
              <a:t>Potential to create higher level transistor simulation model</a:t>
            </a:r>
          </a:p>
          <a:p>
            <a:pPr lvl="1"/>
            <a:r>
              <a:rPr lang="en-US" dirty="0"/>
              <a:t>Can use arbitrary input technology model</a:t>
            </a:r>
          </a:p>
          <a:p>
            <a:r>
              <a:rPr lang="en-US" dirty="0"/>
              <a:t>Output to CSV file – a step towards being useful</a:t>
            </a:r>
          </a:p>
          <a:p>
            <a:pPr lvl="1"/>
            <a:r>
              <a:rPr lang="en-US" dirty="0"/>
              <a:t>Easy  to plot output data in Excel or </a:t>
            </a:r>
            <a:r>
              <a:rPr lang="en-US" dirty="0" err="1"/>
              <a:t>Matlab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1890-AAE1-42CD-AF63-7A9BF6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D-9353-4D3C-95F7-E7F5B3B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7CB-84A5-43D6-976B-65D4F3C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32F-6F36-4E96-8243-41E7456E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1096</TotalTime>
  <Words>96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CUDA SPICE Circuit Simulator</vt:lpstr>
      <vt:lpstr>Progress Since Milestone 2: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39</cp:revision>
  <dcterms:created xsi:type="dcterms:W3CDTF">2018-11-19T14:31:18Z</dcterms:created>
  <dcterms:modified xsi:type="dcterms:W3CDTF">2018-12-03T18:08:49Z</dcterms:modified>
</cp:coreProperties>
</file>