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Since Milestone 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DC Sweep Analysis</a:t>
            </a:r>
          </a:p>
          <a:p>
            <a:pPr lvl="1"/>
            <a:r>
              <a:rPr lang="en-US" dirty="0"/>
              <a:t>Increment an element parameter over a range of values &amp; save operating point data for each simulated value</a:t>
            </a:r>
          </a:p>
          <a:p>
            <a:r>
              <a:rPr lang="en-US" dirty="0"/>
              <a:t>Transient Analysis</a:t>
            </a:r>
          </a:p>
          <a:p>
            <a:pPr lvl="1"/>
            <a:r>
              <a:rPr lang="en-US" dirty="0"/>
              <a:t>Increment over timesteps</a:t>
            </a:r>
          </a:p>
          <a:p>
            <a:pPr lvl="1"/>
            <a:r>
              <a:rPr lang="en-US" dirty="0"/>
              <a:t>Approximate linear model of capacitances using backwards Euler method</a:t>
            </a:r>
          </a:p>
          <a:p>
            <a:pPr lvl="1"/>
            <a:r>
              <a:rPr lang="en-US" dirty="0"/>
              <a:t>Added transistor parasitic capacitances and discrete capacitor modelling</a:t>
            </a:r>
          </a:p>
          <a:p>
            <a:r>
              <a:rPr lang="en-US" dirty="0"/>
              <a:t>Transistor model file parsing</a:t>
            </a:r>
          </a:p>
          <a:p>
            <a:pPr lvl="1"/>
            <a:r>
              <a:rPr lang="en-US" dirty="0"/>
              <a:t>Potential to create higher level transistor simulation model</a:t>
            </a:r>
          </a:p>
          <a:p>
            <a:pPr lvl="1"/>
            <a:r>
              <a:rPr lang="en-US" dirty="0"/>
              <a:t>Can use arbitrary input technology model</a:t>
            </a:r>
          </a:p>
          <a:p>
            <a:r>
              <a:rPr lang="en-US" dirty="0"/>
              <a:t>Output to CSV file – a step towards being useful</a:t>
            </a:r>
          </a:p>
          <a:p>
            <a:pPr lvl="1"/>
            <a:r>
              <a:rPr lang="en-US" dirty="0"/>
              <a:t>Easy  to plot output data in Excel or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Slight optimizations – operating point</a:t>
            </a:r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Still need to add </a:t>
            </a:r>
            <a:r>
              <a:rPr lang="en-US" dirty="0" err="1"/>
              <a:t>subcircuit</a:t>
            </a:r>
            <a:r>
              <a:rPr lang="en-US" dirty="0"/>
              <a:t> parsing to make this useful for large, complex circuits</a:t>
            </a:r>
          </a:p>
          <a:p>
            <a:r>
              <a:rPr lang="en-US" dirty="0"/>
              <a:t>Reduce size of G matrix from N^2 (plan to look into </a:t>
            </a:r>
            <a:r>
              <a:rPr lang="en-US" dirty="0" err="1"/>
              <a:t>cuSparse</a:t>
            </a:r>
            <a:r>
              <a:rPr lang="en-US" dirty="0"/>
              <a:t>)</a:t>
            </a:r>
          </a:p>
          <a:p>
            <a:r>
              <a:rPr lang="en-US" dirty="0"/>
              <a:t>Optimize for parallelization, speed improvements</a:t>
            </a:r>
          </a:p>
          <a:p>
            <a:pPr lvl="1"/>
            <a:r>
              <a:rPr lang="en-US" dirty="0"/>
              <a:t>Transient sim. dependent on prev. solutions, but:</a:t>
            </a:r>
          </a:p>
          <a:p>
            <a:pPr lvl="1"/>
            <a:r>
              <a:rPr lang="en-US" dirty="0"/>
              <a:t>Solver may be optimized to further reduce memory copies,</a:t>
            </a:r>
          </a:p>
          <a:p>
            <a:pPr lvl="1"/>
            <a:r>
              <a:rPr lang="en-US" dirty="0"/>
              <a:t>Parallelize matrix population</a:t>
            </a:r>
          </a:p>
          <a:p>
            <a:pPr lvl="1"/>
            <a:r>
              <a:rPr lang="en-US" dirty="0"/>
              <a:t>Reduce memory footprint</a:t>
            </a:r>
          </a:p>
          <a:p>
            <a:r>
              <a:rPr lang="en-US" dirty="0"/>
              <a:t>Make transistor model more robust:</a:t>
            </a:r>
          </a:p>
          <a:p>
            <a:pPr lvl="1"/>
            <a:r>
              <a:rPr lang="en-US" dirty="0"/>
              <a:t>Inclusion of more parameters and effects</a:t>
            </a:r>
          </a:p>
          <a:p>
            <a:r>
              <a:rPr lang="en-US" dirty="0"/>
              <a:t>GUI/User interaction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E851-E5AE-464B-9E46-6B2093D9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8D091-3FB4-4F10-B3B1-5A2116321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07" y="1219008"/>
            <a:ext cx="7224386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1482</TotalTime>
  <Words>186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CUDA SPICE Circuit Simulator</vt:lpstr>
      <vt:lpstr>Progress Since Milestone 2:</vt:lpstr>
      <vt:lpstr>NEXT STEPS: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48</cp:revision>
  <dcterms:created xsi:type="dcterms:W3CDTF">2018-11-19T14:31:18Z</dcterms:created>
  <dcterms:modified xsi:type="dcterms:W3CDTF">2018-12-04T00:51:32Z</dcterms:modified>
</cp:coreProperties>
</file>