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5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Demo Presentation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28424-7EFD-4B63-BF8E-D1AB7AB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A76C40-DB72-49CB-88AD-2AF71B0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GPU to accelerate circuit solution, especially for very large circuits (e.g. VLSI design)</a:t>
            </a:r>
          </a:p>
          <a:p>
            <a:r>
              <a:rPr lang="en-US" dirty="0"/>
              <a:t>Parse arbitrary circuits, simulate on GPU, and output useful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2D8B0-DF1B-4279-8BA9-2B32ACD2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5" y="3748864"/>
            <a:ext cx="728535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2EC9C-CECA-46BB-96C7-2E6ECDED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4E502C-C3D3-40EF-9D71-77072978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GUI – file and simulation selection</a:t>
            </a:r>
          </a:p>
          <a:p>
            <a:r>
              <a:rPr lang="en-US" dirty="0"/>
              <a:t>Partial SPICE file parsing (capacitors, resistors, DC &amp; pulse voltage sources, DC current and VCC sources, MOSFETs and their model files) on CPU, with copy of netlist on GPU for simulation</a:t>
            </a:r>
          </a:p>
          <a:p>
            <a:r>
              <a:rPr lang="en-US" dirty="0"/>
              <a:t>Operating point, DC Sweep, and Transient simulation completely on GPU (except for final output and control loops)</a:t>
            </a:r>
          </a:p>
          <a:p>
            <a:r>
              <a:rPr lang="en-US" dirty="0"/>
              <a:t>Outputs solutions to CSV file for easy plotting using Excel or a </a:t>
            </a:r>
            <a:r>
              <a:rPr lang="en-US" dirty="0" err="1"/>
              <a:t>MatLab</a:t>
            </a:r>
            <a:r>
              <a:rPr lang="en-US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C6-D0AF-4BD1-81D1-AFC9B838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NON-Linear Circuits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F968B-9CEE-45F0-925D-08B997D3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circuit element is linearized into Conductance (G) and Current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 elements</a:t>
            </a:r>
          </a:p>
          <a:p>
            <a:r>
              <a:rPr lang="en-US" dirty="0"/>
              <a:t>Parallel population of G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matrices using atomic addition, parallel solution of voltage(V) matrix using linear matrix reduction and solution</a:t>
            </a:r>
          </a:p>
          <a:p>
            <a:r>
              <a:rPr lang="en-US" dirty="0"/>
              <a:t>MOSFETs solved by successive “guessing” until convergence (Newton-Raphson)</a:t>
            </a:r>
          </a:p>
          <a:p>
            <a:pPr lvl="1"/>
            <a:r>
              <a:rPr lang="en-US" dirty="0"/>
              <a:t>Serial iteration of parallel solver until converges within tolerance</a:t>
            </a:r>
          </a:p>
          <a:p>
            <a:r>
              <a:rPr lang="en-US" dirty="0"/>
              <a:t>Capacitances in transient approximated using Backward Euler</a:t>
            </a:r>
          </a:p>
          <a:p>
            <a:pPr lvl="1"/>
            <a:r>
              <a:rPr lang="en-US" dirty="0"/>
              <a:t>Must serially iterate each time-step, as it is reliant on prev. step’s solution</a:t>
            </a:r>
          </a:p>
        </p:txBody>
      </p:sp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99CC9-3AE5-41F5-B9FA-278151968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52" y="3259544"/>
            <a:ext cx="6414095" cy="3360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9E479-CF95-40FF-AD27-310ACD51C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52" y="343805"/>
            <a:ext cx="6414095" cy="26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9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D44F-9E15-412D-9860-19251625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29B6-5010-4BDB-9D5B-4501E4CD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2097088"/>
            <a:ext cx="2648073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the OP Simulation, CPU generally faster for small circuits</a:t>
            </a:r>
          </a:p>
          <a:p>
            <a:r>
              <a:rPr lang="en-US" dirty="0"/>
              <a:t>For larger circuits (e.g. 1000 nodes) optimized CUDA has better performance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C82B4-CC1F-4A57-A9B1-52616ADA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99" y="3575657"/>
            <a:ext cx="4286555" cy="2542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58043-56B1-40CD-BFD1-98A5BA2D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27" y="3575656"/>
            <a:ext cx="4243772" cy="2542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6F851-C0C3-4D5C-B302-B48B954C4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13" y="1033628"/>
            <a:ext cx="4241433" cy="25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E851-E5AE-464B-9E46-6B2093D9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1772</TotalTime>
  <Words>242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Tw Cen MT</vt:lpstr>
      <vt:lpstr>Circuit</vt:lpstr>
      <vt:lpstr>CUDA SPICE Circuit Simulator</vt:lpstr>
      <vt:lpstr>Goal</vt:lpstr>
      <vt:lpstr>Features</vt:lpstr>
      <vt:lpstr>Solving NON-Linear Circuits</vt:lpstr>
      <vt:lpstr>PowerPoint Presentation</vt:lpstr>
      <vt:lpstr>Performance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60</cp:revision>
  <dcterms:created xsi:type="dcterms:W3CDTF">2018-11-19T14:31:18Z</dcterms:created>
  <dcterms:modified xsi:type="dcterms:W3CDTF">2018-12-10T21:40:53Z</dcterms:modified>
</cp:coreProperties>
</file>