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7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3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6A16-FCB2-493B-91B5-D5585341828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7A1B-4A2E-4EF6-BDF3-275837E6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SPICE Circuit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5376-110B-4EF0-A100-D8C296F1C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  <a:p>
            <a:r>
              <a:rPr lang="en-US" dirty="0"/>
              <a:t>Angelina Risi, EE 2018</a:t>
            </a:r>
          </a:p>
        </p:txBody>
      </p:sp>
    </p:spTree>
    <p:extLst>
      <p:ext uri="{BB962C8B-B14F-4D97-AF65-F5344CB8AC3E}">
        <p14:creationId xmlns:p14="http://schemas.microsoft.com/office/powerpoint/2010/main" val="100373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37FC-4EBA-40C3-9F67-15DAA6C2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C7D3-5C2E-4737-A00C-0843710C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Simulation Program with Integrated Circuit Emphasis </a:t>
            </a:r>
          </a:p>
          <a:p>
            <a:r>
              <a:rPr lang="en-US" dirty="0"/>
              <a:t>Basis of most modern simulators (</a:t>
            </a:r>
            <a:r>
              <a:rPr lang="en-US" dirty="0" err="1"/>
              <a:t>ngspice</a:t>
            </a:r>
            <a:r>
              <a:rPr lang="en-US" dirty="0"/>
              <a:t>, Cadence (PSpice),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First version in 1973</a:t>
            </a:r>
          </a:p>
          <a:p>
            <a:r>
              <a:rPr lang="en-US" dirty="0"/>
              <a:t>Has fairly well-documented netlist/input file format</a:t>
            </a:r>
          </a:p>
        </p:txBody>
      </p:sp>
    </p:spTree>
    <p:extLst>
      <p:ext uri="{BB962C8B-B14F-4D97-AF65-F5344CB8AC3E}">
        <p14:creationId xmlns:p14="http://schemas.microsoft.com/office/powerpoint/2010/main" val="63678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F924C-7955-4394-97AF-BA63E286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12" y="152136"/>
            <a:ext cx="6569008" cy="3381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18BE8-32E7-4664-BF9B-E8AD29151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88" y="3657600"/>
            <a:ext cx="6569009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6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EB65-BC28-4FFB-8E93-2927EE23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E615-E66C-4B3B-BE76-93C89949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Partial file parsing – only reads Resistors, VDC, IDC, VCCS elements from input SPICE netlists</a:t>
            </a:r>
          </a:p>
          <a:p>
            <a:r>
              <a:rPr lang="en-US" dirty="0"/>
              <a:t>DC Operating Point simulation for simple, (ideally) fully linear circuits</a:t>
            </a:r>
          </a:p>
          <a:p>
            <a:pPr lvl="1"/>
            <a:r>
              <a:rPr lang="en-US" dirty="0"/>
              <a:t>Started with CPU implementation</a:t>
            </a:r>
          </a:p>
          <a:p>
            <a:pPr lvl="1"/>
            <a:r>
              <a:rPr lang="en-US" dirty="0"/>
              <a:t>Moved matrix solving code to GPU</a:t>
            </a:r>
          </a:p>
          <a:p>
            <a:r>
              <a:rPr lang="en-US" dirty="0"/>
              <a:t>Began adding code for transistor (nonlinear) implementation</a:t>
            </a:r>
          </a:p>
          <a:p>
            <a:pPr lvl="1"/>
            <a:r>
              <a:rPr lang="en-US" dirty="0"/>
              <a:t>Element structure, current calculation</a:t>
            </a:r>
          </a:p>
          <a:p>
            <a:pPr lvl="1"/>
            <a:r>
              <a:rPr lang="en-US" dirty="0"/>
              <a:t>Currently working on framework for non-linear convergence</a:t>
            </a:r>
          </a:p>
        </p:txBody>
      </p:sp>
    </p:spTree>
    <p:extLst>
      <p:ext uri="{BB962C8B-B14F-4D97-AF65-F5344CB8AC3E}">
        <p14:creationId xmlns:p14="http://schemas.microsoft.com/office/powerpoint/2010/main" val="295254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1890-AAE1-42CD-AF63-7A9BF6B1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E1FD-9353-4D3C-95F7-E7F5B3B4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elements are converted into Conductance, Current, and Voltage matrices, initialized at 0.0f</a:t>
            </a:r>
          </a:p>
          <a:p>
            <a:r>
              <a:rPr lang="en-US" dirty="0"/>
              <a:t>Kirchhoff’s Current Law and Ohm’s Law</a:t>
            </a:r>
          </a:p>
          <a:p>
            <a:r>
              <a:rPr lang="en-US" dirty="0"/>
              <a:t>[ G ] * [ V ] = [ I ], solve for V</a:t>
            </a:r>
          </a:p>
          <a:p>
            <a:pPr lvl="1"/>
            <a:r>
              <a:rPr lang="en-US" dirty="0"/>
              <a:t>Matrix reduction</a:t>
            </a:r>
          </a:p>
          <a:p>
            <a:pPr lvl="1"/>
            <a:r>
              <a:rPr lang="en-US" dirty="0"/>
              <a:t>Plug in known voltages (e.g. voltage source with one end to GND)</a:t>
            </a:r>
          </a:p>
          <a:p>
            <a:pPr lvl="1"/>
            <a:r>
              <a:rPr lang="en-US" dirty="0"/>
              <a:t>Solve</a:t>
            </a:r>
          </a:p>
        </p:txBody>
      </p:sp>
    </p:spTree>
    <p:extLst>
      <p:ext uri="{BB962C8B-B14F-4D97-AF65-F5344CB8AC3E}">
        <p14:creationId xmlns:p14="http://schemas.microsoft.com/office/powerpoint/2010/main" val="222696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F0C62-F413-46A1-B788-46C1F4C5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64" y="677936"/>
            <a:ext cx="2469094" cy="5502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C61220-1729-4F8F-BCA3-15D1F73BC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61" y="609351"/>
            <a:ext cx="3673158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96A4-E84D-434F-ACEF-67C47F3F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NON-Linear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66FB-8A5B-4E31-8FFE-5808EC37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SPICE apparently uses Newton-Raphson Method</a:t>
            </a:r>
          </a:p>
          <a:p>
            <a:pPr lvl="1"/>
            <a:r>
              <a:rPr lang="en-US" dirty="0"/>
              <a:t>Successive approximation until error within tolerance</a:t>
            </a:r>
          </a:p>
          <a:p>
            <a:r>
              <a:rPr lang="en-US" dirty="0"/>
              <a:t>Start with “guess” voltages for unknown non-linear dependencies</a:t>
            </a:r>
          </a:p>
          <a:p>
            <a:pPr lvl="1"/>
            <a:r>
              <a:rPr lang="en-US" dirty="0"/>
              <a:t>Substitute into equations to populate matrices</a:t>
            </a:r>
          </a:p>
          <a:p>
            <a:r>
              <a:rPr lang="en-US" dirty="0"/>
              <a:t>Linear solver for new voltage estimate</a:t>
            </a:r>
          </a:p>
          <a:p>
            <a:pPr lvl="1"/>
            <a:r>
              <a:rPr lang="en-US" dirty="0"/>
              <a:t>If outside of tolerance, new guess and try again</a:t>
            </a:r>
          </a:p>
          <a:p>
            <a:r>
              <a:rPr lang="en-US" dirty="0"/>
              <a:t>Parallelization ideas:</a:t>
            </a:r>
          </a:p>
          <a:p>
            <a:pPr lvl="1"/>
            <a:r>
              <a:rPr lang="en-US" dirty="0"/>
              <a:t>Guess voltage and current calculations in parallel for each node</a:t>
            </a:r>
          </a:p>
          <a:p>
            <a:pPr lvl="1"/>
            <a:r>
              <a:rPr lang="en-US" dirty="0"/>
              <a:t>First guess multiple values in parallel and choose nearest?</a:t>
            </a:r>
          </a:p>
        </p:txBody>
      </p:sp>
    </p:spTree>
    <p:extLst>
      <p:ext uri="{BB962C8B-B14F-4D97-AF65-F5344CB8AC3E}">
        <p14:creationId xmlns:p14="http://schemas.microsoft.com/office/powerpoint/2010/main" val="128091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31E9-F540-413D-A759-93A49025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NEEDED Next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8A89-6F95-42BD-9828-0601A99D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netlist and model file parsing</a:t>
            </a:r>
          </a:p>
          <a:p>
            <a:r>
              <a:rPr lang="en-US" dirty="0"/>
              <a:t>DC Sweep simulation</a:t>
            </a:r>
          </a:p>
          <a:p>
            <a:r>
              <a:rPr lang="en-US" dirty="0"/>
              <a:t>Full 1</a:t>
            </a:r>
            <a:r>
              <a:rPr lang="en-US" baseline="30000" dirty="0"/>
              <a:t>st</a:t>
            </a:r>
            <a:r>
              <a:rPr lang="en-US" dirty="0"/>
              <a:t> order transistor implementation (which means ignoring 2</a:t>
            </a:r>
            <a:r>
              <a:rPr lang="en-US" baseline="30000" dirty="0"/>
              <a:t>nd</a:t>
            </a:r>
            <a:r>
              <a:rPr lang="en-US" dirty="0"/>
              <a:t> order effects, e.g. body, channel length modulation) </a:t>
            </a:r>
          </a:p>
          <a:p>
            <a:pPr lvl="1"/>
            <a:r>
              <a:rPr lang="en-US" dirty="0"/>
              <a:t>Working non-linear solver</a:t>
            </a:r>
          </a:p>
          <a:p>
            <a:r>
              <a:rPr lang="en-US" dirty="0"/>
              <a:t>Branch current calculation</a:t>
            </a:r>
          </a:p>
        </p:txBody>
      </p:sp>
    </p:spTree>
    <p:extLst>
      <p:ext uri="{BB962C8B-B14F-4D97-AF65-F5344CB8AC3E}">
        <p14:creationId xmlns:p14="http://schemas.microsoft.com/office/powerpoint/2010/main" val="257790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17CB-84A5-43D6-976B-65D4F3C0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F32F-6F36-4E96-8243-41E7456E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Transient (Time step) Simulation</a:t>
            </a:r>
          </a:p>
          <a:p>
            <a:pPr lvl="1"/>
            <a:r>
              <a:rPr lang="en-US" dirty="0"/>
              <a:t>Add in capacitors, inductors, AC sources (time-dependent elements)</a:t>
            </a:r>
          </a:p>
          <a:p>
            <a:r>
              <a:rPr lang="en-US" dirty="0"/>
              <a:t>Second-order effects (improved transistor modelling)</a:t>
            </a:r>
          </a:p>
          <a:p>
            <a:r>
              <a:rPr lang="en-US" dirty="0"/>
              <a:t>Graphical interface or data export and plotting</a:t>
            </a:r>
          </a:p>
          <a:p>
            <a:r>
              <a:rPr lang="en-US"/>
              <a:t>Performance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14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121</TotalTime>
  <Words>318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CUDA SPICE Circuit Simulator</vt:lpstr>
      <vt:lpstr>What is SPICE?</vt:lpstr>
      <vt:lpstr>PowerPoint Presentation</vt:lpstr>
      <vt:lpstr>Milestone 1 Features</vt:lpstr>
      <vt:lpstr>Linear Solver</vt:lpstr>
      <vt:lpstr>PowerPoint Presentation</vt:lpstr>
      <vt:lpstr>Plans for NON-Linear Convergence</vt:lpstr>
      <vt:lpstr>IMPROVEMENTS NEEDED Next MILESTONE</vt:lpstr>
      <vt:lpstr>Future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SPICE Circuit Simulator</dc:title>
  <dc:creator>Angelina Risi</dc:creator>
  <cp:lastModifiedBy>Angelina Risi</cp:lastModifiedBy>
  <cp:revision>17</cp:revision>
  <dcterms:created xsi:type="dcterms:W3CDTF">2018-11-19T14:31:18Z</dcterms:created>
  <dcterms:modified xsi:type="dcterms:W3CDTF">2018-11-19T22:47:19Z</dcterms:modified>
</cp:coreProperties>
</file>