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Demo Presentation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28424-7EFD-4B63-BF8E-D1AB7AB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A76C40-DB72-49CB-88AD-2AF71B0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GPU to accelerate circuit solution, especially for very large circuits</a:t>
            </a:r>
          </a:p>
          <a:p>
            <a:r>
              <a:rPr lang="en-US" dirty="0"/>
              <a:t>Parse arbitrary circuits, simulate on GPU, and output useful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2D8B0-DF1B-4279-8BA9-2B32ACD2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35" y="3748864"/>
            <a:ext cx="728535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2EC9C-CECA-46BB-96C7-2E6ECDED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4E502C-C3D3-40EF-9D71-77072978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E851-E5AE-464B-9E46-6B2093D9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1509</TotalTime>
  <Words>38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CUDA SPICE Circuit Simulator</vt:lpstr>
      <vt:lpstr>Goal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52</cp:revision>
  <dcterms:created xsi:type="dcterms:W3CDTF">2018-11-19T14:31:18Z</dcterms:created>
  <dcterms:modified xsi:type="dcterms:W3CDTF">2018-12-10T16:28:44Z</dcterms:modified>
</cp:coreProperties>
</file>