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3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70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03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5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9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3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9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2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6A16-FCB2-493B-91B5-D55853418282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B7D5-774F-4609-8CAD-57DE5776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7A1B-4A2E-4EF6-BDF3-275837E6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 SPICE Circuit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95376-110B-4EF0-A100-D8C296F1C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Milestone 2</a:t>
            </a:r>
          </a:p>
          <a:p>
            <a:r>
              <a:rPr lang="en-US" dirty="0"/>
              <a:t>Angelina Risi, EE 2018</a:t>
            </a:r>
          </a:p>
        </p:txBody>
      </p:sp>
    </p:spTree>
    <p:extLst>
      <p:ext uri="{BB962C8B-B14F-4D97-AF65-F5344CB8AC3E}">
        <p14:creationId xmlns:p14="http://schemas.microsoft.com/office/powerpoint/2010/main" val="100373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EB65-BC28-4FFB-8E93-2927EE23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Milestone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E615-E66C-4B3B-BE76-93C89949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Code cleanup: overhaul on how we handle circuit elements</a:t>
            </a:r>
          </a:p>
          <a:p>
            <a:pPr lvl="1"/>
            <a:r>
              <a:rPr lang="en-US" sz="1200" dirty="0"/>
              <a:t>Instead of separate structs and lists for each type of element, all passives are the same Element with node and parameter arrays (instead of hardcoding how many they have)</a:t>
            </a:r>
          </a:p>
          <a:p>
            <a:pPr lvl="2"/>
            <a:r>
              <a:rPr lang="en-US" sz="1200" dirty="0"/>
              <a:t>Other than voltage sources, all passives can be stored on the same list (because VDC needs to be applied last to matrices for reasons described below</a:t>
            </a:r>
          </a:p>
          <a:p>
            <a:pPr lvl="1"/>
            <a:r>
              <a:rPr lang="en-US" sz="1200" dirty="0"/>
              <a:t>Will need further modification to properly port netlist to GPU (currently using </a:t>
            </a:r>
            <a:r>
              <a:rPr lang="en-US" sz="1200" dirty="0" err="1"/>
              <a:t>std</a:t>
            </a:r>
            <a:r>
              <a:rPr lang="en-US" sz="1200" dirty="0"/>
              <a:t>::vectors for dynamic arrays)</a:t>
            </a:r>
          </a:p>
          <a:p>
            <a:r>
              <a:rPr lang="en-US" sz="1200" dirty="0"/>
              <a:t>More edge case testing to locate and correct bugs</a:t>
            </a:r>
          </a:p>
          <a:p>
            <a:pPr lvl="1"/>
            <a:r>
              <a:rPr lang="en-US" sz="1200" dirty="0"/>
              <a:t>Located a problem with VDC modelling (problem with conversion to I and G when neither node grounded)</a:t>
            </a:r>
          </a:p>
          <a:p>
            <a:pPr lvl="2"/>
            <a:r>
              <a:rPr lang="en-US" sz="1200" dirty="0"/>
              <a:t>Before: Used the fact that the currents flowing out of both positive and negative node are equal to generate G and I matrix entries</a:t>
            </a:r>
          </a:p>
          <a:p>
            <a:pPr lvl="2"/>
            <a:r>
              <a:rPr lang="en-US" sz="1200" dirty="0"/>
              <a:t>Problem: Even though </a:t>
            </a:r>
            <a:r>
              <a:rPr lang="en-US" sz="1200" dirty="0" err="1"/>
              <a:t>Vp</a:t>
            </a:r>
            <a:r>
              <a:rPr lang="en-US" sz="1200" dirty="0"/>
              <a:t> = </a:t>
            </a:r>
            <a:r>
              <a:rPr lang="en-US" sz="1200" dirty="0" err="1"/>
              <a:t>Vn</a:t>
            </a:r>
            <a:r>
              <a:rPr lang="en-US" sz="1200" dirty="0"/>
              <a:t> + Vdc used to replace on of the voltages in one of the equations to assert Vdc dependence, still both voltages dependent on G seen at each node</a:t>
            </a:r>
          </a:p>
          <a:p>
            <a:pPr lvl="2"/>
            <a:r>
              <a:rPr lang="en-US" sz="1200" dirty="0"/>
              <a:t>Solution: seems really obvious, but </a:t>
            </a:r>
            <a:r>
              <a:rPr lang="en-US" sz="1200" dirty="0" err="1"/>
              <a:t>Vp</a:t>
            </a:r>
            <a:r>
              <a:rPr lang="en-US" sz="1200" dirty="0"/>
              <a:t> – </a:t>
            </a:r>
            <a:r>
              <a:rPr lang="en-US" sz="1200" dirty="0" err="1"/>
              <a:t>Vn</a:t>
            </a:r>
            <a:r>
              <a:rPr lang="en-US" sz="1200" dirty="0"/>
              <a:t> = Vdc, =&gt; </a:t>
            </a:r>
            <a:r>
              <a:rPr lang="en-US" sz="1200" dirty="0" err="1"/>
              <a:t>Vp</a:t>
            </a:r>
            <a:r>
              <a:rPr lang="en-US" sz="1200" dirty="0"/>
              <a:t>(</a:t>
            </a:r>
            <a:r>
              <a:rPr lang="en-US" sz="1200" dirty="0" err="1"/>
              <a:t>Gx</a:t>
            </a:r>
            <a:r>
              <a:rPr lang="en-US" sz="1200" dirty="0"/>
              <a:t>) – </a:t>
            </a:r>
            <a:r>
              <a:rPr lang="en-US" sz="1200" dirty="0" err="1"/>
              <a:t>Vn</a:t>
            </a:r>
            <a:r>
              <a:rPr lang="en-US" sz="1200" dirty="0"/>
              <a:t>(</a:t>
            </a:r>
            <a:r>
              <a:rPr lang="en-US" sz="1200" dirty="0" err="1"/>
              <a:t>Gx</a:t>
            </a:r>
            <a:r>
              <a:rPr lang="en-US" sz="1200" dirty="0"/>
              <a:t>) = Vdc(</a:t>
            </a:r>
            <a:r>
              <a:rPr lang="en-US" sz="1200" dirty="0" err="1"/>
              <a:t>Gx</a:t>
            </a:r>
            <a:r>
              <a:rPr lang="en-US" sz="1200" dirty="0"/>
              <a:t>) =&gt; divide by </a:t>
            </a:r>
            <a:r>
              <a:rPr lang="en-US" sz="1200" dirty="0" err="1"/>
              <a:t>Gx</a:t>
            </a:r>
            <a:r>
              <a:rPr lang="en-US" sz="1200" dirty="0"/>
              <a:t>. So, I use the previous method to populate the matrix for </a:t>
            </a:r>
            <a:r>
              <a:rPr lang="en-US" sz="1200" dirty="0" err="1"/>
              <a:t>Vn</a:t>
            </a:r>
            <a:r>
              <a:rPr lang="en-US" sz="1200" dirty="0"/>
              <a:t> but this new equation for </a:t>
            </a:r>
            <a:r>
              <a:rPr lang="en-US" sz="1200" dirty="0" err="1"/>
              <a:t>Vp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254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977C1-CBFB-4E5D-B781-B43DFA57E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2" y="1379042"/>
            <a:ext cx="10097375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6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37FC-4EBA-40C3-9F67-15DAA6C2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Milestone 1: 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C7D3-5C2E-4737-A00C-0843710CD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Added transistor parsing, not including any extra geometry/layout parameters</a:t>
            </a:r>
          </a:p>
          <a:p>
            <a:r>
              <a:rPr lang="en-US" dirty="0"/>
              <a:t>Currently use a default hard-coded MOSFET models, need to add model parsing</a:t>
            </a:r>
          </a:p>
          <a:p>
            <a:r>
              <a:rPr lang="en-US" dirty="0"/>
              <a:t>Transistor linearization to G and I elements</a:t>
            </a:r>
          </a:p>
          <a:p>
            <a:r>
              <a:rPr lang="en-US" dirty="0"/>
              <a:t>Added channel-length modulation parameter</a:t>
            </a:r>
          </a:p>
          <a:p>
            <a:pPr lvl="1"/>
            <a:r>
              <a:rPr lang="en-US" dirty="0"/>
              <a:t>Adds dependence on drain-source voltage in saturation</a:t>
            </a:r>
          </a:p>
          <a:p>
            <a:pPr lvl="1"/>
            <a:r>
              <a:rPr lang="en-US" dirty="0"/>
              <a:t>Otherwise, for example for a simple inverter w/ </a:t>
            </a:r>
            <a:r>
              <a:rPr lang="en-US" dirty="0" err="1"/>
              <a:t>Vdd</a:t>
            </a:r>
            <a:r>
              <a:rPr lang="en-US" dirty="0"/>
              <a:t>/2 input there are 3 different solutions possible and it converges to one of those, not necessarily the one we want</a:t>
            </a:r>
          </a:p>
          <a:p>
            <a:r>
              <a:rPr lang="en-US" dirty="0"/>
              <a:t>Solution of circuits including transistors by:</a:t>
            </a:r>
          </a:p>
          <a:p>
            <a:pPr lvl="1"/>
            <a:r>
              <a:rPr lang="en-US" dirty="0"/>
              <a:t>Using previous solution as “Guess” voltages to linearize model</a:t>
            </a:r>
          </a:p>
          <a:p>
            <a:pPr lvl="1"/>
            <a:r>
              <a:rPr lang="en-US" dirty="0"/>
              <a:t>Iterating solving circuit until new solution and previous guess converge to within some absolute tolerance (currently 1µV)</a:t>
            </a:r>
          </a:p>
          <a:p>
            <a:pPr lvl="1"/>
            <a:r>
              <a:rPr lang="en-US" dirty="0"/>
              <a:t>This implicitly performs Newton-Raphson method</a:t>
            </a:r>
          </a:p>
          <a:p>
            <a:pPr lvl="1"/>
            <a:r>
              <a:rPr lang="en-US" dirty="0"/>
              <a:t>Currently very serial loop method, only matrix solving on GPU</a:t>
            </a:r>
          </a:p>
        </p:txBody>
      </p:sp>
    </p:spTree>
    <p:extLst>
      <p:ext uri="{BB962C8B-B14F-4D97-AF65-F5344CB8AC3E}">
        <p14:creationId xmlns:p14="http://schemas.microsoft.com/office/powerpoint/2010/main" val="63678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A810C8-CB86-4AA5-8524-289429FD5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56" y="846608"/>
            <a:ext cx="9858887" cy="516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1890-AAE1-42CD-AF63-7A9BF6B1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Working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E1FD-9353-4D3C-95F7-E7F5B3B4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Model parsing and multiline content parsing</a:t>
            </a:r>
          </a:p>
          <a:p>
            <a:pPr lvl="1"/>
            <a:r>
              <a:rPr lang="en-US" dirty="0"/>
              <a:t>Models generally specified in separate .</a:t>
            </a:r>
            <a:r>
              <a:rPr lang="en-US" dirty="0" err="1"/>
              <a:t>incude</a:t>
            </a:r>
            <a:r>
              <a:rPr lang="en-US" dirty="0"/>
              <a:t> files, but can be in netlist file, .model line</a:t>
            </a:r>
          </a:p>
          <a:p>
            <a:pPr lvl="1"/>
            <a:r>
              <a:rPr lang="en-US" dirty="0"/>
              <a:t>Parameters spilling into multiple lines start new line with ‘+’ character, need to look ahead to next line</a:t>
            </a:r>
          </a:p>
          <a:p>
            <a:r>
              <a:rPr lang="en-US" dirty="0"/>
              <a:t>DC Sweep – already have idea of how to setup</a:t>
            </a:r>
          </a:p>
          <a:p>
            <a:pPr lvl="1"/>
            <a:r>
              <a:rPr lang="en-US" dirty="0"/>
              <a:t>Find swept element, save original parameter value, overwrite with start value</a:t>
            </a:r>
          </a:p>
          <a:p>
            <a:pPr lvl="1"/>
            <a:r>
              <a:rPr lang="en-US" dirty="0"/>
              <a:t>Solve, increment value by step size, repeat until stop value reached</a:t>
            </a:r>
          </a:p>
          <a:p>
            <a:r>
              <a:rPr lang="en-US" dirty="0"/>
              <a:t>Porting matrix setup to GPU:</a:t>
            </a:r>
          </a:p>
          <a:p>
            <a:pPr lvl="1"/>
            <a:r>
              <a:rPr lang="en-US" dirty="0"/>
              <a:t>Parallelize by elements</a:t>
            </a:r>
          </a:p>
          <a:p>
            <a:pPr lvl="1"/>
            <a:r>
              <a:rPr lang="en-US" dirty="0"/>
              <a:t>Atomics for race conditions between elements on same node</a:t>
            </a:r>
          </a:p>
          <a:p>
            <a:pPr lvl="1"/>
            <a:r>
              <a:rPr lang="en-US" dirty="0"/>
              <a:t>Current issue with this is passing netlist to GPU, needs modifications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6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17CB-84A5-43D6-976B-65D4F3C0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MilestonE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F32F-6F36-4E96-8243-41E7456E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Transient (Time step) Simulation</a:t>
            </a:r>
          </a:p>
          <a:p>
            <a:pPr lvl="1"/>
            <a:r>
              <a:rPr lang="en-US" dirty="0"/>
              <a:t>Add in capacitors, inductors, AC sources, etc. (time-dependent elements)</a:t>
            </a:r>
          </a:p>
          <a:p>
            <a:r>
              <a:rPr lang="en-US" dirty="0"/>
              <a:t>More second-order effects (improved transistor modelling)</a:t>
            </a:r>
          </a:p>
          <a:p>
            <a:r>
              <a:rPr lang="en-US" dirty="0"/>
              <a:t>Graphical interface or data export and plotting</a:t>
            </a:r>
          </a:p>
          <a:p>
            <a:r>
              <a:rPr lang="en-US" dirty="0"/>
              <a:t>Performance optimizations &amp; comparison</a:t>
            </a:r>
          </a:p>
          <a:p>
            <a:r>
              <a:rPr lang="en-US" dirty="0"/>
              <a:t>Stream compaction of matrices (expected to be sparse in large circuits)</a:t>
            </a:r>
          </a:p>
          <a:p>
            <a:pPr lvl="1"/>
            <a:r>
              <a:rPr lang="en-US" dirty="0"/>
              <a:t>For better memory usage, as ultimate goal is to be useful for VLSI</a:t>
            </a:r>
          </a:p>
        </p:txBody>
      </p:sp>
    </p:spTree>
    <p:extLst>
      <p:ext uri="{BB962C8B-B14F-4D97-AF65-F5344CB8AC3E}">
        <p14:creationId xmlns:p14="http://schemas.microsoft.com/office/powerpoint/2010/main" val="1205014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767</TotalTime>
  <Words>567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CUDA SPICE Circuit Simulator</vt:lpstr>
      <vt:lpstr>Progress Since Milestone 1:</vt:lpstr>
      <vt:lpstr>PowerPoint Presentation</vt:lpstr>
      <vt:lpstr>Progress Since Milestone 1: Transistors</vt:lpstr>
      <vt:lpstr>PowerPoint Presentation</vt:lpstr>
      <vt:lpstr>Currently Working ON:</vt:lpstr>
      <vt:lpstr>Next MilestonE: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SPICE Circuit Simulator</dc:title>
  <dc:creator>Angelina Risi</dc:creator>
  <cp:lastModifiedBy>Angelina Risi</cp:lastModifiedBy>
  <cp:revision>36</cp:revision>
  <dcterms:created xsi:type="dcterms:W3CDTF">2018-11-19T14:31:18Z</dcterms:created>
  <dcterms:modified xsi:type="dcterms:W3CDTF">2018-11-29T04:02:28Z</dcterms:modified>
</cp:coreProperties>
</file>