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4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SentenceZing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Michael Watkinson</a:t>
            </a:r>
          </a:p>
          <a:p>
            <a:r>
              <a:rPr lang="en-US" dirty="0" smtClean="0"/>
              <a:t>Brian </a:t>
            </a:r>
            <a:r>
              <a:rPr lang="en-US" dirty="0" err="1" smtClean="0"/>
              <a:t>Highnam</a:t>
            </a:r>
            <a:endParaRPr lang="en-US" dirty="0" smtClean="0"/>
          </a:p>
          <a:p>
            <a:r>
              <a:rPr lang="en-US" dirty="0" smtClean="0"/>
              <a:t>Roberto Isidro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Users are matched with a random person and create a unique short story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Users choose a category of story (Random, Gaming, Horror, or Funny)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Take turns writing a sentence (timed)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 Story is posted on site and available for others to read and vote on 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Highest voted story will be ranked as one of the top stories of the week.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Explained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Madlib</a:t>
            </a:r>
            <a:r>
              <a:rPr lang="en-US" dirty="0" smtClean="0"/>
              <a:t> generator </a:t>
            </a:r>
          </a:p>
          <a:p>
            <a:pPr lvl="1"/>
            <a:r>
              <a:rPr lang="en-US" dirty="0" smtClean="0"/>
              <a:t>same concept of creating , sharing, and voting.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A user could recommend their created </a:t>
            </a:r>
            <a:r>
              <a:rPr lang="en-US" dirty="0" err="1" smtClean="0"/>
              <a:t>madlib</a:t>
            </a:r>
            <a:r>
              <a:rPr lang="en-US" dirty="0" smtClean="0"/>
              <a:t> for other users to complete.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Business Possibilities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A user makes an account and logs in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Chooses category for story and is matched with random user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Two users take turns writing sentences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Story is completed and posted for voting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Top voted stories are displayed on home page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Process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Anyone and everyone can use and enjoy</a:t>
            </a:r>
          </a:p>
          <a:p>
            <a:r>
              <a:rPr lang="en-US" dirty="0" smtClean="0"/>
              <a:t>An ideal user would be creative and interested in reading crazy, scary, or funny stories and </a:t>
            </a:r>
            <a:r>
              <a:rPr lang="en-US" dirty="0" err="1" smtClean="0"/>
              <a:t>madlibs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Users are expected to be creative, social and interactive.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Market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Our team is involved with gaming communities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Have received positive feedback from friends on this idea and willingness to use it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Friends at Mason who are creative writing English majors who would be very interested in using this kind of website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are Connected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</TotalTime>
  <Words>235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SentenceZing</vt:lpstr>
      <vt:lpstr>Business Explained</vt:lpstr>
      <vt:lpstr>Additional Business Possibilities</vt:lpstr>
      <vt:lpstr>Business Process</vt:lpstr>
      <vt:lpstr>Target Market</vt:lpstr>
      <vt:lpstr>How we are Connected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Michael Watkinson</cp:lastModifiedBy>
  <cp:revision>10</cp:revision>
  <dcterms:created xsi:type="dcterms:W3CDTF">2006-08-16T00:00:00Z</dcterms:created>
  <dcterms:modified xsi:type="dcterms:W3CDTF">2014-02-23T19:37:54Z</dcterms:modified>
</cp:coreProperties>
</file>