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0" r:id="rId10"/>
    <p:sldId id="261" r:id="rId11"/>
    <p:sldId id="262" r:id="rId12"/>
    <p:sldId id="263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028"/>
    <a:srgbClr val="E34F4C"/>
    <a:srgbClr val="F96160"/>
    <a:srgbClr val="AD3B46"/>
    <a:srgbClr val="161A21"/>
    <a:srgbClr val="FFFFFF"/>
    <a:srgbClr val="F2F1EF"/>
    <a:srgbClr val="E6E6E6"/>
    <a:srgbClr val="44A0D4"/>
    <a:srgbClr val="4BB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1A0D-4ADC-44B7-AFA6-93823222C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E5332-1CB0-4BE5-8321-C58BF0968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39D82-3476-4361-BE1D-5B321326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9458-6FB2-4E25-ABC3-017CB7C0005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412D-29ED-44C4-BDC7-3C9E7A0F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9C6E8-D734-4A08-ACC5-19438DBA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4476-8C9F-4B7C-9C01-A138E7215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5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AD8D-0F95-423E-BF25-BF2CCB2A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5A0CF3-1341-4F0D-954D-CC67485D8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4AF74-A4FF-407F-AE8F-A0082727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9458-6FB2-4E25-ABC3-017CB7C0005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648CF-06EE-42CA-9D2D-EE6C8ABA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580CE-3802-4CF3-8D52-275ED33F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4476-8C9F-4B7C-9C01-A138E7215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3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22DDCF-83A1-48E0-BF71-BD12E009A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72082-B050-4433-9ECC-617257142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E4DC-B9BD-4A49-B74D-6E00DDEC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9458-6FB2-4E25-ABC3-017CB7C0005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DBF13-099D-4D18-AE65-721D9D07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BD4AB-A4DC-4189-BD5B-12ADBFBB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4476-8C9F-4B7C-9C01-A138E7215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7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4241-7BF3-4ACA-ADE2-0C9C903C5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DB7D1-E93C-4AF9-98EC-EE558D6AD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4CA8D-3565-4035-9969-046DFC58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9458-6FB2-4E25-ABC3-017CB7C0005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DEC74-B87E-4841-8ABE-B91E09CE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90C41-3101-4A77-B8CF-BAAC1B61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4476-8C9F-4B7C-9C01-A138E7215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3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2E68-01BD-4D78-87D8-171244C7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600BA-89E1-4ABC-8E2D-46AE1B03B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7C977-D052-486C-B1D2-CE19A11F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9458-6FB2-4E25-ABC3-017CB7C0005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A2154-710E-422A-9D74-BFB95921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B3C62-8C12-4957-ABEB-1BACC5DA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4476-8C9F-4B7C-9C01-A138E7215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1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57C5-0E64-4B52-81FD-60835B3C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8AC5-7CA0-4744-B08F-385FEAB2E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273AC-5A82-4757-9C52-E9DB27594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4B9C5-BD34-4436-A90E-172632E4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9458-6FB2-4E25-ABC3-017CB7C0005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5A465-5319-4FF5-B036-29D1E81F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6979A-37E4-4CF5-AD00-43BD634C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4476-8C9F-4B7C-9C01-A138E7215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8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5776-ED68-4A77-B512-ED7C9BAC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0F8AE-E657-4273-883A-4C552F0FC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A3BED-62B9-4AA1-BEA1-34EED8A8B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85105-DDA6-4C3B-91CD-D83D87421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5088B-2428-4DA5-825F-A788EA1C1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06E49-F44E-4D09-A4A5-9623B16D8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9458-6FB2-4E25-ABC3-017CB7C0005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51BA5-8398-47F8-A715-69A73462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387DC-333F-46DC-B678-D7093604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4476-8C9F-4B7C-9C01-A138E7215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8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C4AE-E0E8-422B-96A7-F9CABBCB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F4A46-EC56-481D-A7A7-733231DC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9458-6FB2-4E25-ABC3-017CB7C0005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050FC-F732-4E37-A6E1-5CECB45C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4226A-E271-4F64-9DA3-FF0B0750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4476-8C9F-4B7C-9C01-A138E7215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8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F47F8-2B62-4B26-8633-3790BF30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9458-6FB2-4E25-ABC3-017CB7C0005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B28CD-8DE4-48C0-B1E9-B54511F91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1613C-0A71-4182-B5C3-2DBBBF7C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4476-8C9F-4B7C-9C01-A138E7215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1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308E-4218-44B4-9501-120F1621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381A6-E435-4EC7-ABF1-7B38FDA6D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BE4A5-B907-4FC3-A948-A44A41324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DAE4A-6916-4710-8053-E1764A62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9458-6FB2-4E25-ABC3-017CB7C0005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F01CC-AEA7-4FA1-8011-256D1E1F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452AA-1FF5-4C78-BE5D-2EFA8EF6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4476-8C9F-4B7C-9C01-A138E7215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6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A875-131C-4E07-A38E-40ADE9A5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539AC-71B5-4D9C-9DA4-9B41976E2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5C5B6-4F55-48EA-AA9B-ABBA07380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64C89-4E5D-4955-B9F1-B48C21EA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99458-6FB2-4E25-ABC3-017CB7C0005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996E1-8242-4BF8-888D-E4C301C2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0B2AE-082E-457D-9F85-26A6AD4C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74476-8C9F-4B7C-9C01-A138E7215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4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E1AD7-DE70-4059-882F-3AE97790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287C0-A193-4C59-A787-4F2E4B0D3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05D6-96C1-439B-95D4-38FFC6FED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99458-6FB2-4E25-ABC3-017CB7C0005E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F59FC-B3B5-4284-B62A-380986BCA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F446C-A565-421F-91ED-8346A662A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74476-8C9F-4B7C-9C01-A138E7215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7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61ACAB-424F-4501-97F7-30C21D0EA7A1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2303E-C712-4CC7-A07E-30C89AA6C536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72310-AF1C-41DC-90C3-5A0D1E14266A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9D9ACE-0F71-4801-AEA0-AA357C2034E7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AF4B1F-0B61-4962-B93C-3A917575583C}"/>
              </a:ext>
            </a:extLst>
          </p:cNvPr>
          <p:cNvSpPr/>
          <p:nvPr/>
        </p:nvSpPr>
        <p:spPr>
          <a:xfrm>
            <a:off x="4724402" y="5999355"/>
            <a:ext cx="579864" cy="54969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7E338A-6AE4-4809-9B8A-E7C4071CED4B}"/>
              </a:ext>
            </a:extLst>
          </p:cNvPr>
          <p:cNvGrpSpPr/>
          <p:nvPr/>
        </p:nvGrpSpPr>
        <p:grpSpPr>
          <a:xfrm>
            <a:off x="4631721" y="1983988"/>
            <a:ext cx="2928558" cy="2890024"/>
            <a:chOff x="4631721" y="1983988"/>
            <a:chExt cx="2928558" cy="28900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FA83157-7024-45C1-85FC-67F98FA6164D}"/>
                </a:ext>
              </a:extLst>
            </p:cNvPr>
            <p:cNvSpPr/>
            <p:nvPr/>
          </p:nvSpPr>
          <p:spPr>
            <a:xfrm rot="2691303">
              <a:off x="4631721" y="1983988"/>
              <a:ext cx="2928558" cy="2890024"/>
            </a:xfrm>
            <a:prstGeom prst="ellipse">
              <a:avLst/>
            </a:prstGeom>
            <a:solidFill>
              <a:srgbClr val="F96160"/>
            </a:solidFill>
            <a:ln w="57150">
              <a:solidFill>
                <a:srgbClr val="E34F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FC063CA-AE07-4EB0-95E1-C98C9649F009}"/>
                </a:ext>
              </a:extLst>
            </p:cNvPr>
            <p:cNvSpPr/>
            <p:nvPr/>
          </p:nvSpPr>
          <p:spPr>
            <a:xfrm rot="8091303">
              <a:off x="5896016" y="2210353"/>
              <a:ext cx="365760" cy="2498286"/>
            </a:xfrm>
            <a:prstGeom prst="roundRect">
              <a:avLst>
                <a:gd name="adj" fmla="val 50000"/>
              </a:avLst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26E2AE8-EC4F-4C12-8D34-00A016E47909}"/>
                </a:ext>
              </a:extLst>
            </p:cNvPr>
            <p:cNvSpPr/>
            <p:nvPr/>
          </p:nvSpPr>
          <p:spPr>
            <a:xfrm rot="2700000">
              <a:off x="5915895" y="2197272"/>
              <a:ext cx="365760" cy="2498286"/>
            </a:xfrm>
            <a:prstGeom prst="roundRect">
              <a:avLst>
                <a:gd name="adj" fmla="val 50000"/>
              </a:avLst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9527B53-C5C5-409E-9633-74903E8F3DAA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845A40-9D1A-4ACA-A962-10F5951E4C90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59CE73-14E3-4608-A356-D2119519506E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79055C-121E-4026-A811-3915394804C6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614592-593B-4CFE-8347-B5BE830FF4F9}"/>
              </a:ext>
            </a:extLst>
          </p:cNvPr>
          <p:cNvSpPr/>
          <p:nvPr/>
        </p:nvSpPr>
        <p:spPr>
          <a:xfrm>
            <a:off x="602166" y="5211290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8FEDAB-4912-4330-AE2E-DD704246BCFA}"/>
              </a:ext>
            </a:extLst>
          </p:cNvPr>
          <p:cNvSpPr/>
          <p:nvPr/>
        </p:nvSpPr>
        <p:spPr>
          <a:xfrm>
            <a:off x="1632725" y="5211290"/>
            <a:ext cx="579864" cy="549697"/>
          </a:xfrm>
          <a:prstGeom prst="rect">
            <a:avLst/>
          </a:prstGeom>
          <a:solidFill>
            <a:srgbClr val="E2A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C22092-C1D7-4058-AC84-7897F51E4B08}"/>
              </a:ext>
            </a:extLst>
          </p:cNvPr>
          <p:cNvSpPr/>
          <p:nvPr/>
        </p:nvSpPr>
        <p:spPr>
          <a:xfrm>
            <a:off x="2663284" y="5211290"/>
            <a:ext cx="579864" cy="549697"/>
          </a:xfrm>
          <a:prstGeom prst="rect">
            <a:avLst/>
          </a:prstGeom>
          <a:solidFill>
            <a:srgbClr val="33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B84CB9-28BC-4B7A-B402-58B998C86C8D}"/>
              </a:ext>
            </a:extLst>
          </p:cNvPr>
          <p:cNvSpPr/>
          <p:nvPr/>
        </p:nvSpPr>
        <p:spPr>
          <a:xfrm>
            <a:off x="3693843" y="5193050"/>
            <a:ext cx="579864" cy="549697"/>
          </a:xfrm>
          <a:prstGeom prst="rect">
            <a:avLst/>
          </a:prstGeom>
          <a:solidFill>
            <a:srgbClr val="44A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79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E478D5F-B6F5-4FB5-B255-04FB459F0363}"/>
              </a:ext>
            </a:extLst>
          </p:cNvPr>
          <p:cNvSpPr/>
          <p:nvPr/>
        </p:nvSpPr>
        <p:spPr>
          <a:xfrm>
            <a:off x="4711702" y="5999355"/>
            <a:ext cx="579864" cy="54969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5C08FC-3E62-414F-9E8D-9C5D566EE8FF}"/>
              </a:ext>
            </a:extLst>
          </p:cNvPr>
          <p:cNvSpPr/>
          <p:nvPr/>
        </p:nvSpPr>
        <p:spPr>
          <a:xfrm>
            <a:off x="5894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2B8999-6A92-48D7-8CB6-ADA164481829}"/>
              </a:ext>
            </a:extLst>
          </p:cNvPr>
          <p:cNvSpPr/>
          <p:nvPr/>
        </p:nvSpPr>
        <p:spPr>
          <a:xfrm>
            <a:off x="16200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A09859-FD2C-42CA-9281-1462BAB8B064}"/>
              </a:ext>
            </a:extLst>
          </p:cNvPr>
          <p:cNvSpPr/>
          <p:nvPr/>
        </p:nvSpPr>
        <p:spPr>
          <a:xfrm>
            <a:off x="26505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A90A73-E7BA-447F-82D8-153F6EB928DA}"/>
              </a:ext>
            </a:extLst>
          </p:cNvPr>
          <p:cNvSpPr/>
          <p:nvPr/>
        </p:nvSpPr>
        <p:spPr>
          <a:xfrm>
            <a:off x="36811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720EC1-CD1D-4F03-9C58-B3F79920E821}"/>
              </a:ext>
            </a:extLst>
          </p:cNvPr>
          <p:cNvSpPr/>
          <p:nvPr/>
        </p:nvSpPr>
        <p:spPr>
          <a:xfrm>
            <a:off x="589466" y="5211290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FAE568-3FAE-43B2-9531-5F110BB88518}"/>
              </a:ext>
            </a:extLst>
          </p:cNvPr>
          <p:cNvSpPr/>
          <p:nvPr/>
        </p:nvSpPr>
        <p:spPr>
          <a:xfrm>
            <a:off x="1620025" y="5211290"/>
            <a:ext cx="579864" cy="549697"/>
          </a:xfrm>
          <a:prstGeom prst="rect">
            <a:avLst/>
          </a:prstGeom>
          <a:solidFill>
            <a:srgbClr val="E2A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AE2870-E6A8-4C80-8343-601B929E285C}"/>
              </a:ext>
            </a:extLst>
          </p:cNvPr>
          <p:cNvSpPr/>
          <p:nvPr/>
        </p:nvSpPr>
        <p:spPr>
          <a:xfrm>
            <a:off x="2650584" y="5211290"/>
            <a:ext cx="579864" cy="549697"/>
          </a:xfrm>
          <a:prstGeom prst="rect">
            <a:avLst/>
          </a:prstGeom>
          <a:solidFill>
            <a:srgbClr val="33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49E159-5069-4EBF-8F61-5C1843BD83C6}"/>
              </a:ext>
            </a:extLst>
          </p:cNvPr>
          <p:cNvSpPr/>
          <p:nvPr/>
        </p:nvSpPr>
        <p:spPr>
          <a:xfrm>
            <a:off x="3681143" y="5193050"/>
            <a:ext cx="579864" cy="549697"/>
          </a:xfrm>
          <a:prstGeom prst="rect">
            <a:avLst/>
          </a:prstGeom>
          <a:solidFill>
            <a:srgbClr val="44A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0A2B26-E459-4D3F-B272-CD3BCEB205BD}"/>
              </a:ext>
            </a:extLst>
          </p:cNvPr>
          <p:cNvSpPr>
            <a:spLocks noChangeAspect="1"/>
          </p:cNvSpPr>
          <p:nvPr/>
        </p:nvSpPr>
        <p:spPr>
          <a:xfrm>
            <a:off x="5057775" y="2425700"/>
            <a:ext cx="2081107" cy="2021912"/>
          </a:xfrm>
          <a:prstGeom prst="rect">
            <a:avLst/>
          </a:prstGeom>
          <a:solidFill>
            <a:srgbClr val="FBBB4D"/>
          </a:solidFill>
          <a:ln>
            <a:solidFill>
              <a:srgbClr val="FBBB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D34014-5ECE-4D05-B6AD-F968E37F38C7}"/>
              </a:ext>
            </a:extLst>
          </p:cNvPr>
          <p:cNvSpPr/>
          <p:nvPr/>
        </p:nvSpPr>
        <p:spPr>
          <a:xfrm>
            <a:off x="4883943" y="2816227"/>
            <a:ext cx="149923" cy="1423985"/>
          </a:xfrm>
          <a:prstGeom prst="rect">
            <a:avLst/>
          </a:prstGeom>
          <a:solidFill>
            <a:srgbClr val="FBBB4D"/>
          </a:solidFill>
          <a:ln>
            <a:solidFill>
              <a:srgbClr val="FBBB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7AAC0F-2761-4FE2-8392-9CF5B5F4A039}"/>
              </a:ext>
            </a:extLst>
          </p:cNvPr>
          <p:cNvSpPr/>
          <p:nvPr/>
        </p:nvSpPr>
        <p:spPr>
          <a:xfrm>
            <a:off x="7168340" y="2816225"/>
            <a:ext cx="166593" cy="1423987"/>
          </a:xfrm>
          <a:prstGeom prst="rect">
            <a:avLst/>
          </a:prstGeom>
          <a:solidFill>
            <a:srgbClr val="FBBB4D"/>
          </a:solidFill>
          <a:ln>
            <a:solidFill>
              <a:srgbClr val="FBBB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2115A1-9110-45AB-9307-BAB0A0A36689}"/>
              </a:ext>
            </a:extLst>
          </p:cNvPr>
          <p:cNvGrpSpPr/>
          <p:nvPr/>
        </p:nvGrpSpPr>
        <p:grpSpPr>
          <a:xfrm>
            <a:off x="4631721" y="1983988"/>
            <a:ext cx="2928558" cy="2890024"/>
            <a:chOff x="4631721" y="1983988"/>
            <a:chExt cx="2928558" cy="289002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D6A7F08-5346-4C4D-AF33-DCA52686F0EF}"/>
                </a:ext>
              </a:extLst>
            </p:cNvPr>
            <p:cNvSpPr/>
            <p:nvPr/>
          </p:nvSpPr>
          <p:spPr>
            <a:xfrm rot="2691303">
              <a:off x="4631721" y="1983988"/>
              <a:ext cx="2928558" cy="2890024"/>
            </a:xfrm>
            <a:prstGeom prst="ellipse">
              <a:avLst/>
            </a:prstGeom>
            <a:solidFill>
              <a:srgbClr val="24252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5ED1BE2-6321-49BB-9230-664596B2CBB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18224" y="2195171"/>
              <a:ext cx="365760" cy="2467658"/>
            </a:xfrm>
            <a:prstGeom prst="roundRect">
              <a:avLst>
                <a:gd name="adj" fmla="val 50000"/>
              </a:avLst>
            </a:prstGeom>
            <a:solidFill>
              <a:srgbClr val="F2F1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5D56DF3-8C02-400A-92CE-BB3F38B8760B}"/>
              </a:ext>
            </a:extLst>
          </p:cNvPr>
          <p:cNvSpPr/>
          <p:nvPr/>
        </p:nvSpPr>
        <p:spPr>
          <a:xfrm>
            <a:off x="8153208" y="5211289"/>
            <a:ext cx="579864" cy="549697"/>
          </a:xfrm>
          <a:prstGeom prst="rect">
            <a:avLst/>
          </a:prstGeom>
          <a:solidFill>
            <a:srgbClr val="24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DEA178-B729-42B0-A35A-04F35B49C196}"/>
              </a:ext>
            </a:extLst>
          </p:cNvPr>
          <p:cNvSpPr/>
          <p:nvPr/>
        </p:nvSpPr>
        <p:spPr>
          <a:xfrm>
            <a:off x="8153208" y="6001702"/>
            <a:ext cx="579864" cy="549697"/>
          </a:xfrm>
          <a:prstGeom prst="rect">
            <a:avLst/>
          </a:prstGeom>
          <a:solidFill>
            <a:srgbClr val="F2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8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61ACAB-424F-4501-97F7-30C21D0EA7A1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2303E-C712-4CC7-A07E-30C89AA6C536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72310-AF1C-41DC-90C3-5A0D1E14266A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9D9ACE-0F71-4801-AEA0-AA357C2034E7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03D10D-D3A1-4FAF-B61F-7DEEB0293082}"/>
              </a:ext>
            </a:extLst>
          </p:cNvPr>
          <p:cNvSpPr/>
          <p:nvPr/>
        </p:nvSpPr>
        <p:spPr>
          <a:xfrm>
            <a:off x="4711702" y="5999355"/>
            <a:ext cx="579864" cy="54969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F640FD-0DBD-485C-8E17-D02874E9E32C}"/>
              </a:ext>
            </a:extLst>
          </p:cNvPr>
          <p:cNvSpPr/>
          <p:nvPr/>
        </p:nvSpPr>
        <p:spPr>
          <a:xfrm>
            <a:off x="5894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EE97AF-244F-4779-B18D-CBE6C37A6FBD}"/>
              </a:ext>
            </a:extLst>
          </p:cNvPr>
          <p:cNvSpPr/>
          <p:nvPr/>
        </p:nvSpPr>
        <p:spPr>
          <a:xfrm>
            <a:off x="16200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811C72-A2FB-45A3-AA18-EE130F797436}"/>
              </a:ext>
            </a:extLst>
          </p:cNvPr>
          <p:cNvSpPr/>
          <p:nvPr/>
        </p:nvSpPr>
        <p:spPr>
          <a:xfrm>
            <a:off x="26505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8DA5BA-1C98-4A24-8F4C-A04F21BCCA6F}"/>
              </a:ext>
            </a:extLst>
          </p:cNvPr>
          <p:cNvSpPr/>
          <p:nvPr/>
        </p:nvSpPr>
        <p:spPr>
          <a:xfrm>
            <a:off x="36811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62FB25-A676-4AC1-86D8-714E1D7E97A3}"/>
              </a:ext>
            </a:extLst>
          </p:cNvPr>
          <p:cNvSpPr/>
          <p:nvPr/>
        </p:nvSpPr>
        <p:spPr>
          <a:xfrm>
            <a:off x="589466" y="5211290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41684E-F328-4CDC-884E-396C01BF7C73}"/>
              </a:ext>
            </a:extLst>
          </p:cNvPr>
          <p:cNvSpPr/>
          <p:nvPr/>
        </p:nvSpPr>
        <p:spPr>
          <a:xfrm>
            <a:off x="1620025" y="5211290"/>
            <a:ext cx="579864" cy="549697"/>
          </a:xfrm>
          <a:prstGeom prst="rect">
            <a:avLst/>
          </a:prstGeom>
          <a:solidFill>
            <a:srgbClr val="E2A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A78FCB-FBE1-461C-B88C-AECC42E16D62}"/>
              </a:ext>
            </a:extLst>
          </p:cNvPr>
          <p:cNvSpPr/>
          <p:nvPr/>
        </p:nvSpPr>
        <p:spPr>
          <a:xfrm>
            <a:off x="2650584" y="5211290"/>
            <a:ext cx="579864" cy="549697"/>
          </a:xfrm>
          <a:prstGeom prst="rect">
            <a:avLst/>
          </a:prstGeom>
          <a:solidFill>
            <a:srgbClr val="33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3FD1FC-6FCE-4431-91FB-15C8CADB593E}"/>
              </a:ext>
            </a:extLst>
          </p:cNvPr>
          <p:cNvSpPr/>
          <p:nvPr/>
        </p:nvSpPr>
        <p:spPr>
          <a:xfrm>
            <a:off x="3681143" y="5193050"/>
            <a:ext cx="579864" cy="549697"/>
          </a:xfrm>
          <a:prstGeom prst="rect">
            <a:avLst/>
          </a:prstGeom>
          <a:solidFill>
            <a:srgbClr val="44A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F29CCE-F608-490B-9C3C-690B19F9A9AA}"/>
              </a:ext>
            </a:extLst>
          </p:cNvPr>
          <p:cNvSpPr/>
          <p:nvPr/>
        </p:nvSpPr>
        <p:spPr>
          <a:xfrm>
            <a:off x="5404310" y="2743199"/>
            <a:ext cx="1383380" cy="1371601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3C90A4-47CC-4D93-9464-AB4CC5B9B42F}"/>
              </a:ext>
            </a:extLst>
          </p:cNvPr>
          <p:cNvSpPr>
            <a:spLocks noChangeAspect="1"/>
          </p:cNvSpPr>
          <p:nvPr/>
        </p:nvSpPr>
        <p:spPr>
          <a:xfrm>
            <a:off x="5326716" y="2666266"/>
            <a:ext cx="1538566" cy="1525465"/>
          </a:xfrm>
          <a:prstGeom prst="rect">
            <a:avLst/>
          </a:prstGeom>
          <a:solidFill>
            <a:srgbClr val="24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131C3D-7DF9-4499-A72F-D6CEF1818CE0}"/>
              </a:ext>
            </a:extLst>
          </p:cNvPr>
          <p:cNvSpPr>
            <a:spLocks noChangeAspect="1"/>
          </p:cNvSpPr>
          <p:nvPr/>
        </p:nvSpPr>
        <p:spPr>
          <a:xfrm>
            <a:off x="5235477" y="2575804"/>
            <a:ext cx="1721045" cy="1706391"/>
          </a:xfrm>
          <a:prstGeom prst="rect">
            <a:avLst/>
          </a:prstGeom>
          <a:solidFill>
            <a:srgbClr val="24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A1C213-09BA-4C12-84EC-FF8F00F0CCB4}"/>
              </a:ext>
            </a:extLst>
          </p:cNvPr>
          <p:cNvGrpSpPr/>
          <p:nvPr/>
        </p:nvGrpSpPr>
        <p:grpSpPr>
          <a:xfrm>
            <a:off x="4631721" y="1983988"/>
            <a:ext cx="2928558" cy="2890024"/>
            <a:chOff x="4631721" y="1983988"/>
            <a:chExt cx="2928558" cy="289002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A49BF8B-43DB-4FF3-99FA-3C93CE25DB7D}"/>
                </a:ext>
              </a:extLst>
            </p:cNvPr>
            <p:cNvSpPr/>
            <p:nvPr/>
          </p:nvSpPr>
          <p:spPr>
            <a:xfrm rot="2691303">
              <a:off x="4631721" y="1983988"/>
              <a:ext cx="2928558" cy="2890024"/>
            </a:xfrm>
            <a:prstGeom prst="ellipse">
              <a:avLst/>
            </a:prstGeom>
            <a:solidFill>
              <a:srgbClr val="24252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D3E6654B-9888-4D82-92B1-B0341DC1F5E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3515" y="2672675"/>
              <a:ext cx="1287299" cy="1216758"/>
            </a:xfrm>
            <a:prstGeom prst="rtTriangle">
              <a:avLst/>
            </a:prstGeom>
            <a:solidFill>
              <a:srgbClr val="F2F1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EB2BF061-A835-4ECB-9A2B-976D3FC8F5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1186" y="2968566"/>
              <a:ext cx="1287299" cy="1216758"/>
            </a:xfrm>
            <a:prstGeom prst="rtTriangle">
              <a:avLst/>
            </a:prstGeom>
            <a:solidFill>
              <a:srgbClr val="F2F1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D1BE8C9-23F2-4D34-8933-85F22C446E5D}"/>
              </a:ext>
            </a:extLst>
          </p:cNvPr>
          <p:cNvSpPr/>
          <p:nvPr/>
        </p:nvSpPr>
        <p:spPr>
          <a:xfrm>
            <a:off x="8153208" y="5211289"/>
            <a:ext cx="579864" cy="549697"/>
          </a:xfrm>
          <a:prstGeom prst="rect">
            <a:avLst/>
          </a:prstGeom>
          <a:solidFill>
            <a:srgbClr val="24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3DDB1E-20D8-44CC-AECD-9624EC7E394C}"/>
              </a:ext>
            </a:extLst>
          </p:cNvPr>
          <p:cNvSpPr/>
          <p:nvPr/>
        </p:nvSpPr>
        <p:spPr>
          <a:xfrm>
            <a:off x="8153208" y="6001702"/>
            <a:ext cx="579864" cy="549697"/>
          </a:xfrm>
          <a:prstGeom prst="rect">
            <a:avLst/>
          </a:prstGeom>
          <a:solidFill>
            <a:srgbClr val="F2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18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757492-8F6B-49D4-99E4-2D4862B12C99}"/>
              </a:ext>
            </a:extLst>
          </p:cNvPr>
          <p:cNvSpPr/>
          <p:nvPr/>
        </p:nvSpPr>
        <p:spPr>
          <a:xfrm>
            <a:off x="4711702" y="5999355"/>
            <a:ext cx="579864" cy="54969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EAF26-48F9-4D63-9741-05C09C92A924}"/>
              </a:ext>
            </a:extLst>
          </p:cNvPr>
          <p:cNvSpPr/>
          <p:nvPr/>
        </p:nvSpPr>
        <p:spPr>
          <a:xfrm>
            <a:off x="5894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2FD7F9-2F2F-4B08-884B-30CB61B4EAA0}"/>
              </a:ext>
            </a:extLst>
          </p:cNvPr>
          <p:cNvSpPr/>
          <p:nvPr/>
        </p:nvSpPr>
        <p:spPr>
          <a:xfrm>
            <a:off x="16200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C9467C-E7C1-4C78-A8BA-BCF696037695}"/>
              </a:ext>
            </a:extLst>
          </p:cNvPr>
          <p:cNvSpPr/>
          <p:nvPr/>
        </p:nvSpPr>
        <p:spPr>
          <a:xfrm>
            <a:off x="26505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B0C2F3-D533-4B51-B461-A38C45EDE39F}"/>
              </a:ext>
            </a:extLst>
          </p:cNvPr>
          <p:cNvSpPr/>
          <p:nvPr/>
        </p:nvSpPr>
        <p:spPr>
          <a:xfrm>
            <a:off x="36811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1D8FFB-2C99-4605-A54E-02FDEC2789E5}"/>
              </a:ext>
            </a:extLst>
          </p:cNvPr>
          <p:cNvSpPr/>
          <p:nvPr/>
        </p:nvSpPr>
        <p:spPr>
          <a:xfrm>
            <a:off x="589466" y="5211290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633C92-596B-43E3-BDF1-CEBD623BABFB}"/>
              </a:ext>
            </a:extLst>
          </p:cNvPr>
          <p:cNvSpPr/>
          <p:nvPr/>
        </p:nvSpPr>
        <p:spPr>
          <a:xfrm>
            <a:off x="1620025" y="5211290"/>
            <a:ext cx="579864" cy="549697"/>
          </a:xfrm>
          <a:prstGeom prst="rect">
            <a:avLst/>
          </a:prstGeom>
          <a:solidFill>
            <a:srgbClr val="E2A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AF2550-17B4-4319-81BC-E610BC49867A}"/>
              </a:ext>
            </a:extLst>
          </p:cNvPr>
          <p:cNvSpPr/>
          <p:nvPr/>
        </p:nvSpPr>
        <p:spPr>
          <a:xfrm>
            <a:off x="2650584" y="5211290"/>
            <a:ext cx="579864" cy="549697"/>
          </a:xfrm>
          <a:prstGeom prst="rect">
            <a:avLst/>
          </a:prstGeom>
          <a:solidFill>
            <a:srgbClr val="33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BDAA6F-74FA-4B1F-970D-CCE702FCDBDD}"/>
              </a:ext>
            </a:extLst>
          </p:cNvPr>
          <p:cNvSpPr/>
          <p:nvPr/>
        </p:nvSpPr>
        <p:spPr>
          <a:xfrm>
            <a:off x="3681143" y="5193050"/>
            <a:ext cx="579864" cy="549697"/>
          </a:xfrm>
          <a:prstGeom prst="rect">
            <a:avLst/>
          </a:prstGeom>
          <a:solidFill>
            <a:srgbClr val="44A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DA67A8-03A3-4B13-A157-A518B0267F6A}"/>
              </a:ext>
            </a:extLst>
          </p:cNvPr>
          <p:cNvGrpSpPr/>
          <p:nvPr/>
        </p:nvGrpSpPr>
        <p:grpSpPr>
          <a:xfrm>
            <a:off x="4631721" y="1983988"/>
            <a:ext cx="2928558" cy="2890024"/>
            <a:chOff x="4631721" y="1983988"/>
            <a:chExt cx="2928558" cy="289002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E336B9-AFA9-4596-B032-C76917663674}"/>
                </a:ext>
              </a:extLst>
            </p:cNvPr>
            <p:cNvSpPr/>
            <p:nvPr/>
          </p:nvSpPr>
          <p:spPr>
            <a:xfrm rot="2691303">
              <a:off x="4631721" y="1983988"/>
              <a:ext cx="2928558" cy="2890024"/>
            </a:xfrm>
            <a:prstGeom prst="ellipse">
              <a:avLst/>
            </a:prstGeom>
            <a:solidFill>
              <a:srgbClr val="242526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C18A76B-4489-4D59-ADF4-4F9F314619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6717" y="2666267"/>
              <a:ext cx="1538566" cy="1525465"/>
            </a:xfrm>
            <a:prstGeom prst="rect">
              <a:avLst/>
            </a:prstGeom>
            <a:solidFill>
              <a:srgbClr val="2425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EE6A63-EB4C-43CF-A7BA-7A324347AD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4050" y="2666266"/>
              <a:ext cx="1131233" cy="1121600"/>
            </a:xfrm>
            <a:prstGeom prst="rect">
              <a:avLst/>
            </a:prstGeom>
            <a:solidFill>
              <a:srgbClr val="F2F1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81304D5-1C68-4821-9355-58785A3116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30383" y="2868199"/>
              <a:ext cx="1131233" cy="1121600"/>
            </a:xfrm>
            <a:prstGeom prst="rect">
              <a:avLst/>
            </a:prstGeom>
            <a:solidFill>
              <a:srgbClr val="2425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9E6810C-CDC8-47B6-8522-4C68E65DCA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6717" y="3070131"/>
              <a:ext cx="1131233" cy="1121600"/>
            </a:xfrm>
            <a:prstGeom prst="rect">
              <a:avLst/>
            </a:prstGeom>
            <a:solidFill>
              <a:srgbClr val="F2F1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E650352-EDFF-4AAE-930A-7B4680389505}"/>
              </a:ext>
            </a:extLst>
          </p:cNvPr>
          <p:cNvSpPr/>
          <p:nvPr/>
        </p:nvSpPr>
        <p:spPr>
          <a:xfrm>
            <a:off x="8153208" y="5211289"/>
            <a:ext cx="579864" cy="549697"/>
          </a:xfrm>
          <a:prstGeom prst="rect">
            <a:avLst/>
          </a:prstGeom>
          <a:solidFill>
            <a:srgbClr val="24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14ECD0-28CE-448A-9443-36E4E86E0011}"/>
              </a:ext>
            </a:extLst>
          </p:cNvPr>
          <p:cNvSpPr/>
          <p:nvPr/>
        </p:nvSpPr>
        <p:spPr>
          <a:xfrm>
            <a:off x="8153208" y="6001702"/>
            <a:ext cx="579864" cy="549697"/>
          </a:xfrm>
          <a:prstGeom prst="rect">
            <a:avLst/>
          </a:prstGeom>
          <a:solidFill>
            <a:srgbClr val="F2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9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61ACAB-424F-4501-97F7-30C21D0EA7A1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2303E-C712-4CC7-A07E-30C89AA6C536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72310-AF1C-41DC-90C3-5A0D1E14266A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9D9ACE-0F71-4801-AEA0-AA357C2034E7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AF4B1F-0B61-4962-B93C-3A917575583C}"/>
              </a:ext>
            </a:extLst>
          </p:cNvPr>
          <p:cNvSpPr/>
          <p:nvPr/>
        </p:nvSpPr>
        <p:spPr>
          <a:xfrm>
            <a:off x="4724402" y="5999355"/>
            <a:ext cx="579864" cy="54969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527B53-C5C5-409E-9633-74903E8F3DAA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845A40-9D1A-4ACA-A962-10F5951E4C90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59CE73-14E3-4608-A356-D2119519506E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79055C-121E-4026-A811-3915394804C6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614592-593B-4CFE-8347-B5BE830FF4F9}"/>
              </a:ext>
            </a:extLst>
          </p:cNvPr>
          <p:cNvSpPr/>
          <p:nvPr/>
        </p:nvSpPr>
        <p:spPr>
          <a:xfrm>
            <a:off x="602166" y="5211290"/>
            <a:ext cx="579864" cy="549697"/>
          </a:xfrm>
          <a:prstGeom prst="rect">
            <a:avLst/>
          </a:prstGeom>
          <a:solidFill>
            <a:srgbClr val="AD3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8FEDAB-4912-4330-AE2E-DD704246BCFA}"/>
              </a:ext>
            </a:extLst>
          </p:cNvPr>
          <p:cNvSpPr/>
          <p:nvPr/>
        </p:nvSpPr>
        <p:spPr>
          <a:xfrm>
            <a:off x="1632725" y="5211290"/>
            <a:ext cx="579864" cy="549697"/>
          </a:xfrm>
          <a:prstGeom prst="rect">
            <a:avLst/>
          </a:prstGeom>
          <a:solidFill>
            <a:srgbClr val="E2A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C22092-C1D7-4058-AC84-7897F51E4B08}"/>
              </a:ext>
            </a:extLst>
          </p:cNvPr>
          <p:cNvSpPr/>
          <p:nvPr/>
        </p:nvSpPr>
        <p:spPr>
          <a:xfrm>
            <a:off x="2663284" y="5211290"/>
            <a:ext cx="579864" cy="549697"/>
          </a:xfrm>
          <a:prstGeom prst="rect">
            <a:avLst/>
          </a:prstGeom>
          <a:solidFill>
            <a:srgbClr val="33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B84CB9-28BC-4B7A-B402-58B998C86C8D}"/>
              </a:ext>
            </a:extLst>
          </p:cNvPr>
          <p:cNvSpPr/>
          <p:nvPr/>
        </p:nvSpPr>
        <p:spPr>
          <a:xfrm>
            <a:off x="3693843" y="5193050"/>
            <a:ext cx="579864" cy="549697"/>
          </a:xfrm>
          <a:prstGeom prst="rect">
            <a:avLst/>
          </a:prstGeom>
          <a:solidFill>
            <a:srgbClr val="44A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7CC8FC9-AF57-8ACA-3113-17A75D0C82DA}"/>
              </a:ext>
            </a:extLst>
          </p:cNvPr>
          <p:cNvGrpSpPr/>
          <p:nvPr/>
        </p:nvGrpSpPr>
        <p:grpSpPr>
          <a:xfrm>
            <a:off x="4631721" y="1983988"/>
            <a:ext cx="2928558" cy="2890024"/>
            <a:chOff x="4631721" y="1983988"/>
            <a:chExt cx="2928558" cy="28900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FA83157-7024-45C1-85FC-67F98FA6164D}"/>
                </a:ext>
              </a:extLst>
            </p:cNvPr>
            <p:cNvSpPr/>
            <p:nvPr/>
          </p:nvSpPr>
          <p:spPr>
            <a:xfrm rot="2691303">
              <a:off x="4631721" y="1983988"/>
              <a:ext cx="2928558" cy="2890024"/>
            </a:xfrm>
            <a:prstGeom prst="ellipse">
              <a:avLst/>
            </a:prstGeom>
            <a:solidFill>
              <a:srgbClr val="AD3B46"/>
            </a:solidFill>
            <a:ln w="57150">
              <a:solidFill>
                <a:srgbClr val="AD3B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F5670BB-CF33-EDAE-2F56-098DF1927E42}"/>
                </a:ext>
              </a:extLst>
            </p:cNvPr>
            <p:cNvSpPr/>
            <p:nvPr/>
          </p:nvSpPr>
          <p:spPr>
            <a:xfrm rot="2727814">
              <a:off x="5896016" y="2637481"/>
              <a:ext cx="365760" cy="1644542"/>
            </a:xfrm>
            <a:prstGeom prst="roundRect">
              <a:avLst>
                <a:gd name="adj" fmla="val 50000"/>
              </a:avLst>
            </a:prstGeom>
            <a:solidFill>
              <a:srgbClr val="1C20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E74946D-0DD1-BE7A-A965-6AA99A0701AD}"/>
                </a:ext>
              </a:extLst>
            </p:cNvPr>
            <p:cNvSpPr/>
            <p:nvPr/>
          </p:nvSpPr>
          <p:spPr>
            <a:xfrm rot="18868349">
              <a:off x="5896016" y="2636968"/>
              <a:ext cx="365760" cy="1644542"/>
            </a:xfrm>
            <a:prstGeom prst="roundRect">
              <a:avLst>
                <a:gd name="adj" fmla="val 50000"/>
              </a:avLst>
            </a:prstGeom>
            <a:solidFill>
              <a:srgbClr val="1C20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535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61ACAB-424F-4501-97F7-30C21D0EA7A1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2303E-C712-4CC7-A07E-30C89AA6C536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72310-AF1C-41DC-90C3-5A0D1E14266A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9D9ACE-0F71-4801-AEA0-AA357C2034E7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AF4B1F-0B61-4962-B93C-3A917575583C}"/>
              </a:ext>
            </a:extLst>
          </p:cNvPr>
          <p:cNvSpPr/>
          <p:nvPr/>
        </p:nvSpPr>
        <p:spPr>
          <a:xfrm>
            <a:off x="4724402" y="5999355"/>
            <a:ext cx="579864" cy="549697"/>
          </a:xfrm>
          <a:prstGeom prst="rect">
            <a:avLst/>
          </a:prstGeom>
          <a:solidFill>
            <a:srgbClr val="16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527B53-C5C5-409E-9633-74903E8F3DAA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845A40-9D1A-4ACA-A962-10F5951E4C90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59CE73-14E3-4608-A356-D2119519506E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79055C-121E-4026-A811-3915394804C6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614592-593B-4CFE-8347-B5BE830FF4F9}"/>
              </a:ext>
            </a:extLst>
          </p:cNvPr>
          <p:cNvSpPr/>
          <p:nvPr/>
        </p:nvSpPr>
        <p:spPr>
          <a:xfrm>
            <a:off x="602166" y="5211290"/>
            <a:ext cx="579864" cy="549697"/>
          </a:xfrm>
          <a:prstGeom prst="rect">
            <a:avLst/>
          </a:prstGeom>
          <a:solidFill>
            <a:srgbClr val="AD3B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8FEDAB-4912-4330-AE2E-DD704246BCFA}"/>
              </a:ext>
            </a:extLst>
          </p:cNvPr>
          <p:cNvSpPr/>
          <p:nvPr/>
        </p:nvSpPr>
        <p:spPr>
          <a:xfrm>
            <a:off x="1632725" y="5211290"/>
            <a:ext cx="579864" cy="549697"/>
          </a:xfrm>
          <a:prstGeom prst="rect">
            <a:avLst/>
          </a:prstGeom>
          <a:solidFill>
            <a:srgbClr val="E2A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C22092-C1D7-4058-AC84-7897F51E4B08}"/>
              </a:ext>
            </a:extLst>
          </p:cNvPr>
          <p:cNvSpPr/>
          <p:nvPr/>
        </p:nvSpPr>
        <p:spPr>
          <a:xfrm>
            <a:off x="2663284" y="5211290"/>
            <a:ext cx="579864" cy="549697"/>
          </a:xfrm>
          <a:prstGeom prst="rect">
            <a:avLst/>
          </a:prstGeom>
          <a:solidFill>
            <a:srgbClr val="33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B84CB9-28BC-4B7A-B402-58B998C86C8D}"/>
              </a:ext>
            </a:extLst>
          </p:cNvPr>
          <p:cNvSpPr/>
          <p:nvPr/>
        </p:nvSpPr>
        <p:spPr>
          <a:xfrm>
            <a:off x="3693843" y="5193050"/>
            <a:ext cx="579864" cy="549697"/>
          </a:xfrm>
          <a:prstGeom prst="rect">
            <a:avLst/>
          </a:prstGeom>
          <a:solidFill>
            <a:srgbClr val="44A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9A0524-A259-CC88-C841-2B628F96E6B6}"/>
              </a:ext>
            </a:extLst>
          </p:cNvPr>
          <p:cNvGrpSpPr/>
          <p:nvPr/>
        </p:nvGrpSpPr>
        <p:grpSpPr>
          <a:xfrm>
            <a:off x="4631721" y="1983988"/>
            <a:ext cx="2928558" cy="2890024"/>
            <a:chOff x="4631721" y="1983988"/>
            <a:chExt cx="2928558" cy="28900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FA83157-7024-45C1-85FC-67F98FA6164D}"/>
                </a:ext>
              </a:extLst>
            </p:cNvPr>
            <p:cNvSpPr/>
            <p:nvPr/>
          </p:nvSpPr>
          <p:spPr>
            <a:xfrm rot="2691303">
              <a:off x="4631721" y="1983988"/>
              <a:ext cx="2928558" cy="2890024"/>
            </a:xfrm>
            <a:prstGeom prst="ellipse">
              <a:avLst/>
            </a:prstGeom>
            <a:solidFill>
              <a:srgbClr val="161A21"/>
            </a:solidFill>
            <a:ln w="57150">
              <a:solidFill>
                <a:srgbClr val="161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F5670BB-CF33-EDAE-2F56-098DF1927E42}"/>
                </a:ext>
              </a:extLst>
            </p:cNvPr>
            <p:cNvSpPr/>
            <p:nvPr/>
          </p:nvSpPr>
          <p:spPr>
            <a:xfrm rot="2727814">
              <a:off x="5896016" y="2637481"/>
              <a:ext cx="365760" cy="1644542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E74946D-0DD1-BE7A-A965-6AA99A0701AD}"/>
                </a:ext>
              </a:extLst>
            </p:cNvPr>
            <p:cNvSpPr/>
            <p:nvPr/>
          </p:nvSpPr>
          <p:spPr>
            <a:xfrm rot="18868349">
              <a:off x="5896016" y="2636968"/>
              <a:ext cx="365760" cy="1644542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9897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61ACAB-424F-4501-97F7-30C21D0EA7A1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2303E-C712-4CC7-A07E-30C89AA6C536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72310-AF1C-41DC-90C3-5A0D1E14266A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9D9ACE-0F71-4801-AEA0-AA357C2034E7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AF4B1F-0B61-4962-B93C-3A917575583C}"/>
              </a:ext>
            </a:extLst>
          </p:cNvPr>
          <p:cNvSpPr/>
          <p:nvPr/>
        </p:nvSpPr>
        <p:spPr>
          <a:xfrm>
            <a:off x="4724402" y="5999355"/>
            <a:ext cx="579864" cy="54969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527B53-C5C5-409E-9633-74903E8F3DAA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845A40-9D1A-4ACA-A962-10F5951E4C90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59CE73-14E3-4608-A356-D2119519506E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79055C-121E-4026-A811-3915394804C6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614592-593B-4CFE-8347-B5BE830FF4F9}"/>
              </a:ext>
            </a:extLst>
          </p:cNvPr>
          <p:cNvSpPr/>
          <p:nvPr/>
        </p:nvSpPr>
        <p:spPr>
          <a:xfrm>
            <a:off x="602166" y="5211290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8FEDAB-4912-4330-AE2E-DD704246BCFA}"/>
              </a:ext>
            </a:extLst>
          </p:cNvPr>
          <p:cNvSpPr/>
          <p:nvPr/>
        </p:nvSpPr>
        <p:spPr>
          <a:xfrm>
            <a:off x="1632725" y="5211290"/>
            <a:ext cx="579864" cy="549697"/>
          </a:xfrm>
          <a:prstGeom prst="rect">
            <a:avLst/>
          </a:prstGeom>
          <a:solidFill>
            <a:srgbClr val="E2A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C22092-C1D7-4058-AC84-7897F51E4B08}"/>
              </a:ext>
            </a:extLst>
          </p:cNvPr>
          <p:cNvSpPr/>
          <p:nvPr/>
        </p:nvSpPr>
        <p:spPr>
          <a:xfrm>
            <a:off x="2663284" y="5211290"/>
            <a:ext cx="579864" cy="549697"/>
          </a:xfrm>
          <a:prstGeom prst="rect">
            <a:avLst/>
          </a:prstGeom>
          <a:solidFill>
            <a:srgbClr val="33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B84CB9-28BC-4B7A-B402-58B998C86C8D}"/>
              </a:ext>
            </a:extLst>
          </p:cNvPr>
          <p:cNvSpPr/>
          <p:nvPr/>
        </p:nvSpPr>
        <p:spPr>
          <a:xfrm>
            <a:off x="3693843" y="5193050"/>
            <a:ext cx="579864" cy="549697"/>
          </a:xfrm>
          <a:prstGeom prst="rect">
            <a:avLst/>
          </a:prstGeom>
          <a:solidFill>
            <a:srgbClr val="44A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A0FB96-5E75-8033-D40D-3C188F3F765A}"/>
              </a:ext>
            </a:extLst>
          </p:cNvPr>
          <p:cNvGrpSpPr/>
          <p:nvPr/>
        </p:nvGrpSpPr>
        <p:grpSpPr>
          <a:xfrm>
            <a:off x="4631721" y="1983988"/>
            <a:ext cx="2928558" cy="2890024"/>
            <a:chOff x="4631721" y="1983988"/>
            <a:chExt cx="2928558" cy="28900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FA83157-7024-45C1-85FC-67F98FA6164D}"/>
                </a:ext>
              </a:extLst>
            </p:cNvPr>
            <p:cNvSpPr/>
            <p:nvPr/>
          </p:nvSpPr>
          <p:spPr>
            <a:xfrm rot="2691303">
              <a:off x="4631721" y="1983988"/>
              <a:ext cx="2928558" cy="2890024"/>
            </a:xfrm>
            <a:prstGeom prst="ellipse">
              <a:avLst/>
            </a:prstGeom>
            <a:solidFill>
              <a:srgbClr val="F96160"/>
            </a:solidFill>
            <a:ln w="57150">
              <a:solidFill>
                <a:srgbClr val="E34F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F5670BB-CF33-EDAE-2F56-098DF1927E42}"/>
                </a:ext>
              </a:extLst>
            </p:cNvPr>
            <p:cNvSpPr/>
            <p:nvPr/>
          </p:nvSpPr>
          <p:spPr>
            <a:xfrm rot="2727814">
              <a:off x="5896016" y="2637481"/>
              <a:ext cx="365760" cy="1644542"/>
            </a:xfrm>
            <a:prstGeom prst="roundRect">
              <a:avLst>
                <a:gd name="adj" fmla="val 50000"/>
              </a:avLst>
            </a:prstGeom>
            <a:solidFill>
              <a:srgbClr val="1C2028"/>
            </a:solidFill>
            <a:ln>
              <a:solidFill>
                <a:srgbClr val="1C2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E74946D-0DD1-BE7A-A965-6AA99A0701AD}"/>
                </a:ext>
              </a:extLst>
            </p:cNvPr>
            <p:cNvSpPr/>
            <p:nvPr/>
          </p:nvSpPr>
          <p:spPr>
            <a:xfrm rot="18868349">
              <a:off x="5896016" y="2636968"/>
              <a:ext cx="365760" cy="1644542"/>
            </a:xfrm>
            <a:prstGeom prst="roundRect">
              <a:avLst>
                <a:gd name="adj" fmla="val 50000"/>
              </a:avLst>
            </a:prstGeom>
            <a:solidFill>
              <a:srgbClr val="1C2028"/>
            </a:solidFill>
            <a:ln>
              <a:solidFill>
                <a:srgbClr val="1C2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969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61ACAB-424F-4501-97F7-30C21D0EA7A1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2303E-C712-4CC7-A07E-30C89AA6C536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72310-AF1C-41DC-90C3-5A0D1E14266A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9D9ACE-0F71-4801-AEA0-AA357C2034E7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AF4B1F-0B61-4962-B93C-3A917575583C}"/>
              </a:ext>
            </a:extLst>
          </p:cNvPr>
          <p:cNvSpPr/>
          <p:nvPr/>
        </p:nvSpPr>
        <p:spPr>
          <a:xfrm>
            <a:off x="4724402" y="5999355"/>
            <a:ext cx="579864" cy="54969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527B53-C5C5-409E-9633-74903E8F3DAA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845A40-9D1A-4ACA-A962-10F5951E4C90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59CE73-14E3-4608-A356-D2119519506E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79055C-121E-4026-A811-3915394804C6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614592-593B-4CFE-8347-B5BE830FF4F9}"/>
              </a:ext>
            </a:extLst>
          </p:cNvPr>
          <p:cNvSpPr/>
          <p:nvPr/>
        </p:nvSpPr>
        <p:spPr>
          <a:xfrm>
            <a:off x="602166" y="5211290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8FEDAB-4912-4330-AE2E-DD704246BCFA}"/>
              </a:ext>
            </a:extLst>
          </p:cNvPr>
          <p:cNvSpPr/>
          <p:nvPr/>
        </p:nvSpPr>
        <p:spPr>
          <a:xfrm>
            <a:off x="1632725" y="5211290"/>
            <a:ext cx="579864" cy="549697"/>
          </a:xfrm>
          <a:prstGeom prst="rect">
            <a:avLst/>
          </a:prstGeom>
          <a:solidFill>
            <a:srgbClr val="E2A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C22092-C1D7-4058-AC84-7897F51E4B08}"/>
              </a:ext>
            </a:extLst>
          </p:cNvPr>
          <p:cNvSpPr/>
          <p:nvPr/>
        </p:nvSpPr>
        <p:spPr>
          <a:xfrm>
            <a:off x="2663284" y="5211290"/>
            <a:ext cx="579864" cy="549697"/>
          </a:xfrm>
          <a:prstGeom prst="rect">
            <a:avLst/>
          </a:prstGeom>
          <a:solidFill>
            <a:srgbClr val="33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B84CB9-28BC-4B7A-B402-58B998C86C8D}"/>
              </a:ext>
            </a:extLst>
          </p:cNvPr>
          <p:cNvSpPr/>
          <p:nvPr/>
        </p:nvSpPr>
        <p:spPr>
          <a:xfrm>
            <a:off x="3693843" y="5193050"/>
            <a:ext cx="579864" cy="549697"/>
          </a:xfrm>
          <a:prstGeom prst="rect">
            <a:avLst/>
          </a:prstGeom>
          <a:solidFill>
            <a:srgbClr val="44A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9A0524-A259-CC88-C841-2B628F96E6B6}"/>
              </a:ext>
            </a:extLst>
          </p:cNvPr>
          <p:cNvGrpSpPr/>
          <p:nvPr/>
        </p:nvGrpSpPr>
        <p:grpSpPr>
          <a:xfrm>
            <a:off x="4631721" y="1983988"/>
            <a:ext cx="2928558" cy="2890024"/>
            <a:chOff x="4631721" y="1983988"/>
            <a:chExt cx="2928558" cy="28900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FA83157-7024-45C1-85FC-67F98FA6164D}"/>
                </a:ext>
              </a:extLst>
            </p:cNvPr>
            <p:cNvSpPr/>
            <p:nvPr/>
          </p:nvSpPr>
          <p:spPr>
            <a:xfrm rot="2691303">
              <a:off x="4631721" y="1983988"/>
              <a:ext cx="2928558" cy="2890024"/>
            </a:xfrm>
            <a:prstGeom prst="ellipse">
              <a:avLst/>
            </a:prstGeom>
            <a:solidFill>
              <a:srgbClr val="161A21"/>
            </a:solidFill>
            <a:ln w="57150">
              <a:solidFill>
                <a:srgbClr val="161A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F5670BB-CF33-EDAE-2F56-098DF1927E42}"/>
                </a:ext>
              </a:extLst>
            </p:cNvPr>
            <p:cNvSpPr/>
            <p:nvPr/>
          </p:nvSpPr>
          <p:spPr>
            <a:xfrm rot="2727814">
              <a:off x="5896016" y="2637481"/>
              <a:ext cx="365760" cy="1644542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E74946D-0DD1-BE7A-A965-6AA99A0701AD}"/>
                </a:ext>
              </a:extLst>
            </p:cNvPr>
            <p:cNvSpPr/>
            <p:nvPr/>
          </p:nvSpPr>
          <p:spPr>
            <a:xfrm rot="18868349">
              <a:off x="5896016" y="2636968"/>
              <a:ext cx="365760" cy="1644542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355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E478D5F-B6F5-4FB5-B255-04FB459F0363}"/>
              </a:ext>
            </a:extLst>
          </p:cNvPr>
          <p:cNvSpPr/>
          <p:nvPr/>
        </p:nvSpPr>
        <p:spPr>
          <a:xfrm>
            <a:off x="4711702" y="5999355"/>
            <a:ext cx="579864" cy="54969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5C08FC-3E62-414F-9E8D-9C5D566EE8FF}"/>
              </a:ext>
            </a:extLst>
          </p:cNvPr>
          <p:cNvSpPr/>
          <p:nvPr/>
        </p:nvSpPr>
        <p:spPr>
          <a:xfrm>
            <a:off x="5894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2B8999-6A92-48D7-8CB6-ADA164481829}"/>
              </a:ext>
            </a:extLst>
          </p:cNvPr>
          <p:cNvSpPr/>
          <p:nvPr/>
        </p:nvSpPr>
        <p:spPr>
          <a:xfrm>
            <a:off x="16200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A09859-FD2C-42CA-9281-1462BAB8B064}"/>
              </a:ext>
            </a:extLst>
          </p:cNvPr>
          <p:cNvSpPr/>
          <p:nvPr/>
        </p:nvSpPr>
        <p:spPr>
          <a:xfrm>
            <a:off x="26505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A90A73-E7BA-447F-82D8-153F6EB928DA}"/>
              </a:ext>
            </a:extLst>
          </p:cNvPr>
          <p:cNvSpPr/>
          <p:nvPr/>
        </p:nvSpPr>
        <p:spPr>
          <a:xfrm>
            <a:off x="36811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720EC1-CD1D-4F03-9C58-B3F79920E821}"/>
              </a:ext>
            </a:extLst>
          </p:cNvPr>
          <p:cNvSpPr/>
          <p:nvPr/>
        </p:nvSpPr>
        <p:spPr>
          <a:xfrm>
            <a:off x="589466" y="5211290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FAE568-3FAE-43B2-9531-5F110BB88518}"/>
              </a:ext>
            </a:extLst>
          </p:cNvPr>
          <p:cNvSpPr/>
          <p:nvPr/>
        </p:nvSpPr>
        <p:spPr>
          <a:xfrm>
            <a:off x="1620025" y="5211290"/>
            <a:ext cx="579864" cy="549697"/>
          </a:xfrm>
          <a:prstGeom prst="rect">
            <a:avLst/>
          </a:prstGeom>
          <a:solidFill>
            <a:srgbClr val="E2A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AE2870-E6A8-4C80-8343-601B929E285C}"/>
              </a:ext>
            </a:extLst>
          </p:cNvPr>
          <p:cNvSpPr/>
          <p:nvPr/>
        </p:nvSpPr>
        <p:spPr>
          <a:xfrm>
            <a:off x="2650584" y="5211290"/>
            <a:ext cx="579864" cy="549697"/>
          </a:xfrm>
          <a:prstGeom prst="rect">
            <a:avLst/>
          </a:prstGeom>
          <a:solidFill>
            <a:srgbClr val="33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49E159-5069-4EBF-8F61-5C1843BD83C6}"/>
              </a:ext>
            </a:extLst>
          </p:cNvPr>
          <p:cNvSpPr/>
          <p:nvPr/>
        </p:nvSpPr>
        <p:spPr>
          <a:xfrm>
            <a:off x="3681143" y="5193050"/>
            <a:ext cx="579864" cy="549697"/>
          </a:xfrm>
          <a:prstGeom prst="rect">
            <a:avLst/>
          </a:prstGeom>
          <a:solidFill>
            <a:srgbClr val="44A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0A2B26-E459-4D3F-B272-CD3BCEB205BD}"/>
              </a:ext>
            </a:extLst>
          </p:cNvPr>
          <p:cNvSpPr>
            <a:spLocks noChangeAspect="1"/>
          </p:cNvSpPr>
          <p:nvPr/>
        </p:nvSpPr>
        <p:spPr>
          <a:xfrm>
            <a:off x="5057775" y="2425700"/>
            <a:ext cx="2081107" cy="2021912"/>
          </a:xfrm>
          <a:prstGeom prst="rect">
            <a:avLst/>
          </a:prstGeom>
          <a:solidFill>
            <a:srgbClr val="FBBB4D"/>
          </a:solidFill>
          <a:ln>
            <a:solidFill>
              <a:srgbClr val="FBBB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D34014-5ECE-4D05-B6AD-F968E37F38C7}"/>
              </a:ext>
            </a:extLst>
          </p:cNvPr>
          <p:cNvSpPr/>
          <p:nvPr/>
        </p:nvSpPr>
        <p:spPr>
          <a:xfrm>
            <a:off x="4883943" y="2816227"/>
            <a:ext cx="149923" cy="1423985"/>
          </a:xfrm>
          <a:prstGeom prst="rect">
            <a:avLst/>
          </a:prstGeom>
          <a:solidFill>
            <a:srgbClr val="FBBB4D"/>
          </a:solidFill>
          <a:ln>
            <a:solidFill>
              <a:srgbClr val="FBBB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7AAC0F-2761-4FE2-8392-9CF5B5F4A039}"/>
              </a:ext>
            </a:extLst>
          </p:cNvPr>
          <p:cNvSpPr/>
          <p:nvPr/>
        </p:nvSpPr>
        <p:spPr>
          <a:xfrm>
            <a:off x="7168340" y="2816225"/>
            <a:ext cx="166593" cy="1423987"/>
          </a:xfrm>
          <a:prstGeom prst="rect">
            <a:avLst/>
          </a:prstGeom>
          <a:solidFill>
            <a:srgbClr val="FBBB4D"/>
          </a:solidFill>
          <a:ln>
            <a:solidFill>
              <a:srgbClr val="FBBB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2A216B-761C-4B3E-98CC-5C22C8A1314B}"/>
              </a:ext>
            </a:extLst>
          </p:cNvPr>
          <p:cNvGrpSpPr/>
          <p:nvPr/>
        </p:nvGrpSpPr>
        <p:grpSpPr>
          <a:xfrm>
            <a:off x="4631721" y="1983988"/>
            <a:ext cx="2928558" cy="2890024"/>
            <a:chOff x="4631721" y="1983988"/>
            <a:chExt cx="2928558" cy="289002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D6A7F08-5346-4C4D-AF33-DCA52686F0EF}"/>
                </a:ext>
              </a:extLst>
            </p:cNvPr>
            <p:cNvSpPr/>
            <p:nvPr/>
          </p:nvSpPr>
          <p:spPr>
            <a:xfrm rot="2691303">
              <a:off x="4631721" y="1983988"/>
              <a:ext cx="2928558" cy="2890024"/>
            </a:xfrm>
            <a:prstGeom prst="ellipse">
              <a:avLst/>
            </a:prstGeom>
            <a:solidFill>
              <a:srgbClr val="FBBB4D"/>
            </a:solidFill>
            <a:ln w="57150">
              <a:solidFill>
                <a:srgbClr val="E2A7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5ED1BE2-6321-49BB-9230-664596B2CBB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18224" y="2195171"/>
              <a:ext cx="365760" cy="2467658"/>
            </a:xfrm>
            <a:prstGeom prst="roundRect">
              <a:avLst>
                <a:gd name="adj" fmla="val 50000"/>
              </a:avLst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612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61ACAB-424F-4501-97F7-30C21D0EA7A1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2303E-C712-4CC7-A07E-30C89AA6C536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72310-AF1C-41DC-90C3-5A0D1E14266A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9D9ACE-0F71-4801-AEA0-AA357C2034E7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03D10D-D3A1-4FAF-B61F-7DEEB0293082}"/>
              </a:ext>
            </a:extLst>
          </p:cNvPr>
          <p:cNvSpPr/>
          <p:nvPr/>
        </p:nvSpPr>
        <p:spPr>
          <a:xfrm>
            <a:off x="4711702" y="5999355"/>
            <a:ext cx="579864" cy="54969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F640FD-0DBD-485C-8E17-D02874E9E32C}"/>
              </a:ext>
            </a:extLst>
          </p:cNvPr>
          <p:cNvSpPr/>
          <p:nvPr/>
        </p:nvSpPr>
        <p:spPr>
          <a:xfrm>
            <a:off x="5894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EE97AF-244F-4779-B18D-CBE6C37A6FBD}"/>
              </a:ext>
            </a:extLst>
          </p:cNvPr>
          <p:cNvSpPr/>
          <p:nvPr/>
        </p:nvSpPr>
        <p:spPr>
          <a:xfrm>
            <a:off x="16200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811C72-A2FB-45A3-AA18-EE130F797436}"/>
              </a:ext>
            </a:extLst>
          </p:cNvPr>
          <p:cNvSpPr/>
          <p:nvPr/>
        </p:nvSpPr>
        <p:spPr>
          <a:xfrm>
            <a:off x="26505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8DA5BA-1C98-4A24-8F4C-A04F21BCCA6F}"/>
              </a:ext>
            </a:extLst>
          </p:cNvPr>
          <p:cNvSpPr/>
          <p:nvPr/>
        </p:nvSpPr>
        <p:spPr>
          <a:xfrm>
            <a:off x="36811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62FB25-A676-4AC1-86D8-714E1D7E97A3}"/>
              </a:ext>
            </a:extLst>
          </p:cNvPr>
          <p:cNvSpPr/>
          <p:nvPr/>
        </p:nvSpPr>
        <p:spPr>
          <a:xfrm>
            <a:off x="589466" y="5211290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41684E-F328-4CDC-884E-396C01BF7C73}"/>
              </a:ext>
            </a:extLst>
          </p:cNvPr>
          <p:cNvSpPr/>
          <p:nvPr/>
        </p:nvSpPr>
        <p:spPr>
          <a:xfrm>
            <a:off x="1620025" y="5211290"/>
            <a:ext cx="579864" cy="549697"/>
          </a:xfrm>
          <a:prstGeom prst="rect">
            <a:avLst/>
          </a:prstGeom>
          <a:solidFill>
            <a:srgbClr val="E2A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A78FCB-FBE1-461C-B88C-AECC42E16D62}"/>
              </a:ext>
            </a:extLst>
          </p:cNvPr>
          <p:cNvSpPr/>
          <p:nvPr/>
        </p:nvSpPr>
        <p:spPr>
          <a:xfrm>
            <a:off x="2650584" y="5211290"/>
            <a:ext cx="579864" cy="549697"/>
          </a:xfrm>
          <a:prstGeom prst="rect">
            <a:avLst/>
          </a:prstGeom>
          <a:solidFill>
            <a:srgbClr val="33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3FD1FC-6FCE-4431-91FB-15C8CADB593E}"/>
              </a:ext>
            </a:extLst>
          </p:cNvPr>
          <p:cNvSpPr/>
          <p:nvPr/>
        </p:nvSpPr>
        <p:spPr>
          <a:xfrm>
            <a:off x="3681143" y="5193050"/>
            <a:ext cx="579864" cy="549697"/>
          </a:xfrm>
          <a:prstGeom prst="rect">
            <a:avLst/>
          </a:prstGeom>
          <a:solidFill>
            <a:srgbClr val="44A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5DD2E9-6F66-4AD0-8246-F53F81EAF0C7}"/>
              </a:ext>
            </a:extLst>
          </p:cNvPr>
          <p:cNvGrpSpPr/>
          <p:nvPr/>
        </p:nvGrpSpPr>
        <p:grpSpPr>
          <a:xfrm>
            <a:off x="4631721" y="1983988"/>
            <a:ext cx="2928558" cy="2890024"/>
            <a:chOff x="4631721" y="1983988"/>
            <a:chExt cx="2928558" cy="289002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A49BF8B-43DB-4FF3-99FA-3C93CE25DB7D}"/>
                </a:ext>
              </a:extLst>
            </p:cNvPr>
            <p:cNvSpPr/>
            <p:nvPr/>
          </p:nvSpPr>
          <p:spPr>
            <a:xfrm rot="2691303">
              <a:off x="4631721" y="1983988"/>
              <a:ext cx="2928558" cy="2890024"/>
            </a:xfrm>
            <a:prstGeom prst="ellipse">
              <a:avLst/>
            </a:prstGeom>
            <a:solidFill>
              <a:srgbClr val="3EC451"/>
            </a:solidFill>
            <a:ln w="57150">
              <a:solidFill>
                <a:srgbClr val="33AB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F29CCE-F608-490B-9C3C-690B19F9A9AA}"/>
                </a:ext>
              </a:extLst>
            </p:cNvPr>
            <p:cNvSpPr/>
            <p:nvPr/>
          </p:nvSpPr>
          <p:spPr>
            <a:xfrm>
              <a:off x="5404310" y="2743199"/>
              <a:ext cx="1383380" cy="1371601"/>
            </a:xfrm>
            <a:prstGeom prst="rect">
              <a:avLst/>
            </a:prstGeom>
            <a:solidFill>
              <a:srgbClr val="3EC4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131C3D-7DF9-4499-A72F-D6CEF1818C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35477" y="2575804"/>
              <a:ext cx="1721045" cy="1706391"/>
            </a:xfrm>
            <a:prstGeom prst="rect">
              <a:avLst/>
            </a:prstGeom>
            <a:solidFill>
              <a:srgbClr val="3EC4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C3C90A4-47CC-4D93-9464-AB4CC5B9B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6716" y="2666266"/>
              <a:ext cx="1538566" cy="1525465"/>
            </a:xfrm>
            <a:prstGeom prst="rect">
              <a:avLst/>
            </a:prstGeom>
            <a:solidFill>
              <a:srgbClr val="3EC4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D3E6654B-9888-4D82-92B1-B0341DC1F5E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3515" y="2672675"/>
              <a:ext cx="1287299" cy="1216758"/>
            </a:xfrm>
            <a:prstGeom prst="rtTriangle">
              <a:avLst/>
            </a:prstGeom>
            <a:solidFill>
              <a:srgbClr val="353535"/>
            </a:solidFill>
            <a:ln>
              <a:solidFill>
                <a:srgbClr val="3535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EB2BF061-A835-4ECB-9A2B-976D3FC8F5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1186" y="2968566"/>
              <a:ext cx="1287299" cy="1216758"/>
            </a:xfrm>
            <a:prstGeom prst="rtTriangle">
              <a:avLst/>
            </a:prstGeom>
            <a:solidFill>
              <a:srgbClr val="353535"/>
            </a:solidFill>
            <a:ln>
              <a:solidFill>
                <a:srgbClr val="3535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451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757492-8F6B-49D4-99E4-2D4862B12C99}"/>
              </a:ext>
            </a:extLst>
          </p:cNvPr>
          <p:cNvSpPr/>
          <p:nvPr/>
        </p:nvSpPr>
        <p:spPr>
          <a:xfrm>
            <a:off x="4711702" y="5999355"/>
            <a:ext cx="579864" cy="54969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EAF26-48F9-4D63-9741-05C09C92A924}"/>
              </a:ext>
            </a:extLst>
          </p:cNvPr>
          <p:cNvSpPr/>
          <p:nvPr/>
        </p:nvSpPr>
        <p:spPr>
          <a:xfrm>
            <a:off x="5894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2FD7F9-2F2F-4B08-884B-30CB61B4EAA0}"/>
              </a:ext>
            </a:extLst>
          </p:cNvPr>
          <p:cNvSpPr/>
          <p:nvPr/>
        </p:nvSpPr>
        <p:spPr>
          <a:xfrm>
            <a:off x="16200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C9467C-E7C1-4C78-A8BA-BCF696037695}"/>
              </a:ext>
            </a:extLst>
          </p:cNvPr>
          <p:cNvSpPr/>
          <p:nvPr/>
        </p:nvSpPr>
        <p:spPr>
          <a:xfrm>
            <a:off x="26505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B0C2F3-D533-4B51-B461-A38C45EDE39F}"/>
              </a:ext>
            </a:extLst>
          </p:cNvPr>
          <p:cNvSpPr/>
          <p:nvPr/>
        </p:nvSpPr>
        <p:spPr>
          <a:xfrm>
            <a:off x="36811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1D8FFB-2C99-4605-A54E-02FDEC2789E5}"/>
              </a:ext>
            </a:extLst>
          </p:cNvPr>
          <p:cNvSpPr/>
          <p:nvPr/>
        </p:nvSpPr>
        <p:spPr>
          <a:xfrm>
            <a:off x="589466" y="5211290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633C92-596B-43E3-BDF1-CEBD623BABFB}"/>
              </a:ext>
            </a:extLst>
          </p:cNvPr>
          <p:cNvSpPr/>
          <p:nvPr/>
        </p:nvSpPr>
        <p:spPr>
          <a:xfrm>
            <a:off x="1620025" y="5211290"/>
            <a:ext cx="579864" cy="549697"/>
          </a:xfrm>
          <a:prstGeom prst="rect">
            <a:avLst/>
          </a:prstGeom>
          <a:solidFill>
            <a:srgbClr val="E2A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AF2550-17B4-4319-81BC-E610BC49867A}"/>
              </a:ext>
            </a:extLst>
          </p:cNvPr>
          <p:cNvSpPr/>
          <p:nvPr/>
        </p:nvSpPr>
        <p:spPr>
          <a:xfrm>
            <a:off x="2650584" y="5211290"/>
            <a:ext cx="579864" cy="549697"/>
          </a:xfrm>
          <a:prstGeom prst="rect">
            <a:avLst/>
          </a:prstGeom>
          <a:solidFill>
            <a:srgbClr val="33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BDAA6F-74FA-4B1F-970D-CCE702FCDBDD}"/>
              </a:ext>
            </a:extLst>
          </p:cNvPr>
          <p:cNvSpPr/>
          <p:nvPr/>
        </p:nvSpPr>
        <p:spPr>
          <a:xfrm>
            <a:off x="3681143" y="5193050"/>
            <a:ext cx="579864" cy="549697"/>
          </a:xfrm>
          <a:prstGeom prst="rect">
            <a:avLst/>
          </a:prstGeom>
          <a:solidFill>
            <a:srgbClr val="44A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DA67A8-03A3-4B13-A157-A518B0267F6A}"/>
              </a:ext>
            </a:extLst>
          </p:cNvPr>
          <p:cNvGrpSpPr/>
          <p:nvPr/>
        </p:nvGrpSpPr>
        <p:grpSpPr>
          <a:xfrm>
            <a:off x="4631721" y="1983988"/>
            <a:ext cx="2928558" cy="2890024"/>
            <a:chOff x="4631721" y="1983988"/>
            <a:chExt cx="2928558" cy="289002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E336B9-AFA9-4596-B032-C76917663674}"/>
                </a:ext>
              </a:extLst>
            </p:cNvPr>
            <p:cNvSpPr/>
            <p:nvPr/>
          </p:nvSpPr>
          <p:spPr>
            <a:xfrm rot="2691303">
              <a:off x="4631721" y="1983988"/>
              <a:ext cx="2928558" cy="2890024"/>
            </a:xfrm>
            <a:prstGeom prst="ellipse">
              <a:avLst/>
            </a:prstGeom>
            <a:solidFill>
              <a:srgbClr val="4BB8F3"/>
            </a:solidFill>
            <a:ln w="57150">
              <a:solidFill>
                <a:srgbClr val="44A0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C18A76B-4489-4D59-ADF4-4F9F314619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6717" y="2666267"/>
              <a:ext cx="1538566" cy="1525465"/>
            </a:xfrm>
            <a:prstGeom prst="rect">
              <a:avLst/>
            </a:prstGeom>
            <a:solidFill>
              <a:srgbClr val="4BB8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EE6A63-EB4C-43CF-A7BA-7A324347AD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4050" y="2666266"/>
              <a:ext cx="1131233" cy="11216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81304D5-1C68-4821-9355-58785A3116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30383" y="2868199"/>
              <a:ext cx="1131233" cy="1121600"/>
            </a:xfrm>
            <a:prstGeom prst="rect">
              <a:avLst/>
            </a:prstGeom>
            <a:solidFill>
              <a:srgbClr val="4BB8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9E6810C-CDC8-47B6-8522-4C68E65DCA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6717" y="3070131"/>
              <a:ext cx="1131233" cy="112160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7545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61ACAB-424F-4501-97F7-30C21D0EA7A1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2303E-C712-4CC7-A07E-30C89AA6C536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72310-AF1C-41DC-90C3-5A0D1E14266A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9D9ACE-0F71-4801-AEA0-AA357C2034E7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AF4B1F-0B61-4962-B93C-3A917575583C}"/>
              </a:ext>
            </a:extLst>
          </p:cNvPr>
          <p:cNvSpPr/>
          <p:nvPr/>
        </p:nvSpPr>
        <p:spPr>
          <a:xfrm>
            <a:off x="4724402" y="5999355"/>
            <a:ext cx="579864" cy="54969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7E338A-6AE4-4809-9B8A-E7C4071CED4B}"/>
              </a:ext>
            </a:extLst>
          </p:cNvPr>
          <p:cNvGrpSpPr/>
          <p:nvPr/>
        </p:nvGrpSpPr>
        <p:grpSpPr>
          <a:xfrm>
            <a:off x="4631721" y="1983988"/>
            <a:ext cx="2928558" cy="2890024"/>
            <a:chOff x="4631721" y="1983988"/>
            <a:chExt cx="2928558" cy="28900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FA83157-7024-45C1-85FC-67F98FA6164D}"/>
                </a:ext>
              </a:extLst>
            </p:cNvPr>
            <p:cNvSpPr/>
            <p:nvPr/>
          </p:nvSpPr>
          <p:spPr>
            <a:xfrm rot="2691303">
              <a:off x="4631721" y="1983988"/>
              <a:ext cx="2928558" cy="2890024"/>
            </a:xfrm>
            <a:prstGeom prst="ellipse">
              <a:avLst/>
            </a:prstGeom>
            <a:solidFill>
              <a:srgbClr val="F96160"/>
            </a:solidFill>
            <a:ln w="57150">
              <a:solidFill>
                <a:srgbClr val="E34F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FC063CA-AE07-4EB0-95E1-C98C9649F009}"/>
                </a:ext>
              </a:extLst>
            </p:cNvPr>
            <p:cNvSpPr/>
            <p:nvPr/>
          </p:nvSpPr>
          <p:spPr>
            <a:xfrm rot="8091303">
              <a:off x="5896016" y="2210353"/>
              <a:ext cx="365760" cy="2498286"/>
            </a:xfrm>
            <a:prstGeom prst="roundRect">
              <a:avLst>
                <a:gd name="adj" fmla="val 50000"/>
              </a:avLst>
            </a:prstGeom>
            <a:solidFill>
              <a:srgbClr val="F2F1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26E2AE8-EC4F-4C12-8D34-00A016E47909}"/>
                </a:ext>
              </a:extLst>
            </p:cNvPr>
            <p:cNvSpPr/>
            <p:nvPr/>
          </p:nvSpPr>
          <p:spPr>
            <a:xfrm rot="2700000">
              <a:off x="5915895" y="2197272"/>
              <a:ext cx="365760" cy="2498286"/>
            </a:xfrm>
            <a:prstGeom prst="roundRect">
              <a:avLst>
                <a:gd name="adj" fmla="val 50000"/>
              </a:avLst>
            </a:prstGeom>
            <a:solidFill>
              <a:srgbClr val="F2F1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9527B53-C5C5-409E-9633-74903E8F3DAA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845A40-9D1A-4ACA-A962-10F5951E4C90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59CE73-14E3-4608-A356-D2119519506E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79055C-121E-4026-A811-3915394804C6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614592-593B-4CFE-8347-B5BE830FF4F9}"/>
              </a:ext>
            </a:extLst>
          </p:cNvPr>
          <p:cNvSpPr/>
          <p:nvPr/>
        </p:nvSpPr>
        <p:spPr>
          <a:xfrm>
            <a:off x="602166" y="5211290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8FEDAB-4912-4330-AE2E-DD704246BCFA}"/>
              </a:ext>
            </a:extLst>
          </p:cNvPr>
          <p:cNvSpPr/>
          <p:nvPr/>
        </p:nvSpPr>
        <p:spPr>
          <a:xfrm>
            <a:off x="1632725" y="5211290"/>
            <a:ext cx="579864" cy="549697"/>
          </a:xfrm>
          <a:prstGeom prst="rect">
            <a:avLst/>
          </a:prstGeom>
          <a:solidFill>
            <a:srgbClr val="E2A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C22092-C1D7-4058-AC84-7897F51E4B08}"/>
              </a:ext>
            </a:extLst>
          </p:cNvPr>
          <p:cNvSpPr/>
          <p:nvPr/>
        </p:nvSpPr>
        <p:spPr>
          <a:xfrm>
            <a:off x="2663284" y="5211290"/>
            <a:ext cx="579864" cy="549697"/>
          </a:xfrm>
          <a:prstGeom prst="rect">
            <a:avLst/>
          </a:prstGeom>
          <a:solidFill>
            <a:srgbClr val="33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B84CB9-28BC-4B7A-B402-58B998C86C8D}"/>
              </a:ext>
            </a:extLst>
          </p:cNvPr>
          <p:cNvSpPr/>
          <p:nvPr/>
        </p:nvSpPr>
        <p:spPr>
          <a:xfrm>
            <a:off x="3693843" y="5193050"/>
            <a:ext cx="579864" cy="549697"/>
          </a:xfrm>
          <a:prstGeom prst="rect">
            <a:avLst/>
          </a:prstGeom>
          <a:solidFill>
            <a:srgbClr val="44A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CCEBF2-EB0C-42B2-A648-90977060D2AC}"/>
              </a:ext>
            </a:extLst>
          </p:cNvPr>
          <p:cNvSpPr/>
          <p:nvPr/>
        </p:nvSpPr>
        <p:spPr>
          <a:xfrm>
            <a:off x="8153208" y="5211289"/>
            <a:ext cx="579864" cy="549697"/>
          </a:xfrm>
          <a:prstGeom prst="rect">
            <a:avLst/>
          </a:prstGeom>
          <a:solidFill>
            <a:srgbClr val="24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3ADE18-BAFA-4368-AFE3-5E8390CDA2B7}"/>
              </a:ext>
            </a:extLst>
          </p:cNvPr>
          <p:cNvSpPr/>
          <p:nvPr/>
        </p:nvSpPr>
        <p:spPr>
          <a:xfrm>
            <a:off x="8153208" y="6001702"/>
            <a:ext cx="579864" cy="549697"/>
          </a:xfrm>
          <a:prstGeom prst="rect">
            <a:avLst/>
          </a:prstGeom>
          <a:solidFill>
            <a:srgbClr val="F2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6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E478D5F-B6F5-4FB5-B255-04FB459F0363}"/>
              </a:ext>
            </a:extLst>
          </p:cNvPr>
          <p:cNvSpPr/>
          <p:nvPr/>
        </p:nvSpPr>
        <p:spPr>
          <a:xfrm>
            <a:off x="4711702" y="5999355"/>
            <a:ext cx="579864" cy="54969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5C08FC-3E62-414F-9E8D-9C5D566EE8FF}"/>
              </a:ext>
            </a:extLst>
          </p:cNvPr>
          <p:cNvSpPr/>
          <p:nvPr/>
        </p:nvSpPr>
        <p:spPr>
          <a:xfrm>
            <a:off x="5894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2B8999-6A92-48D7-8CB6-ADA164481829}"/>
              </a:ext>
            </a:extLst>
          </p:cNvPr>
          <p:cNvSpPr/>
          <p:nvPr/>
        </p:nvSpPr>
        <p:spPr>
          <a:xfrm>
            <a:off x="16200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A09859-FD2C-42CA-9281-1462BAB8B064}"/>
              </a:ext>
            </a:extLst>
          </p:cNvPr>
          <p:cNvSpPr/>
          <p:nvPr/>
        </p:nvSpPr>
        <p:spPr>
          <a:xfrm>
            <a:off x="26505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A90A73-E7BA-447F-82D8-153F6EB928DA}"/>
              </a:ext>
            </a:extLst>
          </p:cNvPr>
          <p:cNvSpPr/>
          <p:nvPr/>
        </p:nvSpPr>
        <p:spPr>
          <a:xfrm>
            <a:off x="36811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720EC1-CD1D-4F03-9C58-B3F79920E821}"/>
              </a:ext>
            </a:extLst>
          </p:cNvPr>
          <p:cNvSpPr/>
          <p:nvPr/>
        </p:nvSpPr>
        <p:spPr>
          <a:xfrm>
            <a:off x="589466" y="5211290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FAE568-3FAE-43B2-9531-5F110BB88518}"/>
              </a:ext>
            </a:extLst>
          </p:cNvPr>
          <p:cNvSpPr/>
          <p:nvPr/>
        </p:nvSpPr>
        <p:spPr>
          <a:xfrm>
            <a:off x="1620025" y="5211290"/>
            <a:ext cx="579864" cy="549697"/>
          </a:xfrm>
          <a:prstGeom prst="rect">
            <a:avLst/>
          </a:prstGeom>
          <a:solidFill>
            <a:srgbClr val="E2A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AE2870-E6A8-4C80-8343-601B929E285C}"/>
              </a:ext>
            </a:extLst>
          </p:cNvPr>
          <p:cNvSpPr/>
          <p:nvPr/>
        </p:nvSpPr>
        <p:spPr>
          <a:xfrm>
            <a:off x="2650584" y="5211290"/>
            <a:ext cx="579864" cy="549697"/>
          </a:xfrm>
          <a:prstGeom prst="rect">
            <a:avLst/>
          </a:prstGeom>
          <a:solidFill>
            <a:srgbClr val="33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149E159-5069-4EBF-8F61-5C1843BD83C6}"/>
              </a:ext>
            </a:extLst>
          </p:cNvPr>
          <p:cNvSpPr/>
          <p:nvPr/>
        </p:nvSpPr>
        <p:spPr>
          <a:xfrm>
            <a:off x="3681143" y="5193050"/>
            <a:ext cx="579864" cy="549697"/>
          </a:xfrm>
          <a:prstGeom prst="rect">
            <a:avLst/>
          </a:prstGeom>
          <a:solidFill>
            <a:srgbClr val="44A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0A2B26-E459-4D3F-B272-CD3BCEB205BD}"/>
              </a:ext>
            </a:extLst>
          </p:cNvPr>
          <p:cNvSpPr>
            <a:spLocks noChangeAspect="1"/>
          </p:cNvSpPr>
          <p:nvPr/>
        </p:nvSpPr>
        <p:spPr>
          <a:xfrm>
            <a:off x="5057775" y="2425700"/>
            <a:ext cx="2081107" cy="2021912"/>
          </a:xfrm>
          <a:prstGeom prst="rect">
            <a:avLst/>
          </a:prstGeom>
          <a:solidFill>
            <a:srgbClr val="FBBB4D"/>
          </a:solidFill>
          <a:ln>
            <a:solidFill>
              <a:srgbClr val="FBBB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D34014-5ECE-4D05-B6AD-F968E37F38C7}"/>
              </a:ext>
            </a:extLst>
          </p:cNvPr>
          <p:cNvSpPr/>
          <p:nvPr/>
        </p:nvSpPr>
        <p:spPr>
          <a:xfrm>
            <a:off x="4883943" y="2816227"/>
            <a:ext cx="149923" cy="1423985"/>
          </a:xfrm>
          <a:prstGeom prst="rect">
            <a:avLst/>
          </a:prstGeom>
          <a:solidFill>
            <a:srgbClr val="FBBB4D"/>
          </a:solidFill>
          <a:ln>
            <a:solidFill>
              <a:srgbClr val="FBBB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7AAC0F-2761-4FE2-8392-9CF5B5F4A039}"/>
              </a:ext>
            </a:extLst>
          </p:cNvPr>
          <p:cNvSpPr/>
          <p:nvPr/>
        </p:nvSpPr>
        <p:spPr>
          <a:xfrm>
            <a:off x="7168340" y="2816225"/>
            <a:ext cx="166593" cy="1423987"/>
          </a:xfrm>
          <a:prstGeom prst="rect">
            <a:avLst/>
          </a:prstGeom>
          <a:solidFill>
            <a:srgbClr val="FBBB4D"/>
          </a:solidFill>
          <a:ln>
            <a:solidFill>
              <a:srgbClr val="FBBB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2A216B-761C-4B3E-98CC-5C22C8A1314B}"/>
              </a:ext>
            </a:extLst>
          </p:cNvPr>
          <p:cNvGrpSpPr/>
          <p:nvPr/>
        </p:nvGrpSpPr>
        <p:grpSpPr>
          <a:xfrm>
            <a:off x="4631721" y="1983988"/>
            <a:ext cx="2928558" cy="2890024"/>
            <a:chOff x="4631721" y="1983988"/>
            <a:chExt cx="2928558" cy="289002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D6A7F08-5346-4C4D-AF33-DCA52686F0EF}"/>
                </a:ext>
              </a:extLst>
            </p:cNvPr>
            <p:cNvSpPr/>
            <p:nvPr/>
          </p:nvSpPr>
          <p:spPr>
            <a:xfrm rot="2691303">
              <a:off x="4631721" y="1983988"/>
              <a:ext cx="2928558" cy="2890024"/>
            </a:xfrm>
            <a:prstGeom prst="ellipse">
              <a:avLst/>
            </a:prstGeom>
            <a:solidFill>
              <a:srgbClr val="FBBB4D"/>
            </a:solidFill>
            <a:ln w="57150">
              <a:solidFill>
                <a:srgbClr val="E2A7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5ED1BE2-6321-49BB-9230-664596B2CBB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18224" y="2195171"/>
              <a:ext cx="365760" cy="2467658"/>
            </a:xfrm>
            <a:prstGeom prst="roundRect">
              <a:avLst>
                <a:gd name="adj" fmla="val 50000"/>
              </a:avLst>
            </a:prstGeom>
            <a:solidFill>
              <a:srgbClr val="F2F1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E1AD2D6-D098-429B-BC7C-8760D15ADA1F}"/>
              </a:ext>
            </a:extLst>
          </p:cNvPr>
          <p:cNvSpPr/>
          <p:nvPr/>
        </p:nvSpPr>
        <p:spPr>
          <a:xfrm>
            <a:off x="8153208" y="5211289"/>
            <a:ext cx="579864" cy="549697"/>
          </a:xfrm>
          <a:prstGeom prst="rect">
            <a:avLst/>
          </a:prstGeom>
          <a:solidFill>
            <a:srgbClr val="24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468FA2-B122-4456-8723-F9A572B16B03}"/>
              </a:ext>
            </a:extLst>
          </p:cNvPr>
          <p:cNvSpPr/>
          <p:nvPr/>
        </p:nvSpPr>
        <p:spPr>
          <a:xfrm>
            <a:off x="8153208" y="6001702"/>
            <a:ext cx="579864" cy="549697"/>
          </a:xfrm>
          <a:prstGeom prst="rect">
            <a:avLst/>
          </a:prstGeom>
          <a:solidFill>
            <a:srgbClr val="F2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1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61ACAB-424F-4501-97F7-30C21D0EA7A1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2303E-C712-4CC7-A07E-30C89AA6C536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72310-AF1C-41DC-90C3-5A0D1E14266A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9D9ACE-0F71-4801-AEA0-AA357C2034E7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03D10D-D3A1-4FAF-B61F-7DEEB0293082}"/>
              </a:ext>
            </a:extLst>
          </p:cNvPr>
          <p:cNvSpPr/>
          <p:nvPr/>
        </p:nvSpPr>
        <p:spPr>
          <a:xfrm>
            <a:off x="4711702" y="5999355"/>
            <a:ext cx="579864" cy="54969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F640FD-0DBD-485C-8E17-D02874E9E32C}"/>
              </a:ext>
            </a:extLst>
          </p:cNvPr>
          <p:cNvSpPr/>
          <p:nvPr/>
        </p:nvSpPr>
        <p:spPr>
          <a:xfrm>
            <a:off x="5894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EE97AF-244F-4779-B18D-CBE6C37A6FBD}"/>
              </a:ext>
            </a:extLst>
          </p:cNvPr>
          <p:cNvSpPr/>
          <p:nvPr/>
        </p:nvSpPr>
        <p:spPr>
          <a:xfrm>
            <a:off x="16200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811C72-A2FB-45A3-AA18-EE130F797436}"/>
              </a:ext>
            </a:extLst>
          </p:cNvPr>
          <p:cNvSpPr/>
          <p:nvPr/>
        </p:nvSpPr>
        <p:spPr>
          <a:xfrm>
            <a:off x="26505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8DA5BA-1C98-4A24-8F4C-A04F21BCCA6F}"/>
              </a:ext>
            </a:extLst>
          </p:cNvPr>
          <p:cNvSpPr/>
          <p:nvPr/>
        </p:nvSpPr>
        <p:spPr>
          <a:xfrm>
            <a:off x="36811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62FB25-A676-4AC1-86D8-714E1D7E97A3}"/>
              </a:ext>
            </a:extLst>
          </p:cNvPr>
          <p:cNvSpPr/>
          <p:nvPr/>
        </p:nvSpPr>
        <p:spPr>
          <a:xfrm>
            <a:off x="589466" y="5211290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41684E-F328-4CDC-884E-396C01BF7C73}"/>
              </a:ext>
            </a:extLst>
          </p:cNvPr>
          <p:cNvSpPr/>
          <p:nvPr/>
        </p:nvSpPr>
        <p:spPr>
          <a:xfrm>
            <a:off x="1620025" y="5211290"/>
            <a:ext cx="579864" cy="549697"/>
          </a:xfrm>
          <a:prstGeom prst="rect">
            <a:avLst/>
          </a:prstGeom>
          <a:solidFill>
            <a:srgbClr val="E2A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A78FCB-FBE1-461C-B88C-AECC42E16D62}"/>
              </a:ext>
            </a:extLst>
          </p:cNvPr>
          <p:cNvSpPr/>
          <p:nvPr/>
        </p:nvSpPr>
        <p:spPr>
          <a:xfrm>
            <a:off x="2650584" y="5211290"/>
            <a:ext cx="579864" cy="549697"/>
          </a:xfrm>
          <a:prstGeom prst="rect">
            <a:avLst/>
          </a:prstGeom>
          <a:solidFill>
            <a:srgbClr val="33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3FD1FC-6FCE-4431-91FB-15C8CADB593E}"/>
              </a:ext>
            </a:extLst>
          </p:cNvPr>
          <p:cNvSpPr/>
          <p:nvPr/>
        </p:nvSpPr>
        <p:spPr>
          <a:xfrm>
            <a:off x="3681143" y="5193050"/>
            <a:ext cx="579864" cy="549697"/>
          </a:xfrm>
          <a:prstGeom prst="rect">
            <a:avLst/>
          </a:prstGeom>
          <a:solidFill>
            <a:srgbClr val="44A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5DD2E9-6F66-4AD0-8246-F53F81EAF0C7}"/>
              </a:ext>
            </a:extLst>
          </p:cNvPr>
          <p:cNvGrpSpPr/>
          <p:nvPr/>
        </p:nvGrpSpPr>
        <p:grpSpPr>
          <a:xfrm>
            <a:off x="4631721" y="1983988"/>
            <a:ext cx="2928558" cy="2890024"/>
            <a:chOff x="4631721" y="1983988"/>
            <a:chExt cx="2928558" cy="289002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A49BF8B-43DB-4FF3-99FA-3C93CE25DB7D}"/>
                </a:ext>
              </a:extLst>
            </p:cNvPr>
            <p:cNvSpPr/>
            <p:nvPr/>
          </p:nvSpPr>
          <p:spPr>
            <a:xfrm rot="2691303">
              <a:off x="4631721" y="1983988"/>
              <a:ext cx="2928558" cy="2890024"/>
            </a:xfrm>
            <a:prstGeom prst="ellipse">
              <a:avLst/>
            </a:prstGeom>
            <a:solidFill>
              <a:srgbClr val="3EC451"/>
            </a:solidFill>
            <a:ln w="57150">
              <a:solidFill>
                <a:srgbClr val="33AB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F29CCE-F608-490B-9C3C-690B19F9A9AA}"/>
                </a:ext>
              </a:extLst>
            </p:cNvPr>
            <p:cNvSpPr/>
            <p:nvPr/>
          </p:nvSpPr>
          <p:spPr>
            <a:xfrm>
              <a:off x="5404310" y="2743199"/>
              <a:ext cx="1383380" cy="1371601"/>
            </a:xfrm>
            <a:prstGeom prst="rect">
              <a:avLst/>
            </a:prstGeom>
            <a:solidFill>
              <a:srgbClr val="3EC4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131C3D-7DF9-4499-A72F-D6CEF1818C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35477" y="2575804"/>
              <a:ext cx="1721045" cy="1706391"/>
            </a:xfrm>
            <a:prstGeom prst="rect">
              <a:avLst/>
            </a:prstGeom>
            <a:solidFill>
              <a:srgbClr val="3EC4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C3C90A4-47CC-4D93-9464-AB4CC5B9B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6716" y="2666266"/>
              <a:ext cx="1538566" cy="1525465"/>
            </a:xfrm>
            <a:prstGeom prst="rect">
              <a:avLst/>
            </a:prstGeom>
            <a:solidFill>
              <a:srgbClr val="3EC4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ight Triangle 2">
              <a:extLst>
                <a:ext uri="{FF2B5EF4-FFF2-40B4-BE49-F238E27FC236}">
                  <a16:creationId xmlns:a16="http://schemas.microsoft.com/office/drawing/2014/main" id="{D3E6654B-9888-4D82-92B1-B0341DC1F5E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3515" y="2672675"/>
              <a:ext cx="1287299" cy="1216758"/>
            </a:xfrm>
            <a:prstGeom prst="rtTriangle">
              <a:avLst/>
            </a:prstGeom>
            <a:solidFill>
              <a:srgbClr val="F2F1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EB2BF061-A835-4ECB-9A2B-976D3FC8F5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1186" y="2968566"/>
              <a:ext cx="1287299" cy="1216758"/>
            </a:xfrm>
            <a:prstGeom prst="rtTriangle">
              <a:avLst/>
            </a:prstGeom>
            <a:solidFill>
              <a:srgbClr val="F2F1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F1E4ECB-E1A4-4134-B3EC-0781E6C7AB0E}"/>
              </a:ext>
            </a:extLst>
          </p:cNvPr>
          <p:cNvSpPr/>
          <p:nvPr/>
        </p:nvSpPr>
        <p:spPr>
          <a:xfrm>
            <a:off x="8153208" y="5211289"/>
            <a:ext cx="579864" cy="549697"/>
          </a:xfrm>
          <a:prstGeom prst="rect">
            <a:avLst/>
          </a:prstGeom>
          <a:solidFill>
            <a:srgbClr val="24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903BE6-3D63-4604-B4EB-1FE919D498A9}"/>
              </a:ext>
            </a:extLst>
          </p:cNvPr>
          <p:cNvSpPr/>
          <p:nvPr/>
        </p:nvSpPr>
        <p:spPr>
          <a:xfrm>
            <a:off x="8153208" y="6001702"/>
            <a:ext cx="579864" cy="549697"/>
          </a:xfrm>
          <a:prstGeom prst="rect">
            <a:avLst/>
          </a:prstGeom>
          <a:solidFill>
            <a:srgbClr val="F2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7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757492-8F6B-49D4-99E4-2D4862B12C99}"/>
              </a:ext>
            </a:extLst>
          </p:cNvPr>
          <p:cNvSpPr/>
          <p:nvPr/>
        </p:nvSpPr>
        <p:spPr>
          <a:xfrm>
            <a:off x="4711702" y="5999355"/>
            <a:ext cx="579864" cy="54969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EAF26-48F9-4D63-9741-05C09C92A924}"/>
              </a:ext>
            </a:extLst>
          </p:cNvPr>
          <p:cNvSpPr/>
          <p:nvPr/>
        </p:nvSpPr>
        <p:spPr>
          <a:xfrm>
            <a:off x="5894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2FD7F9-2F2F-4B08-884B-30CB61B4EAA0}"/>
              </a:ext>
            </a:extLst>
          </p:cNvPr>
          <p:cNvSpPr/>
          <p:nvPr/>
        </p:nvSpPr>
        <p:spPr>
          <a:xfrm>
            <a:off x="16200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C9467C-E7C1-4C78-A8BA-BCF696037695}"/>
              </a:ext>
            </a:extLst>
          </p:cNvPr>
          <p:cNvSpPr/>
          <p:nvPr/>
        </p:nvSpPr>
        <p:spPr>
          <a:xfrm>
            <a:off x="26505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B0C2F3-D533-4B51-B461-A38C45EDE39F}"/>
              </a:ext>
            </a:extLst>
          </p:cNvPr>
          <p:cNvSpPr/>
          <p:nvPr/>
        </p:nvSpPr>
        <p:spPr>
          <a:xfrm>
            <a:off x="36811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1D8FFB-2C99-4605-A54E-02FDEC2789E5}"/>
              </a:ext>
            </a:extLst>
          </p:cNvPr>
          <p:cNvSpPr/>
          <p:nvPr/>
        </p:nvSpPr>
        <p:spPr>
          <a:xfrm>
            <a:off x="589466" y="5211290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633C92-596B-43E3-BDF1-CEBD623BABFB}"/>
              </a:ext>
            </a:extLst>
          </p:cNvPr>
          <p:cNvSpPr/>
          <p:nvPr/>
        </p:nvSpPr>
        <p:spPr>
          <a:xfrm>
            <a:off x="1620025" y="5211290"/>
            <a:ext cx="579864" cy="549697"/>
          </a:xfrm>
          <a:prstGeom prst="rect">
            <a:avLst/>
          </a:prstGeom>
          <a:solidFill>
            <a:srgbClr val="E2A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AF2550-17B4-4319-81BC-E610BC49867A}"/>
              </a:ext>
            </a:extLst>
          </p:cNvPr>
          <p:cNvSpPr/>
          <p:nvPr/>
        </p:nvSpPr>
        <p:spPr>
          <a:xfrm>
            <a:off x="2650584" y="5211290"/>
            <a:ext cx="579864" cy="549697"/>
          </a:xfrm>
          <a:prstGeom prst="rect">
            <a:avLst/>
          </a:prstGeom>
          <a:solidFill>
            <a:srgbClr val="33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BDAA6F-74FA-4B1F-970D-CCE702FCDBDD}"/>
              </a:ext>
            </a:extLst>
          </p:cNvPr>
          <p:cNvSpPr/>
          <p:nvPr/>
        </p:nvSpPr>
        <p:spPr>
          <a:xfrm>
            <a:off x="3681143" y="5193050"/>
            <a:ext cx="579864" cy="549697"/>
          </a:xfrm>
          <a:prstGeom prst="rect">
            <a:avLst/>
          </a:prstGeom>
          <a:solidFill>
            <a:srgbClr val="44A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DA67A8-03A3-4B13-A157-A518B0267F6A}"/>
              </a:ext>
            </a:extLst>
          </p:cNvPr>
          <p:cNvGrpSpPr/>
          <p:nvPr/>
        </p:nvGrpSpPr>
        <p:grpSpPr>
          <a:xfrm>
            <a:off x="4631721" y="1983988"/>
            <a:ext cx="2928558" cy="2890024"/>
            <a:chOff x="4631721" y="1983988"/>
            <a:chExt cx="2928558" cy="289002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E336B9-AFA9-4596-B032-C76917663674}"/>
                </a:ext>
              </a:extLst>
            </p:cNvPr>
            <p:cNvSpPr/>
            <p:nvPr/>
          </p:nvSpPr>
          <p:spPr>
            <a:xfrm rot="2691303">
              <a:off x="4631721" y="1983988"/>
              <a:ext cx="2928558" cy="2890024"/>
            </a:xfrm>
            <a:prstGeom prst="ellipse">
              <a:avLst/>
            </a:prstGeom>
            <a:solidFill>
              <a:srgbClr val="4BB8F3"/>
            </a:solidFill>
            <a:ln w="57150">
              <a:solidFill>
                <a:srgbClr val="44A0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C18A76B-4489-4D59-ADF4-4F9F314619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6717" y="2666267"/>
              <a:ext cx="1538566" cy="1525465"/>
            </a:xfrm>
            <a:prstGeom prst="rect">
              <a:avLst/>
            </a:prstGeom>
            <a:solidFill>
              <a:srgbClr val="4BB8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EE6A63-EB4C-43CF-A7BA-7A324347AD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4050" y="2666266"/>
              <a:ext cx="1131233" cy="1121600"/>
            </a:xfrm>
            <a:prstGeom prst="rect">
              <a:avLst/>
            </a:prstGeom>
            <a:solidFill>
              <a:srgbClr val="F2F1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81304D5-1C68-4821-9355-58785A3116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30383" y="2868199"/>
              <a:ext cx="1131233" cy="1121600"/>
            </a:xfrm>
            <a:prstGeom prst="rect">
              <a:avLst/>
            </a:prstGeom>
            <a:solidFill>
              <a:srgbClr val="4BB8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9E6810C-CDC8-47B6-8522-4C68E65DCA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6717" y="3070131"/>
              <a:ext cx="1131233" cy="1121600"/>
            </a:xfrm>
            <a:prstGeom prst="rect">
              <a:avLst/>
            </a:prstGeom>
            <a:solidFill>
              <a:srgbClr val="F2F1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6A1ECB4-D649-4C6F-BB18-B8FF567D4B09}"/>
              </a:ext>
            </a:extLst>
          </p:cNvPr>
          <p:cNvSpPr/>
          <p:nvPr/>
        </p:nvSpPr>
        <p:spPr>
          <a:xfrm>
            <a:off x="8153208" y="5211289"/>
            <a:ext cx="579864" cy="549697"/>
          </a:xfrm>
          <a:prstGeom prst="rect">
            <a:avLst/>
          </a:prstGeom>
          <a:solidFill>
            <a:srgbClr val="24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3D88AB-8BB8-4575-AC27-441E700A061F}"/>
              </a:ext>
            </a:extLst>
          </p:cNvPr>
          <p:cNvSpPr/>
          <p:nvPr/>
        </p:nvSpPr>
        <p:spPr>
          <a:xfrm>
            <a:off x="8153208" y="6001702"/>
            <a:ext cx="579864" cy="549697"/>
          </a:xfrm>
          <a:prstGeom prst="rect">
            <a:avLst/>
          </a:prstGeom>
          <a:solidFill>
            <a:srgbClr val="F2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7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61ACAB-424F-4501-97F7-30C21D0EA7A1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2303E-C712-4CC7-A07E-30C89AA6C536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72310-AF1C-41DC-90C3-5A0D1E14266A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9D9ACE-0F71-4801-AEA0-AA357C2034E7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AF4B1F-0B61-4962-B93C-3A917575583C}"/>
              </a:ext>
            </a:extLst>
          </p:cNvPr>
          <p:cNvSpPr/>
          <p:nvPr/>
        </p:nvSpPr>
        <p:spPr>
          <a:xfrm>
            <a:off x="4724402" y="5999355"/>
            <a:ext cx="579864" cy="549697"/>
          </a:xfrm>
          <a:prstGeom prst="rect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7E338A-6AE4-4809-9B8A-E7C4071CED4B}"/>
              </a:ext>
            </a:extLst>
          </p:cNvPr>
          <p:cNvGrpSpPr/>
          <p:nvPr/>
        </p:nvGrpSpPr>
        <p:grpSpPr>
          <a:xfrm>
            <a:off x="4631721" y="1983988"/>
            <a:ext cx="2928558" cy="2890024"/>
            <a:chOff x="4631721" y="1983988"/>
            <a:chExt cx="2928558" cy="2890024"/>
          </a:xfrm>
          <a:solidFill>
            <a:srgbClr val="242526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FA83157-7024-45C1-85FC-67F98FA6164D}"/>
                </a:ext>
              </a:extLst>
            </p:cNvPr>
            <p:cNvSpPr/>
            <p:nvPr/>
          </p:nvSpPr>
          <p:spPr>
            <a:xfrm rot="2691303">
              <a:off x="4631721" y="1983988"/>
              <a:ext cx="2928558" cy="2890024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FC063CA-AE07-4EB0-95E1-C98C9649F009}"/>
                </a:ext>
              </a:extLst>
            </p:cNvPr>
            <p:cNvSpPr/>
            <p:nvPr/>
          </p:nvSpPr>
          <p:spPr>
            <a:xfrm rot="8091303">
              <a:off x="5896016" y="2210353"/>
              <a:ext cx="365760" cy="2498286"/>
            </a:xfrm>
            <a:prstGeom prst="roundRect">
              <a:avLst>
                <a:gd name="adj" fmla="val 50000"/>
              </a:avLst>
            </a:prstGeom>
            <a:solidFill>
              <a:srgbClr val="F2F1EF"/>
            </a:solidFill>
            <a:ln>
              <a:solidFill>
                <a:srgbClr val="F2F1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26E2AE8-EC4F-4C12-8D34-00A016E47909}"/>
                </a:ext>
              </a:extLst>
            </p:cNvPr>
            <p:cNvSpPr/>
            <p:nvPr/>
          </p:nvSpPr>
          <p:spPr>
            <a:xfrm rot="2700000">
              <a:off x="5915895" y="2197272"/>
              <a:ext cx="365760" cy="2498286"/>
            </a:xfrm>
            <a:prstGeom prst="roundRect">
              <a:avLst>
                <a:gd name="adj" fmla="val 50000"/>
              </a:avLst>
            </a:prstGeom>
            <a:solidFill>
              <a:srgbClr val="F2F1EF"/>
            </a:solidFill>
            <a:ln>
              <a:solidFill>
                <a:srgbClr val="F2F1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9527B53-C5C5-409E-9633-74903E8F3DAA}"/>
              </a:ext>
            </a:extLst>
          </p:cNvPr>
          <p:cNvSpPr/>
          <p:nvPr/>
        </p:nvSpPr>
        <p:spPr>
          <a:xfrm>
            <a:off x="602166" y="5999356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845A40-9D1A-4ACA-A962-10F5951E4C90}"/>
              </a:ext>
            </a:extLst>
          </p:cNvPr>
          <p:cNvSpPr/>
          <p:nvPr/>
        </p:nvSpPr>
        <p:spPr>
          <a:xfrm>
            <a:off x="1632725" y="5999355"/>
            <a:ext cx="579864" cy="549697"/>
          </a:xfrm>
          <a:prstGeom prst="rect">
            <a:avLst/>
          </a:prstGeom>
          <a:solidFill>
            <a:srgbClr val="FBBB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59CE73-14E3-4608-A356-D2119519506E}"/>
              </a:ext>
            </a:extLst>
          </p:cNvPr>
          <p:cNvSpPr/>
          <p:nvPr/>
        </p:nvSpPr>
        <p:spPr>
          <a:xfrm>
            <a:off x="2663284" y="5999355"/>
            <a:ext cx="579864" cy="549697"/>
          </a:xfrm>
          <a:prstGeom prst="rect">
            <a:avLst/>
          </a:prstGeom>
          <a:solidFill>
            <a:srgbClr val="3EC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79055C-121E-4026-A811-3915394804C6}"/>
              </a:ext>
            </a:extLst>
          </p:cNvPr>
          <p:cNvSpPr/>
          <p:nvPr/>
        </p:nvSpPr>
        <p:spPr>
          <a:xfrm>
            <a:off x="3693843" y="5999355"/>
            <a:ext cx="579864" cy="549697"/>
          </a:xfrm>
          <a:prstGeom prst="rect">
            <a:avLst/>
          </a:prstGeom>
          <a:solidFill>
            <a:srgbClr val="4BB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614592-593B-4CFE-8347-B5BE830FF4F9}"/>
              </a:ext>
            </a:extLst>
          </p:cNvPr>
          <p:cNvSpPr/>
          <p:nvPr/>
        </p:nvSpPr>
        <p:spPr>
          <a:xfrm>
            <a:off x="602166" y="5211290"/>
            <a:ext cx="579864" cy="549697"/>
          </a:xfrm>
          <a:prstGeom prst="rect">
            <a:avLst/>
          </a:prstGeom>
          <a:solidFill>
            <a:srgbClr val="F96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8FEDAB-4912-4330-AE2E-DD704246BCFA}"/>
              </a:ext>
            </a:extLst>
          </p:cNvPr>
          <p:cNvSpPr/>
          <p:nvPr/>
        </p:nvSpPr>
        <p:spPr>
          <a:xfrm>
            <a:off x="1632725" y="5211290"/>
            <a:ext cx="579864" cy="549697"/>
          </a:xfrm>
          <a:prstGeom prst="rect">
            <a:avLst/>
          </a:prstGeom>
          <a:solidFill>
            <a:srgbClr val="E2A7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C22092-C1D7-4058-AC84-7897F51E4B08}"/>
              </a:ext>
            </a:extLst>
          </p:cNvPr>
          <p:cNvSpPr/>
          <p:nvPr/>
        </p:nvSpPr>
        <p:spPr>
          <a:xfrm>
            <a:off x="2663284" y="5211290"/>
            <a:ext cx="579864" cy="549697"/>
          </a:xfrm>
          <a:prstGeom prst="rect">
            <a:avLst/>
          </a:prstGeom>
          <a:solidFill>
            <a:srgbClr val="33AB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B84CB9-28BC-4B7A-B402-58B998C86C8D}"/>
              </a:ext>
            </a:extLst>
          </p:cNvPr>
          <p:cNvSpPr/>
          <p:nvPr/>
        </p:nvSpPr>
        <p:spPr>
          <a:xfrm>
            <a:off x="3693843" y="5193050"/>
            <a:ext cx="579864" cy="549697"/>
          </a:xfrm>
          <a:prstGeom prst="rect">
            <a:avLst/>
          </a:prstGeom>
          <a:solidFill>
            <a:srgbClr val="44A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DA73FA-96B7-49A2-9060-6A1F0602CD3E}"/>
              </a:ext>
            </a:extLst>
          </p:cNvPr>
          <p:cNvSpPr/>
          <p:nvPr/>
        </p:nvSpPr>
        <p:spPr>
          <a:xfrm>
            <a:off x="8153208" y="5211289"/>
            <a:ext cx="579864" cy="549697"/>
          </a:xfrm>
          <a:prstGeom prst="rect">
            <a:avLst/>
          </a:prstGeom>
          <a:solidFill>
            <a:srgbClr val="24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AF060E-9209-47FB-A84C-335CFAE21178}"/>
              </a:ext>
            </a:extLst>
          </p:cNvPr>
          <p:cNvSpPr/>
          <p:nvPr/>
        </p:nvSpPr>
        <p:spPr>
          <a:xfrm>
            <a:off x="8153208" y="6001702"/>
            <a:ext cx="579864" cy="549697"/>
          </a:xfrm>
          <a:prstGeom prst="rect">
            <a:avLst/>
          </a:prstGeom>
          <a:solidFill>
            <a:srgbClr val="F2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1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CDD2DC"/>
      </a:dk1>
      <a:lt1>
        <a:sysClr val="window" lastClr="161A2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42526"/>
        </a:solidFill>
        <a:ln w="5715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PC_USER</dc:creator>
  <cp:lastModifiedBy>Jose Perez</cp:lastModifiedBy>
  <cp:revision>46</cp:revision>
  <dcterms:created xsi:type="dcterms:W3CDTF">2021-03-28T00:41:53Z</dcterms:created>
  <dcterms:modified xsi:type="dcterms:W3CDTF">2022-08-23T02:34:07Z</dcterms:modified>
</cp:coreProperties>
</file>